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Lst>
  <p:sldSz cy="5143500" cx="9144000"/>
  <p:notesSz cx="6858000" cy="9144000"/>
  <p:embeddedFontLst>
    <p:embeddedFont>
      <p:font typeface="Roboto"/>
      <p:regular r:id="rId68"/>
      <p:bold r:id="rId69"/>
      <p:italic r:id="rId70"/>
      <p:boldItalic r:id="rId71"/>
    </p:embeddedFont>
    <p:embeddedFont>
      <p:font typeface="Nanum Gothic"/>
      <p:regular r:id="rId72"/>
      <p:bold r:id="rId7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font" Target="fonts/NanumGothic-bold.fntdata"/><Relationship Id="rId72" Type="http://schemas.openxmlformats.org/officeDocument/2006/relationships/font" Target="fonts/NanumGothic-regular.fntdata"/><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71" Type="http://schemas.openxmlformats.org/officeDocument/2006/relationships/font" Target="fonts/Roboto-boldItalic.fntdata"/><Relationship Id="rId70" Type="http://schemas.openxmlformats.org/officeDocument/2006/relationships/font" Target="fonts/Roboto-italic.fntdata"/><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slide" Target="slides/slide61.xml"/><Relationship Id="rId21" Type="http://schemas.openxmlformats.org/officeDocument/2006/relationships/slide" Target="slides/slide16.xml"/><Relationship Id="rId65" Type="http://schemas.openxmlformats.org/officeDocument/2006/relationships/slide" Target="slides/slide60.xml"/><Relationship Id="rId24" Type="http://schemas.openxmlformats.org/officeDocument/2006/relationships/slide" Target="slides/slide19.xml"/><Relationship Id="rId68" Type="http://schemas.openxmlformats.org/officeDocument/2006/relationships/font" Target="fonts/Roboto-regular.fntdata"/><Relationship Id="rId23" Type="http://schemas.openxmlformats.org/officeDocument/2006/relationships/slide" Target="slides/slide18.xml"/><Relationship Id="rId67" Type="http://schemas.openxmlformats.org/officeDocument/2006/relationships/slide" Target="slides/slide62.xml"/><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font" Target="fonts/Roboto-bold.fntdata"/><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air.ai/" TargetMode="External"/><Relationship Id="rId3" Type="http://schemas.openxmlformats.org/officeDocument/2006/relationships/hyperlink" Target="https://github.com/dair-ai/ml-visuals" TargetMode="External"/><Relationship Id="rId4" Type="http://schemas.openxmlformats.org/officeDocument/2006/relationships/hyperlink" Target="mailto:ellfae@gmail.com" TargetMode="External"/><Relationship Id="rId5" Type="http://schemas.openxmlformats.org/officeDocument/2006/relationships/hyperlink" Target="https://github.com/dair-ai/visuals/issues/new" TargetMode="Externa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arxiv.org/abs/1706.03762" TargetMode="Externa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arxiv.org/abs/1706.03762" TargetMode="Externa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witter.com/srvmshr" TargetMode="Externa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witter.com/srvmshr" TargetMode="External"/><Relationship Id="rId3" Type="http://schemas.openxmlformats.org/officeDocument/2006/relationships/hyperlink" Target="mailto:sourav@yahoo.com" TargetMode="Externa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witter.com/srvmshr" TargetMode="Externa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uigradients.com/#GradeGrey" TargetMode="Externa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witter.com/srvmshr" TargetMode="Externa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witter.com/srvmshr" TargetMode="Externa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witter.com/srvmshr" TargetMode="Externa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witter.com/srvmshr" TargetMode="Externa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witter.com/srvmshr" TargetMode="Externa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witter.com/srvmshr" TargetMode="Externa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witter.com/srvmshr" TargetMode="Externa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witter.com/srvmshr" TargetMode="Externa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witter.com/srvmshr" TargetMode="Externa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witter.com/srvmshr" TargetMode="Externa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witter.com/srvmshr" TargetMode="Externa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witter.com/srvmshr" TargetMode="Externa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witter.com/srvmshr" TargetMode="Externa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witter.com/avsthiago" TargetMode="Externa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witter.com/avsthiago" TargetMode="Externa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witter.com/avsthiago" TargetMode="Externa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witter.com/avsthiago" TargetMode="Externa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witter.com/avsthiago" TargetMode="Externa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witter.com/avsthiago" TargetMode="Externa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witter.com/avsthiago" TargetMode="Externa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witter.com/avsthiago" TargetMode="Externa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witter.com/avsthiago" TargetMode="Externa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witter.com/avsthiago" TargetMode="Externa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witter.com/avsthiago" TargetMode="Externa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1200">
                <a:solidFill>
                  <a:srgbClr val="24292E"/>
                </a:solidFill>
                <a:highlight>
                  <a:srgbClr val="FFFF00"/>
                </a:highlight>
              </a:rPr>
              <a:t>IMPORTANT NOTE:</a:t>
            </a:r>
            <a:r>
              <a:rPr lang="en" sz="1200">
                <a:solidFill>
                  <a:srgbClr val="24292E"/>
                </a:solidFill>
                <a:highlight>
                  <a:srgbClr val="FFFF00"/>
                </a:highlight>
              </a:rPr>
              <a:t> Please don’t request editing permission if you do not plan to add anything to the slides. If you want to edit the slides for your own purposes, just make a copy of the slides. </a:t>
            </a:r>
            <a:endParaRPr sz="1200">
              <a:solidFill>
                <a:srgbClr val="24292E"/>
              </a:solidFill>
              <a:highlight>
                <a:srgbClr val="FFFFFF"/>
              </a:highlight>
            </a:endParaRPr>
          </a:p>
          <a:p>
            <a:pPr indent="0" lvl="0" marL="0" rtl="0" algn="l">
              <a:lnSpc>
                <a:spcPct val="115000"/>
              </a:lnSpc>
              <a:spcBef>
                <a:spcPts val="1200"/>
              </a:spcBef>
              <a:spcAft>
                <a:spcPts val="0"/>
              </a:spcAft>
              <a:buClr>
                <a:schemeClr val="dk1"/>
              </a:buClr>
              <a:buSzPts val="1100"/>
              <a:buFont typeface="Arial"/>
              <a:buNone/>
            </a:pPr>
            <a:r>
              <a:rPr lang="en" sz="1200">
                <a:solidFill>
                  <a:srgbClr val="24292E"/>
                </a:solidFill>
                <a:highlight>
                  <a:srgbClr val="FFFFFF"/>
                </a:highlight>
              </a:rPr>
              <a:t>ML Visuals is a new collaborative effort to help the machine learning community in improving science communication by using more professional, compelling and adequate visuals and figures. You are free to use the visuals in your presentations or blog posts. You don’t need to ask permission to use any of the visuals but it will be nice if you can provide credit to the designer/author (author information found in the slide notes).</a:t>
            </a:r>
            <a:endParaRPr sz="1200">
              <a:solidFill>
                <a:srgbClr val="24292E"/>
              </a:solidFill>
              <a:highlight>
                <a:srgbClr val="FFFFFF"/>
              </a:highlight>
            </a:endParaRPr>
          </a:p>
          <a:p>
            <a:pPr indent="0" lvl="0" marL="0" rtl="0" algn="l">
              <a:lnSpc>
                <a:spcPct val="115000"/>
              </a:lnSpc>
              <a:spcBef>
                <a:spcPts val="1200"/>
              </a:spcBef>
              <a:spcAft>
                <a:spcPts val="0"/>
              </a:spcAft>
              <a:buClr>
                <a:schemeClr val="dk1"/>
              </a:buClr>
              <a:buSzPts val="1100"/>
              <a:buFont typeface="Arial"/>
              <a:buNone/>
            </a:pPr>
            <a:r>
              <a:rPr lang="en" sz="1200">
                <a:solidFill>
                  <a:srgbClr val="24292E"/>
                </a:solidFill>
                <a:highlight>
                  <a:srgbClr val="FFFFFF"/>
                </a:highlight>
              </a:rPr>
              <a:t>This is a project made by the </a:t>
            </a:r>
            <a:r>
              <a:rPr lang="en" sz="1200" u="sng">
                <a:solidFill>
                  <a:schemeClr val="hlink"/>
                </a:solidFill>
                <a:highlight>
                  <a:srgbClr val="FFFFFF"/>
                </a:highlight>
                <a:hlinkClick r:id="rId2"/>
              </a:rPr>
              <a:t>dair.ai </a:t>
            </a:r>
            <a:r>
              <a:rPr lang="en" sz="1200">
                <a:solidFill>
                  <a:srgbClr val="24292E"/>
                </a:solidFill>
                <a:highlight>
                  <a:srgbClr val="FFFFFF"/>
                </a:highlight>
              </a:rPr>
              <a:t>community and maintained in this </a:t>
            </a:r>
            <a:r>
              <a:rPr lang="en" sz="1200" u="sng">
                <a:solidFill>
                  <a:schemeClr val="hlink"/>
                </a:solidFill>
                <a:highlight>
                  <a:srgbClr val="FFFFFF"/>
                </a:highlight>
                <a:hlinkClick r:id="rId3"/>
              </a:rPr>
              <a:t>GitHub repo</a:t>
            </a:r>
            <a:r>
              <a:rPr lang="en" sz="1200">
                <a:solidFill>
                  <a:srgbClr val="24292E"/>
                </a:solidFill>
                <a:highlight>
                  <a:srgbClr val="FFFFFF"/>
                </a:highlight>
              </a:rPr>
              <a:t>. Our community members will continue to add more common figures and basic elements in upcoming versions. Think of this as free and open artefacts and templates which you can freely and easily download, copy, distribute, reuse and customize to your own needs. I am maintaining this set of slides on a bi-weekly basis where I will regularly organize and keep the slides clean from spam or unfinished content. </a:t>
            </a:r>
            <a:endParaRPr sz="1200">
              <a:solidFill>
                <a:srgbClr val="24292E"/>
              </a:solidFill>
              <a:highlight>
                <a:srgbClr val="FFFF00"/>
              </a:highlight>
            </a:endParaRPr>
          </a:p>
          <a:p>
            <a:pPr indent="0" lvl="0" marL="0" rtl="0" algn="l">
              <a:lnSpc>
                <a:spcPct val="115000"/>
              </a:lnSpc>
              <a:spcBef>
                <a:spcPts val="1200"/>
              </a:spcBef>
              <a:spcAft>
                <a:spcPts val="0"/>
              </a:spcAft>
              <a:buNone/>
            </a:pPr>
            <a:r>
              <a:rPr b="1" lang="en" sz="1200">
                <a:solidFill>
                  <a:srgbClr val="24292E"/>
                </a:solidFill>
                <a:highlight>
                  <a:srgbClr val="FFFFFF"/>
                </a:highlight>
              </a:rPr>
              <a:t>Contributing:</a:t>
            </a:r>
            <a:r>
              <a:rPr lang="en" sz="1200">
                <a:solidFill>
                  <a:srgbClr val="24292E"/>
                </a:solidFill>
                <a:highlight>
                  <a:srgbClr val="FFFFFF"/>
                </a:highlight>
              </a:rPr>
              <a:t> To add your own custom figures, simply add a new slide and reuse any of the basic visual components (remember to request edit permissions). We encourage authors/designers to add their visuals here and allow others to reuse them. Make sure to include your author information (in the notes section of the slide) so that others can provide the proper credit if they use the visuals elsewhere (e.g. blog/presentations). Add your name and email just in case someone has any questions related to the figures you added. Also, provide a short description of your visual to help the user understand what it is about and how they can use it. If you need "Edit" permission, just click on the "request edit access" option under the "view only" toolbar above or send me an email at </a:t>
            </a:r>
            <a:r>
              <a:rPr lang="en" sz="1200" u="sng">
                <a:solidFill>
                  <a:schemeClr val="hlink"/>
                </a:solidFill>
                <a:highlight>
                  <a:srgbClr val="FFFFFF"/>
                </a:highlight>
                <a:hlinkClick r:id="rId4"/>
              </a:rPr>
              <a:t>ellfae@gmail.com</a:t>
            </a:r>
            <a:r>
              <a:rPr lang="en" sz="1200">
                <a:solidFill>
                  <a:srgbClr val="24292E"/>
                </a:solidFill>
                <a:highlight>
                  <a:srgbClr val="FFFFFF"/>
                </a:highlight>
              </a:rPr>
              <a:t>. If you have editing rights, please make sure not to delete any of the work that other authors have added. You can try to improve it by creating a new slide and adding that improved version (that’s actually encouraged). </a:t>
            </a:r>
            <a:endParaRPr sz="1200">
              <a:solidFill>
                <a:srgbClr val="24292E"/>
              </a:solidFill>
              <a:highlight>
                <a:srgbClr val="FFFFFF"/>
              </a:highlight>
            </a:endParaRPr>
          </a:p>
          <a:p>
            <a:pPr indent="0" lvl="0" marL="0" rtl="0" algn="l">
              <a:lnSpc>
                <a:spcPct val="115000"/>
              </a:lnSpc>
              <a:spcBef>
                <a:spcPts val="1200"/>
              </a:spcBef>
              <a:spcAft>
                <a:spcPts val="0"/>
              </a:spcAft>
              <a:buClr>
                <a:schemeClr val="dk1"/>
              </a:buClr>
              <a:buSzPts val="1100"/>
              <a:buFont typeface="Arial"/>
              <a:buNone/>
            </a:pPr>
            <a:r>
              <a:rPr lang="en" sz="1200">
                <a:solidFill>
                  <a:srgbClr val="24292E"/>
                </a:solidFill>
                <a:highlight>
                  <a:srgbClr val="FFFFFF"/>
                </a:highlight>
              </a:rPr>
              <a:t>Downloading a figure from any of the slides is easy. Just click on File→Download→(choose your format).</a:t>
            </a:r>
            <a:endParaRPr sz="1200">
              <a:solidFill>
                <a:srgbClr val="24292E"/>
              </a:solidFill>
              <a:highlight>
                <a:srgbClr val="FFFFFF"/>
              </a:highlight>
            </a:endParaRPr>
          </a:p>
          <a:p>
            <a:pPr indent="0" lvl="0" marL="0" rtl="0" algn="l">
              <a:lnSpc>
                <a:spcPct val="115000"/>
              </a:lnSpc>
              <a:spcBef>
                <a:spcPts val="1200"/>
              </a:spcBef>
              <a:spcAft>
                <a:spcPts val="0"/>
              </a:spcAft>
              <a:buNone/>
            </a:pPr>
            <a:r>
              <a:rPr lang="en" sz="1200">
                <a:solidFill>
                  <a:srgbClr val="24292E"/>
                </a:solidFill>
                <a:highlight>
                  <a:srgbClr val="FFFFFF"/>
                </a:highlight>
              </a:rPr>
              <a:t>If you need help with customizing a figure or have an idea of something that could be valuable to others, we can help. Just open an issue </a:t>
            </a:r>
            <a:r>
              <a:rPr lang="en" sz="1200">
                <a:solidFill>
                  <a:srgbClr val="0366D6"/>
                </a:solidFill>
                <a:highlight>
                  <a:srgbClr val="FFFFFF"/>
                </a:highlight>
                <a:uFill>
                  <a:noFill/>
                </a:uFill>
                <a:hlinkClick r:id="rId5">
                  <a:extLst>
                    <a:ext uri="{A12FA001-AC4F-418D-AE19-62706E023703}">
                      <ahyp:hlinkClr val="tx"/>
                    </a:ext>
                  </a:extLst>
                </a:hlinkClick>
              </a:rPr>
              <a:t>here</a:t>
            </a:r>
            <a:r>
              <a:rPr lang="en" sz="1200">
                <a:solidFill>
                  <a:srgbClr val="24292E"/>
                </a:solidFill>
                <a:highlight>
                  <a:srgbClr val="FFFFFF"/>
                </a:highlight>
              </a:rPr>
              <a:t> and we will do our best to come up with the visual. Thanks.</a:t>
            </a:r>
            <a:endParaRPr sz="1200">
              <a:solidFill>
                <a:srgbClr val="24292E"/>
              </a:solidFill>
              <a:highlight>
                <a:srgbClr val="FFFFFF"/>
              </a:highlight>
            </a:endParaRPr>
          </a:p>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78327f1586_0_1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78327f1586_0_1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a:t>
            </a:r>
            <a:endParaRPr/>
          </a:p>
          <a:p>
            <a:pPr indent="-298450" lvl="0" marL="457200" rtl="0" algn="l">
              <a:spcBef>
                <a:spcPts val="0"/>
              </a:spcBef>
              <a:spcAft>
                <a:spcPts val="0"/>
              </a:spcAft>
              <a:buSzPts val="1100"/>
              <a:buChar char="-"/>
            </a:pPr>
            <a:r>
              <a:rPr lang="en"/>
              <a:t>Using the same visual components from before and a few new custom ones, I was able to come up with the Transformer architecture</a:t>
            </a:r>
            <a:endParaRPr/>
          </a:p>
          <a:p>
            <a:pPr indent="-298450" lvl="0" marL="457200" rtl="0" algn="l">
              <a:spcBef>
                <a:spcPts val="0"/>
              </a:spcBef>
              <a:spcAft>
                <a:spcPts val="0"/>
              </a:spcAft>
              <a:buSzPts val="1100"/>
              <a:buChar char="-"/>
            </a:pPr>
            <a:r>
              <a:rPr lang="en"/>
              <a:t>This is a reproduction of the Transformer architecture figure presented in the work of </a:t>
            </a:r>
            <a:r>
              <a:rPr lang="en" u="sng">
                <a:solidFill>
                  <a:schemeClr val="hlink"/>
                </a:solidFill>
                <a:hlinkClick r:id="rId2"/>
              </a:rPr>
              <a:t>Vaswani et al. 2017</a:t>
            </a:r>
            <a:endParaRPr/>
          </a:p>
          <a:p>
            <a:pPr indent="-298450" lvl="0" marL="457200" rtl="0" algn="l">
              <a:spcBef>
                <a:spcPts val="0"/>
              </a:spcBef>
              <a:spcAft>
                <a:spcPts val="0"/>
              </a:spcAft>
              <a:buSzPts val="1100"/>
              <a:buChar char="-"/>
            </a:pPr>
            <a:r>
              <a:rPr lang="en"/>
              <a:t>You can further customize it however you want</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9aeaf79e6c_37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9aeaf79e6c_37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a:t>
            </a:r>
            <a:endParaRPr/>
          </a:p>
          <a:p>
            <a:pPr indent="-298450" lvl="0" marL="457200" rtl="0" algn="l">
              <a:spcBef>
                <a:spcPts val="0"/>
              </a:spcBef>
              <a:spcAft>
                <a:spcPts val="0"/>
              </a:spcAft>
              <a:buSzPts val="1100"/>
              <a:buChar char="-"/>
            </a:pPr>
            <a:r>
              <a:rPr lang="en"/>
              <a:t>Using the same visual components from before and a few new custom ones, I was able to come up with the Transformer architecture</a:t>
            </a:r>
            <a:endParaRPr/>
          </a:p>
          <a:p>
            <a:pPr indent="-298450" lvl="0" marL="457200" rtl="0" algn="l">
              <a:spcBef>
                <a:spcPts val="0"/>
              </a:spcBef>
              <a:spcAft>
                <a:spcPts val="0"/>
              </a:spcAft>
              <a:buSzPts val="1100"/>
              <a:buChar char="-"/>
            </a:pPr>
            <a:r>
              <a:rPr lang="en"/>
              <a:t>This is a reproduction of the Transformer architecture figure presented in the work of </a:t>
            </a:r>
            <a:r>
              <a:rPr lang="en" u="sng">
                <a:solidFill>
                  <a:schemeClr val="hlink"/>
                </a:solidFill>
                <a:hlinkClick r:id="rId2"/>
              </a:rPr>
              <a:t>Vaswani et al. 2017</a:t>
            </a:r>
            <a:endParaRPr/>
          </a:p>
          <a:p>
            <a:pPr indent="-298450" lvl="0" marL="457200" rtl="0" algn="l">
              <a:spcBef>
                <a:spcPts val="0"/>
              </a:spcBef>
              <a:spcAft>
                <a:spcPts val="0"/>
              </a:spcAft>
              <a:buSzPts val="1100"/>
              <a:buChar char="-"/>
            </a:pPr>
            <a:r>
              <a:rPr lang="en"/>
              <a:t>You can further customize it however you want</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g78327f1586_0_4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7" name="Google Shape;477;g78327f1586_0_4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a:t>
            </a:r>
            <a:endParaRPr/>
          </a:p>
          <a:p>
            <a:pPr indent="-298450" lvl="0" marL="457200" rtl="0" algn="l">
              <a:spcBef>
                <a:spcPts val="0"/>
              </a:spcBef>
              <a:spcAft>
                <a:spcPts val="0"/>
              </a:spcAft>
              <a:buSzPts val="1100"/>
              <a:buChar char="-"/>
            </a:pPr>
            <a:r>
              <a:rPr lang="en"/>
              <a:t>This figure aims to demonstrate the process of tokenization</a:t>
            </a:r>
            <a:endParaRPr/>
          </a:p>
          <a:p>
            <a:pPr indent="-298450" lvl="0" marL="457200" rtl="0" algn="l">
              <a:spcBef>
                <a:spcPts val="0"/>
              </a:spcBef>
              <a:spcAft>
                <a:spcPts val="0"/>
              </a:spcAft>
              <a:buSzPts val="1100"/>
              <a:buChar char="-"/>
            </a:pPr>
            <a:r>
              <a:rPr lang="en"/>
              <a:t>If you want to change the gradient colors of this shape, you can simply click on the shape and then select “Fill color” (the bucket looking icon at the top).</a:t>
            </a:r>
            <a:endParaRPr/>
          </a:p>
          <a:p>
            <a:pPr indent="-298450" lvl="0" marL="457200" rtl="0" algn="l">
              <a:spcBef>
                <a:spcPts val="0"/>
              </a:spcBef>
              <a:spcAft>
                <a:spcPts val="0"/>
              </a:spcAft>
              <a:buSzPts val="1100"/>
              <a:buChar char="-"/>
            </a:pPr>
            <a:r>
              <a:rPr lang="en"/>
              <a:t>This is a gradient color so you can customize however you want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Author: Elvis Saravia (ellfae@gmail.com)</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g85a0789696_9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4" name="Google Shape;494;g85a0789696_9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Created </a:t>
            </a:r>
            <a:r>
              <a:rPr lang="en">
                <a:solidFill>
                  <a:schemeClr val="dk1"/>
                </a:solidFill>
              </a:rPr>
              <a:t>By </a:t>
            </a:r>
            <a:r>
              <a:rPr lang="en" u="sng">
                <a:solidFill>
                  <a:schemeClr val="accent5"/>
                </a:solidFill>
                <a:hlinkClick r:id="rId2">
                  <a:extLst>
                    <a:ext uri="{A12FA001-AC4F-418D-AE19-62706E023703}">
                      <ahyp:hlinkClr val="tx"/>
                    </a:ext>
                  </a:extLst>
                </a:hlinkClick>
              </a:rPr>
              <a:t>@srvmshr</a:t>
            </a:r>
            <a:endParaRPr>
              <a:solidFill>
                <a:schemeClr val="dk1"/>
              </a:solidFill>
            </a:endParaRPr>
          </a:p>
          <a:p>
            <a:pPr indent="0" lvl="0" marL="0" rtl="0" algn="l">
              <a:spcBef>
                <a:spcPts val="0"/>
              </a:spcBef>
              <a:spcAft>
                <a:spcPts val="0"/>
              </a:spcAft>
              <a:buNone/>
            </a:pPr>
            <a:r>
              <a:rPr lang="en"/>
              <a:t>sourav@yahoo.com</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5" name="Shape 595"/>
        <p:cNvGrpSpPr/>
        <p:nvPr/>
      </p:nvGrpSpPr>
      <p:grpSpPr>
        <a:xfrm>
          <a:off x="0" y="0"/>
          <a:ext cx="0" cy="0"/>
          <a:chOff x="0" y="0"/>
          <a:chExt cx="0" cy="0"/>
        </a:xfrm>
      </p:grpSpPr>
      <p:sp>
        <p:nvSpPr>
          <p:cNvPr id="596" name="Google Shape;596;g85a0789696_74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7" name="Google Shape;597;g85a0789696_74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Original by</a:t>
            </a:r>
            <a:r>
              <a:rPr lang="en">
                <a:solidFill>
                  <a:schemeClr val="dk1"/>
                </a:solidFill>
              </a:rPr>
              <a:t> </a:t>
            </a:r>
            <a:r>
              <a:rPr lang="en" u="sng">
                <a:solidFill>
                  <a:schemeClr val="accent5"/>
                </a:solidFill>
                <a:hlinkClick r:id="rId2">
                  <a:extLst>
                    <a:ext uri="{A12FA001-AC4F-418D-AE19-62706E023703}">
                      <ahyp:hlinkClr val="tx"/>
                    </a:ext>
                  </a:extLst>
                </a:hlinkClick>
              </a:rPr>
              <a:t>@srvmshr</a:t>
            </a:r>
            <a:endParaRPr>
              <a:solidFill>
                <a:schemeClr val="dk1"/>
              </a:solidFill>
            </a:endParaRPr>
          </a:p>
          <a:p>
            <a:pPr indent="0" lvl="0" marL="0" rtl="0" algn="l">
              <a:spcBef>
                <a:spcPts val="0"/>
              </a:spcBef>
              <a:spcAft>
                <a:spcPts val="0"/>
              </a:spcAft>
              <a:buNone/>
            </a:pPr>
            <a:r>
              <a:rPr lang="en" u="sng">
                <a:solidFill>
                  <a:schemeClr val="hlink"/>
                </a:solidFill>
                <a:hlinkClick r:id="rId3"/>
              </a:rPr>
              <a:t>sourav@yahoo.com</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Dark themed version by (Elvis Saravia - </a:t>
            </a:r>
            <a:r>
              <a:rPr lang="en">
                <a:solidFill>
                  <a:schemeClr val="dk1"/>
                </a:solidFill>
              </a:rPr>
              <a:t>ellfae@gmail.com</a:t>
            </a:r>
            <a:r>
              <a:rPr lang="en"/>
              <a: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8" name="Shape 698"/>
        <p:cNvGrpSpPr/>
        <p:nvPr/>
      </p:nvGrpSpPr>
      <p:grpSpPr>
        <a:xfrm>
          <a:off x="0" y="0"/>
          <a:ext cx="0" cy="0"/>
          <a:chOff x="0" y="0"/>
          <a:chExt cx="0" cy="0"/>
        </a:xfrm>
      </p:grpSpPr>
      <p:sp>
        <p:nvSpPr>
          <p:cNvPr id="699" name="Google Shape;699;g862c40195a_317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0" name="Google Shape;700;g862c40195a_31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Created By </a:t>
            </a:r>
            <a:r>
              <a:rPr lang="en" u="sng">
                <a:solidFill>
                  <a:schemeClr val="accent5"/>
                </a:solidFill>
                <a:hlinkClick r:id="rId2">
                  <a:extLst>
                    <a:ext uri="{A12FA001-AC4F-418D-AE19-62706E023703}">
                      <ahyp:hlinkClr val="tx"/>
                    </a:ext>
                  </a:extLst>
                </a:hlinkClick>
              </a:rPr>
              <a:t>@srvmshr</a:t>
            </a:r>
            <a:endParaRPr>
              <a:solidFill>
                <a:schemeClr val="dk1"/>
              </a:solidFill>
            </a:endParaRPr>
          </a:p>
          <a:p>
            <a:pPr indent="0" lvl="0" marL="0" rtl="0" algn="l">
              <a:spcBef>
                <a:spcPts val="0"/>
              </a:spcBef>
              <a:spcAft>
                <a:spcPts val="0"/>
              </a:spcAft>
              <a:buNone/>
            </a:pPr>
            <a:r>
              <a:rPr lang="en"/>
              <a:t>sourav@yahoo.com</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1" name="Shape 801"/>
        <p:cNvGrpSpPr/>
        <p:nvPr/>
      </p:nvGrpSpPr>
      <p:grpSpPr>
        <a:xfrm>
          <a:off x="0" y="0"/>
          <a:ext cx="0" cy="0"/>
          <a:chOff x="0" y="0"/>
          <a:chExt cx="0" cy="0"/>
        </a:xfrm>
      </p:grpSpPr>
      <p:sp>
        <p:nvSpPr>
          <p:cNvPr id="802" name="Google Shape;802;g85a0789696_2337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3" name="Google Shape;803;g85a0789696_233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Added by @srvmshr</a:t>
            </a:r>
            <a:endParaRPr/>
          </a:p>
          <a:p>
            <a:pPr indent="0" lvl="0" marL="0" rtl="0" algn="l">
              <a:spcBef>
                <a:spcPts val="0"/>
              </a:spcBef>
              <a:spcAft>
                <a:spcPts val="0"/>
              </a:spcAft>
              <a:buNone/>
            </a:pPr>
            <a:r>
              <a:rPr lang="en"/>
              <a:t>Sourav @ yahoo.com</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7" name="Shape 1137"/>
        <p:cNvGrpSpPr/>
        <p:nvPr/>
      </p:nvGrpSpPr>
      <p:grpSpPr>
        <a:xfrm>
          <a:off x="0" y="0"/>
          <a:ext cx="0" cy="0"/>
          <a:chOff x="0" y="0"/>
          <a:chExt cx="0" cy="0"/>
        </a:xfrm>
      </p:grpSpPr>
      <p:sp>
        <p:nvSpPr>
          <p:cNvPr id="1138" name="Google Shape;1138;g8a7331a6e5_206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9" name="Google Shape;1139;g8a7331a6e5_206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Added by @srvmshr</a:t>
            </a:r>
            <a:endParaRPr/>
          </a:p>
          <a:p>
            <a:pPr indent="0" lvl="0" marL="0" rtl="0" algn="l">
              <a:spcBef>
                <a:spcPts val="0"/>
              </a:spcBef>
              <a:spcAft>
                <a:spcPts val="0"/>
              </a:spcAft>
              <a:buNone/>
            </a:pPr>
            <a:r>
              <a:rPr lang="en"/>
              <a:t>Sourav @ yahoo.com</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0" name="Shape 1470"/>
        <p:cNvGrpSpPr/>
        <p:nvPr/>
      </p:nvGrpSpPr>
      <p:grpSpPr>
        <a:xfrm>
          <a:off x="0" y="0"/>
          <a:ext cx="0" cy="0"/>
          <a:chOff x="0" y="0"/>
          <a:chExt cx="0" cy="0"/>
        </a:xfrm>
      </p:grpSpPr>
      <p:sp>
        <p:nvSpPr>
          <p:cNvPr id="1471" name="Google Shape;1471;g8a7331a6e5_206_3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2" name="Google Shape;1472;g8a7331a6e5_206_3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Added by @srvmshr</a:t>
            </a:r>
            <a:endParaRPr/>
          </a:p>
          <a:p>
            <a:pPr indent="0" lvl="0" marL="0" rtl="0" algn="l">
              <a:spcBef>
                <a:spcPts val="0"/>
              </a:spcBef>
              <a:spcAft>
                <a:spcPts val="0"/>
              </a:spcAft>
              <a:buNone/>
            </a:pPr>
            <a:r>
              <a:rPr lang="en"/>
              <a:t>Sourav @ yahoo.com</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6" name="Shape 1806"/>
        <p:cNvGrpSpPr/>
        <p:nvPr/>
      </p:nvGrpSpPr>
      <p:grpSpPr>
        <a:xfrm>
          <a:off x="0" y="0"/>
          <a:ext cx="0" cy="0"/>
          <a:chOff x="0" y="0"/>
          <a:chExt cx="0" cy="0"/>
        </a:xfrm>
      </p:grpSpPr>
      <p:sp>
        <p:nvSpPr>
          <p:cNvPr id="1807" name="Google Shape;1807;g78327f1586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8" name="Google Shape;1808;g78327f1586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a:t>
            </a:r>
            <a:endParaRPr/>
          </a:p>
          <a:p>
            <a:pPr indent="-298450" lvl="0" marL="457200" rtl="0" algn="l">
              <a:spcBef>
                <a:spcPts val="0"/>
              </a:spcBef>
              <a:spcAft>
                <a:spcPts val="0"/>
              </a:spcAft>
              <a:buSzPts val="1100"/>
              <a:buChar char="-"/>
            </a:pPr>
            <a:r>
              <a:rPr lang="en"/>
              <a:t>You can add abstract backgrounds here</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g78327f1586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g78327f1586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a:t>
            </a:r>
            <a:endParaRPr/>
          </a:p>
          <a:p>
            <a:pPr indent="-298450" lvl="0" marL="457200" rtl="0" algn="l">
              <a:spcBef>
                <a:spcPts val="0"/>
              </a:spcBef>
              <a:spcAft>
                <a:spcPts val="0"/>
              </a:spcAft>
              <a:buSzPts val="1100"/>
              <a:buChar char="-"/>
            </a:pPr>
            <a:r>
              <a:rPr lang="en"/>
              <a:t>Basic components go here.</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1" name="Shape 1811"/>
        <p:cNvGrpSpPr/>
        <p:nvPr/>
      </p:nvGrpSpPr>
      <p:grpSpPr>
        <a:xfrm>
          <a:off x="0" y="0"/>
          <a:ext cx="0" cy="0"/>
          <a:chOff x="0" y="0"/>
          <a:chExt cx="0" cy="0"/>
        </a:xfrm>
      </p:grpSpPr>
      <p:sp>
        <p:nvSpPr>
          <p:cNvPr id="1812" name="Google Shape;1812;g78327f1586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3" name="Google Shape;1813;g78327f1586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a:t>
            </a:r>
            <a:endParaRPr/>
          </a:p>
          <a:p>
            <a:pPr indent="-298450" lvl="0" marL="457200" rtl="0" algn="l">
              <a:spcBef>
                <a:spcPts val="0"/>
              </a:spcBef>
              <a:spcAft>
                <a:spcPts val="0"/>
              </a:spcAft>
              <a:buSzPts val="1100"/>
              <a:buChar char="-"/>
            </a:pPr>
            <a:r>
              <a:rPr lang="en"/>
              <a:t>You can change the gradient of each component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Author: Elvis Saravia</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5" name="Shape 2005"/>
        <p:cNvGrpSpPr/>
        <p:nvPr/>
      </p:nvGrpSpPr>
      <p:grpSpPr>
        <a:xfrm>
          <a:off x="0" y="0"/>
          <a:ext cx="0" cy="0"/>
          <a:chOff x="0" y="0"/>
          <a:chExt cx="0" cy="0"/>
        </a:xfrm>
      </p:grpSpPr>
      <p:sp>
        <p:nvSpPr>
          <p:cNvPr id="2006" name="Google Shape;2006;g78327f1586_0_2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7" name="Google Shape;2007;g78327f1586_0_2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a:t>
            </a:r>
            <a:endParaRPr/>
          </a:p>
          <a:p>
            <a:pPr indent="-298450" lvl="0" marL="457200" rtl="0" algn="l">
              <a:spcBef>
                <a:spcPts val="0"/>
              </a:spcBef>
              <a:spcAft>
                <a:spcPts val="0"/>
              </a:spcAft>
              <a:buSzPts val="1100"/>
              <a:buChar char="-"/>
            </a:pPr>
            <a:r>
              <a:rPr lang="en"/>
              <a:t>This is the header I use for the dair.ai NLP Newsletter</a:t>
            </a:r>
            <a:endParaRPr/>
          </a:p>
          <a:p>
            <a:pPr indent="-298450" lvl="0" marL="457200" rtl="0" algn="l">
              <a:spcBef>
                <a:spcPts val="0"/>
              </a:spcBef>
              <a:spcAft>
                <a:spcPts val="0"/>
              </a:spcAft>
              <a:buSzPts val="1100"/>
              <a:buChar char="-"/>
            </a:pPr>
            <a:r>
              <a:rPr lang="en"/>
              <a:t>You can change the gradient of each component</a:t>
            </a:r>
            <a:endParaRPr/>
          </a:p>
          <a:p>
            <a:pPr indent="-298450" lvl="0" marL="457200" rtl="0" algn="l">
              <a:spcBef>
                <a:spcPts val="0"/>
              </a:spcBef>
              <a:spcAft>
                <a:spcPts val="0"/>
              </a:spcAft>
              <a:buSzPts val="1100"/>
              <a:buChar char="-"/>
            </a:pPr>
            <a:r>
              <a:rPr lang="en"/>
              <a:t>You can customize the background as well by right clicking and changing to another gradient or static color</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solidFill>
                  <a:schemeClr val="dk1"/>
                </a:solidFill>
              </a:rPr>
              <a:t>Author: Elvis Saravia</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0" name="Shape 2200"/>
        <p:cNvGrpSpPr/>
        <p:nvPr/>
      </p:nvGrpSpPr>
      <p:grpSpPr>
        <a:xfrm>
          <a:off x="0" y="0"/>
          <a:ext cx="0" cy="0"/>
          <a:chOff x="0" y="0"/>
          <a:chExt cx="0" cy="0"/>
        </a:xfrm>
      </p:grpSpPr>
      <p:sp>
        <p:nvSpPr>
          <p:cNvPr id="2201" name="Google Shape;2201;g78327f1586_0_4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2" name="Google Shape;2202;g78327f1586_0_4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a:t>
            </a:r>
            <a:endParaRPr/>
          </a:p>
          <a:p>
            <a:pPr indent="-298450" lvl="0" marL="457200" rtl="0" algn="l">
              <a:spcBef>
                <a:spcPts val="0"/>
              </a:spcBef>
              <a:spcAft>
                <a:spcPts val="0"/>
              </a:spcAft>
              <a:buSzPts val="1100"/>
              <a:buChar char="-"/>
            </a:pPr>
            <a:r>
              <a:rPr lang="en"/>
              <a:t>This is the header I use for the dair.ai NLP Newsletter</a:t>
            </a:r>
            <a:endParaRPr/>
          </a:p>
          <a:p>
            <a:pPr indent="-298450" lvl="0" marL="457200" rtl="0" algn="l">
              <a:spcBef>
                <a:spcPts val="0"/>
              </a:spcBef>
              <a:spcAft>
                <a:spcPts val="0"/>
              </a:spcAft>
              <a:buSzPts val="1100"/>
              <a:buChar char="-"/>
            </a:pPr>
            <a:r>
              <a:rPr lang="en"/>
              <a:t>You can change the gradient of each component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solidFill>
                  <a:schemeClr val="dk1"/>
                </a:solidFill>
              </a:rPr>
              <a:t>Author: Elvis Saravia</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4" name="Shape 2394"/>
        <p:cNvGrpSpPr/>
        <p:nvPr/>
      </p:nvGrpSpPr>
      <p:grpSpPr>
        <a:xfrm>
          <a:off x="0" y="0"/>
          <a:ext cx="0" cy="0"/>
          <a:chOff x="0" y="0"/>
          <a:chExt cx="0" cy="0"/>
        </a:xfrm>
      </p:grpSpPr>
      <p:sp>
        <p:nvSpPr>
          <p:cNvPr id="2395" name="Google Shape;2395;g78327f1586_0_6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6" name="Google Shape;2396;g78327f1586_0_6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a:t>
            </a:r>
            <a:endParaRPr/>
          </a:p>
          <a:p>
            <a:pPr indent="-298450" lvl="0" marL="457200" rtl="0" algn="l">
              <a:spcBef>
                <a:spcPts val="0"/>
              </a:spcBef>
              <a:spcAft>
                <a:spcPts val="0"/>
              </a:spcAft>
              <a:buSzPts val="1100"/>
              <a:buChar char="-"/>
            </a:pPr>
            <a:r>
              <a:rPr lang="en"/>
              <a:t>This is the header I use for the dair.ai NLP Newsletter</a:t>
            </a:r>
            <a:endParaRPr/>
          </a:p>
          <a:p>
            <a:pPr indent="-298450" lvl="0" marL="457200" rtl="0" algn="l">
              <a:spcBef>
                <a:spcPts val="0"/>
              </a:spcBef>
              <a:spcAft>
                <a:spcPts val="0"/>
              </a:spcAft>
              <a:buSzPts val="1100"/>
              <a:buChar char="-"/>
            </a:pPr>
            <a:r>
              <a:rPr lang="en"/>
              <a:t>You can change the gradient of each component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solidFill>
                  <a:schemeClr val="dk1"/>
                </a:solidFill>
              </a:rPr>
              <a:t>Author: Elvis Saravia</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9" name="Shape 2589"/>
        <p:cNvGrpSpPr/>
        <p:nvPr/>
      </p:nvGrpSpPr>
      <p:grpSpPr>
        <a:xfrm>
          <a:off x="0" y="0"/>
          <a:ext cx="0" cy="0"/>
          <a:chOff x="0" y="0"/>
          <a:chExt cx="0" cy="0"/>
        </a:xfrm>
      </p:grpSpPr>
      <p:sp>
        <p:nvSpPr>
          <p:cNvPr id="2590" name="Google Shape;2590;g78327f1586_0_4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1" name="Google Shape;2591;g78327f1586_0_4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a:t>
            </a:r>
            <a:endParaRPr/>
          </a:p>
          <a:p>
            <a:pPr indent="-298450" lvl="0" marL="457200" rtl="0" algn="l">
              <a:spcBef>
                <a:spcPts val="0"/>
              </a:spcBef>
              <a:spcAft>
                <a:spcPts val="0"/>
              </a:spcAft>
              <a:buSzPts val="1100"/>
              <a:buChar char="-"/>
            </a:pPr>
            <a:r>
              <a:rPr lang="en"/>
              <a:t>Gradient background shows some inspirations and ideas for color themes that could be used for backgrounds</a:t>
            </a:r>
            <a:endParaRPr/>
          </a:p>
          <a:p>
            <a:pPr indent="-298450" lvl="0" marL="457200" rtl="0" algn="l">
              <a:spcBef>
                <a:spcPts val="0"/>
              </a:spcBef>
              <a:spcAft>
                <a:spcPts val="0"/>
              </a:spcAft>
              <a:buSzPts val="1100"/>
              <a:buChar char="-"/>
            </a:pPr>
            <a:r>
              <a:rPr lang="en"/>
              <a:t>The examples used in this section are inspired by </a:t>
            </a:r>
            <a:r>
              <a:rPr lang="en" u="sng">
                <a:solidFill>
                  <a:schemeClr val="hlink"/>
                </a:solidFill>
                <a:hlinkClick r:id="rId2"/>
              </a:rPr>
              <a:t>https://uigradients.com</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4" name="Shape 2594"/>
        <p:cNvGrpSpPr/>
        <p:nvPr/>
      </p:nvGrpSpPr>
      <p:grpSpPr>
        <a:xfrm>
          <a:off x="0" y="0"/>
          <a:ext cx="0" cy="0"/>
          <a:chOff x="0" y="0"/>
          <a:chExt cx="0" cy="0"/>
        </a:xfrm>
      </p:grpSpPr>
      <p:sp>
        <p:nvSpPr>
          <p:cNvPr id="2595" name="Google Shape;2595;g78327f1586_0_4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6" name="Google Shape;2596;g78327f1586_0_4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8" name="Shape 2598"/>
        <p:cNvGrpSpPr/>
        <p:nvPr/>
      </p:nvGrpSpPr>
      <p:grpSpPr>
        <a:xfrm>
          <a:off x="0" y="0"/>
          <a:ext cx="0" cy="0"/>
          <a:chOff x="0" y="0"/>
          <a:chExt cx="0" cy="0"/>
        </a:xfrm>
      </p:grpSpPr>
      <p:sp>
        <p:nvSpPr>
          <p:cNvPr id="2599" name="Google Shape;2599;g78327f1586_0_4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0" name="Google Shape;2600;g78327f1586_0_4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2" name="Shape 2602"/>
        <p:cNvGrpSpPr/>
        <p:nvPr/>
      </p:nvGrpSpPr>
      <p:grpSpPr>
        <a:xfrm>
          <a:off x="0" y="0"/>
          <a:ext cx="0" cy="0"/>
          <a:chOff x="0" y="0"/>
          <a:chExt cx="0" cy="0"/>
        </a:xfrm>
      </p:grpSpPr>
      <p:sp>
        <p:nvSpPr>
          <p:cNvPr id="2603" name="Google Shape;2603;g78327f1586_0_4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4" name="Google Shape;2604;g78327f1586_0_4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6" name="Shape 2606"/>
        <p:cNvGrpSpPr/>
        <p:nvPr/>
      </p:nvGrpSpPr>
      <p:grpSpPr>
        <a:xfrm>
          <a:off x="0" y="0"/>
          <a:ext cx="0" cy="0"/>
          <a:chOff x="0" y="0"/>
          <a:chExt cx="0" cy="0"/>
        </a:xfrm>
      </p:grpSpPr>
      <p:sp>
        <p:nvSpPr>
          <p:cNvPr id="2607" name="Google Shape;2607;g9aeaf79e6c_37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8" name="Google Shape;2608;g9aeaf79e6c_37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a:t>
            </a:r>
            <a:endParaRPr/>
          </a:p>
          <a:p>
            <a:pPr indent="-298450" lvl="0" marL="457200" rtl="0" algn="l">
              <a:spcBef>
                <a:spcPts val="0"/>
              </a:spcBef>
              <a:spcAft>
                <a:spcPts val="0"/>
              </a:spcAft>
              <a:buSzPts val="1100"/>
              <a:buChar char="-"/>
            </a:pPr>
            <a:r>
              <a:rPr lang="en"/>
              <a:t>You can add abstract backgrounds here</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1" name="Shape 2611"/>
        <p:cNvGrpSpPr/>
        <p:nvPr/>
      </p:nvGrpSpPr>
      <p:grpSpPr>
        <a:xfrm>
          <a:off x="0" y="0"/>
          <a:ext cx="0" cy="0"/>
          <a:chOff x="0" y="0"/>
          <a:chExt cx="0" cy="0"/>
        </a:xfrm>
      </p:grpSpPr>
      <p:sp>
        <p:nvSpPr>
          <p:cNvPr id="2612" name="Google Shape;2612;g85a0789696_235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3" name="Google Shape;2613;g85a0789696_235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Created by @srvmshr</a:t>
            </a:r>
            <a:endParaRPr/>
          </a:p>
          <a:p>
            <a:pPr indent="0" lvl="0" marL="0" rtl="0" algn="l">
              <a:spcBef>
                <a:spcPts val="0"/>
              </a:spcBef>
              <a:spcAft>
                <a:spcPts val="0"/>
              </a:spcAft>
              <a:buNone/>
            </a:pPr>
            <a:r>
              <a:rPr lang="en"/>
              <a:t>Sourav @ yahoo.com</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g78327f158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g78327f158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a:t>
            </a:r>
            <a:endParaRPr/>
          </a:p>
          <a:p>
            <a:pPr indent="-298450" lvl="0" marL="457200" rtl="0" algn="l">
              <a:spcBef>
                <a:spcPts val="0"/>
              </a:spcBef>
              <a:spcAft>
                <a:spcPts val="0"/>
              </a:spcAft>
              <a:buSzPts val="1100"/>
              <a:buChar char="-"/>
            </a:pPr>
            <a:r>
              <a:rPr lang="en"/>
              <a:t>This is a simple round rectangle that can represent some process, operation, or transformation</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4" name="Shape 2964"/>
        <p:cNvGrpSpPr/>
        <p:nvPr/>
      </p:nvGrpSpPr>
      <p:grpSpPr>
        <a:xfrm>
          <a:off x="0" y="0"/>
          <a:ext cx="0" cy="0"/>
          <a:chOff x="0" y="0"/>
          <a:chExt cx="0" cy="0"/>
        </a:xfrm>
      </p:grpSpPr>
      <p:sp>
        <p:nvSpPr>
          <p:cNvPr id="2965" name="Google Shape;2965;gc3ed6abf22_2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6" name="Google Shape;2966;gc3ed6abf22_2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Created by @srvmshr</a:t>
            </a:r>
            <a:endParaRPr/>
          </a:p>
          <a:p>
            <a:pPr indent="0" lvl="0" marL="0" rtl="0" algn="l">
              <a:spcBef>
                <a:spcPts val="0"/>
              </a:spcBef>
              <a:spcAft>
                <a:spcPts val="0"/>
              </a:spcAft>
              <a:buNone/>
            </a:pPr>
            <a:r>
              <a:rPr lang="en"/>
              <a:t>Sourav @ yahoo.com</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8" name="Shape 4408"/>
        <p:cNvGrpSpPr/>
        <p:nvPr/>
      </p:nvGrpSpPr>
      <p:grpSpPr>
        <a:xfrm>
          <a:off x="0" y="0"/>
          <a:ext cx="0" cy="0"/>
          <a:chOff x="0" y="0"/>
          <a:chExt cx="0" cy="0"/>
        </a:xfrm>
      </p:grpSpPr>
      <p:sp>
        <p:nvSpPr>
          <p:cNvPr id="4409" name="Google Shape;4409;gc3ed6abf22_2_25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10" name="Google Shape;4410;gc3ed6abf22_2_25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4" name="Shape 4854"/>
        <p:cNvGrpSpPr/>
        <p:nvPr/>
      </p:nvGrpSpPr>
      <p:grpSpPr>
        <a:xfrm>
          <a:off x="0" y="0"/>
          <a:ext cx="0" cy="0"/>
          <a:chOff x="0" y="0"/>
          <a:chExt cx="0" cy="0"/>
        </a:xfrm>
      </p:grpSpPr>
      <p:sp>
        <p:nvSpPr>
          <p:cNvPr id="4855" name="Google Shape;4855;g878bb028e8_885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56" name="Google Shape;4856;g878bb028e8_885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Created by @srvmshr</a:t>
            </a:r>
            <a:endParaRPr/>
          </a:p>
          <a:p>
            <a:pPr indent="0" lvl="0" marL="0" rtl="0" algn="l">
              <a:spcBef>
                <a:spcPts val="0"/>
              </a:spcBef>
              <a:spcAft>
                <a:spcPts val="0"/>
              </a:spcAft>
              <a:buNone/>
            </a:pPr>
            <a:r>
              <a:rPr lang="en"/>
              <a:t>Sourav @ yahoo.com</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9" name="Shape 4879"/>
        <p:cNvGrpSpPr/>
        <p:nvPr/>
      </p:nvGrpSpPr>
      <p:grpSpPr>
        <a:xfrm>
          <a:off x="0" y="0"/>
          <a:ext cx="0" cy="0"/>
          <a:chOff x="0" y="0"/>
          <a:chExt cx="0" cy="0"/>
        </a:xfrm>
      </p:grpSpPr>
      <p:sp>
        <p:nvSpPr>
          <p:cNvPr id="4880" name="Google Shape;4880;gc88160a497_3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81" name="Google Shape;4881;gc88160a497_3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a:t>
            </a:r>
            <a:endParaRPr/>
          </a:p>
          <a:p>
            <a:pPr indent="-298450" lvl="0" marL="457200" rtl="0" algn="l">
              <a:spcBef>
                <a:spcPts val="0"/>
              </a:spcBef>
              <a:spcAft>
                <a:spcPts val="0"/>
              </a:spcAft>
              <a:buSzPts val="1100"/>
              <a:buChar char="-"/>
            </a:pPr>
            <a:r>
              <a:rPr lang="en"/>
              <a:t>1 hidden layer neural network</a:t>
            </a:r>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0" name="Shape 4920"/>
        <p:cNvGrpSpPr/>
        <p:nvPr/>
      </p:nvGrpSpPr>
      <p:grpSpPr>
        <a:xfrm>
          <a:off x="0" y="0"/>
          <a:ext cx="0" cy="0"/>
          <a:chOff x="0" y="0"/>
          <a:chExt cx="0" cy="0"/>
        </a:xfrm>
      </p:grpSpPr>
      <p:sp>
        <p:nvSpPr>
          <p:cNvPr id="4921" name="Google Shape;4921;gc88160a497_35_1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22" name="Google Shape;4922;gc88160a497_35_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a:t>
            </a:r>
            <a:endParaRPr/>
          </a:p>
          <a:p>
            <a:pPr indent="-298450" lvl="0" marL="457200" rtl="0" algn="l">
              <a:spcBef>
                <a:spcPts val="0"/>
              </a:spcBef>
              <a:spcAft>
                <a:spcPts val="0"/>
              </a:spcAft>
              <a:buSzPts val="1100"/>
              <a:buChar char="-"/>
            </a:pPr>
            <a:r>
              <a:rPr lang="en"/>
              <a:t>1 hidden layer neural network</a:t>
            </a:r>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9" name="Shape 4989"/>
        <p:cNvGrpSpPr/>
        <p:nvPr/>
      </p:nvGrpSpPr>
      <p:grpSpPr>
        <a:xfrm>
          <a:off x="0" y="0"/>
          <a:ext cx="0" cy="0"/>
          <a:chOff x="0" y="0"/>
          <a:chExt cx="0" cy="0"/>
        </a:xfrm>
      </p:grpSpPr>
      <p:sp>
        <p:nvSpPr>
          <p:cNvPr id="4990" name="Google Shape;4990;gc88160a497_35_3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91" name="Google Shape;4991;gc88160a497_35_3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a:t>
            </a:r>
            <a:endParaRPr/>
          </a:p>
          <a:p>
            <a:pPr indent="-298450" lvl="0" marL="457200" rtl="0" algn="l">
              <a:spcBef>
                <a:spcPts val="0"/>
              </a:spcBef>
              <a:spcAft>
                <a:spcPts val="0"/>
              </a:spcAft>
              <a:buSzPts val="1100"/>
              <a:buChar char="-"/>
            </a:pPr>
            <a:r>
              <a:rPr lang="en"/>
              <a:t>1 hidden layer neural network</a:t>
            </a:r>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8" name="Shape 5068"/>
        <p:cNvGrpSpPr/>
        <p:nvPr/>
      </p:nvGrpSpPr>
      <p:grpSpPr>
        <a:xfrm>
          <a:off x="0" y="0"/>
          <a:ext cx="0" cy="0"/>
          <a:chOff x="0" y="0"/>
          <a:chExt cx="0" cy="0"/>
        </a:xfrm>
      </p:grpSpPr>
      <p:sp>
        <p:nvSpPr>
          <p:cNvPr id="5069" name="Google Shape;5069;gc88160a497_35_6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70" name="Google Shape;5070;gc88160a497_35_6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a:t>
            </a:r>
            <a:endParaRPr/>
          </a:p>
          <a:p>
            <a:pPr indent="-298450" lvl="0" marL="457200" rtl="0" algn="l">
              <a:spcBef>
                <a:spcPts val="0"/>
              </a:spcBef>
              <a:spcAft>
                <a:spcPts val="0"/>
              </a:spcAft>
              <a:buSzPts val="1100"/>
              <a:buChar char="-"/>
            </a:pPr>
            <a:r>
              <a:rPr lang="en"/>
              <a:t>1 hidden layer neural network</a:t>
            </a:r>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6" name="Shape 5186"/>
        <p:cNvGrpSpPr/>
        <p:nvPr/>
      </p:nvGrpSpPr>
      <p:grpSpPr>
        <a:xfrm>
          <a:off x="0" y="0"/>
          <a:ext cx="0" cy="0"/>
          <a:chOff x="0" y="0"/>
          <a:chExt cx="0" cy="0"/>
        </a:xfrm>
      </p:grpSpPr>
      <p:sp>
        <p:nvSpPr>
          <p:cNvPr id="5187" name="Google Shape;5187;g78327f1586_217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88" name="Google Shape;5188;g78327f1586_21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By </a:t>
            </a:r>
            <a:r>
              <a:rPr lang="en" u="sng">
                <a:solidFill>
                  <a:schemeClr val="hlink"/>
                </a:solidFill>
                <a:hlinkClick r:id="rId2"/>
              </a:rPr>
              <a:t>@srvmshr</a:t>
            </a:r>
            <a:endParaRPr/>
          </a:p>
          <a:p>
            <a:pPr indent="0" lvl="0" marL="0" rtl="0" algn="l">
              <a:spcBef>
                <a:spcPts val="0"/>
              </a:spcBef>
              <a:spcAft>
                <a:spcPts val="0"/>
              </a:spcAft>
              <a:buNone/>
            </a:pPr>
            <a:r>
              <a:rPr lang="en"/>
              <a:t>sourav@yahoo.com</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6" name="Shape 5226"/>
        <p:cNvGrpSpPr/>
        <p:nvPr/>
      </p:nvGrpSpPr>
      <p:grpSpPr>
        <a:xfrm>
          <a:off x="0" y="0"/>
          <a:ext cx="0" cy="0"/>
          <a:chOff x="0" y="0"/>
          <a:chExt cx="0" cy="0"/>
        </a:xfrm>
      </p:grpSpPr>
      <p:sp>
        <p:nvSpPr>
          <p:cNvPr id="5227" name="Google Shape;5227;g78327f1586_217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28" name="Google Shape;5228;g78327f1586_217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2">
                  <a:extLst>
                    <a:ext uri="{A12FA001-AC4F-418D-AE19-62706E023703}">
                      <ahyp:hlinkClr val="tx"/>
                    </a:ext>
                  </a:extLst>
                </a:hlinkClick>
              </a:rPr>
              <a:t>@srvmshr</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9" name="Shape 5329"/>
        <p:cNvGrpSpPr/>
        <p:nvPr/>
      </p:nvGrpSpPr>
      <p:grpSpPr>
        <a:xfrm>
          <a:off x="0" y="0"/>
          <a:ext cx="0" cy="0"/>
          <a:chOff x="0" y="0"/>
          <a:chExt cx="0" cy="0"/>
        </a:xfrm>
      </p:grpSpPr>
      <p:sp>
        <p:nvSpPr>
          <p:cNvPr id="5330" name="Google Shape;5330;g78327f1586_214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31" name="Google Shape;5331;g78327f1586_214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2">
                  <a:extLst>
                    <a:ext uri="{A12FA001-AC4F-418D-AE19-62706E023703}">
                      <ahyp:hlinkClr val="tx"/>
                    </a:ext>
                  </a:extLst>
                </a:hlinkClick>
              </a:rPr>
              <a:t>@srvmshr</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78327f1586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78327f1586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 </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This can be used to represent a vector. If you want to edit the distance between each element, you can “ungroup” the shapes and then modify the distance between the individual lines.</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2" name="Shape 5382"/>
        <p:cNvGrpSpPr/>
        <p:nvPr/>
      </p:nvGrpSpPr>
      <p:grpSpPr>
        <a:xfrm>
          <a:off x="0" y="0"/>
          <a:ext cx="0" cy="0"/>
          <a:chOff x="0" y="0"/>
          <a:chExt cx="0" cy="0"/>
        </a:xfrm>
      </p:grpSpPr>
      <p:sp>
        <p:nvSpPr>
          <p:cNvPr id="5383" name="Google Shape;5383;g78327f1586_217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84" name="Google Shape;5384;g78327f1586_217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2">
                  <a:extLst>
                    <a:ext uri="{A12FA001-AC4F-418D-AE19-62706E023703}">
                      <ahyp:hlinkClr val="tx"/>
                    </a:ext>
                  </a:extLst>
                </a:hlinkClick>
              </a:rPr>
              <a:t>@srvmshr</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9" name="Shape 5399"/>
        <p:cNvGrpSpPr/>
        <p:nvPr/>
      </p:nvGrpSpPr>
      <p:grpSpPr>
        <a:xfrm>
          <a:off x="0" y="0"/>
          <a:ext cx="0" cy="0"/>
          <a:chOff x="0" y="0"/>
          <a:chExt cx="0" cy="0"/>
        </a:xfrm>
      </p:grpSpPr>
      <p:sp>
        <p:nvSpPr>
          <p:cNvPr id="5400" name="Google Shape;5400;g78327f1586_217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01" name="Google Shape;5401;g78327f1586_217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2">
                  <a:extLst>
                    <a:ext uri="{A12FA001-AC4F-418D-AE19-62706E023703}">
                      <ahyp:hlinkClr val="tx"/>
                    </a:ext>
                  </a:extLst>
                </a:hlinkClick>
              </a:rPr>
              <a:t>@srvmshr</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8" name="Shape 5438"/>
        <p:cNvGrpSpPr/>
        <p:nvPr/>
      </p:nvGrpSpPr>
      <p:grpSpPr>
        <a:xfrm>
          <a:off x="0" y="0"/>
          <a:ext cx="0" cy="0"/>
          <a:chOff x="0" y="0"/>
          <a:chExt cx="0" cy="0"/>
        </a:xfrm>
      </p:grpSpPr>
      <p:sp>
        <p:nvSpPr>
          <p:cNvPr id="5439" name="Google Shape;5439;g78327f1586_217_2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40" name="Google Shape;5440;g78327f1586_217_2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2">
                  <a:extLst>
                    <a:ext uri="{A12FA001-AC4F-418D-AE19-62706E023703}">
                      <ahyp:hlinkClr val="tx"/>
                    </a:ext>
                  </a:extLst>
                </a:hlinkClick>
              </a:rPr>
              <a:t>@srvmshr</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5" name="Shape 5525"/>
        <p:cNvGrpSpPr/>
        <p:nvPr/>
      </p:nvGrpSpPr>
      <p:grpSpPr>
        <a:xfrm>
          <a:off x="0" y="0"/>
          <a:ext cx="0" cy="0"/>
          <a:chOff x="0" y="0"/>
          <a:chExt cx="0" cy="0"/>
        </a:xfrm>
      </p:grpSpPr>
      <p:sp>
        <p:nvSpPr>
          <p:cNvPr id="5526" name="Google Shape;5526;g13f970c10fe_9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27" name="Google Shape;5527;g13f970c10fe_9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2">
                  <a:extLst>
                    <a:ext uri="{A12FA001-AC4F-418D-AE19-62706E023703}">
                      <ahyp:hlinkClr val="tx"/>
                    </a:ext>
                  </a:extLst>
                </a:hlinkClick>
              </a:rPr>
              <a:t>@srvmshr</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2" name="Shape 5612"/>
        <p:cNvGrpSpPr/>
        <p:nvPr/>
      </p:nvGrpSpPr>
      <p:grpSpPr>
        <a:xfrm>
          <a:off x="0" y="0"/>
          <a:ext cx="0" cy="0"/>
          <a:chOff x="0" y="0"/>
          <a:chExt cx="0" cy="0"/>
        </a:xfrm>
      </p:grpSpPr>
      <p:sp>
        <p:nvSpPr>
          <p:cNvPr id="5613" name="Google Shape;5613;g78327f1586_217_2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14" name="Google Shape;5614;g78327f1586_217_2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2">
                  <a:extLst>
                    <a:ext uri="{A12FA001-AC4F-418D-AE19-62706E023703}">
                      <ahyp:hlinkClr val="tx"/>
                    </a:ext>
                  </a:extLst>
                </a:hlinkClick>
              </a:rPr>
              <a:t>@srvmshr</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07" name="Shape 5807"/>
        <p:cNvGrpSpPr/>
        <p:nvPr/>
      </p:nvGrpSpPr>
      <p:grpSpPr>
        <a:xfrm>
          <a:off x="0" y="0"/>
          <a:ext cx="0" cy="0"/>
          <a:chOff x="0" y="0"/>
          <a:chExt cx="0" cy="0"/>
        </a:xfrm>
      </p:grpSpPr>
      <p:sp>
        <p:nvSpPr>
          <p:cNvPr id="5808" name="Google Shape;5808;g78327f1586_217_4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09" name="Google Shape;5809;g78327f1586_217_4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2">
                  <a:extLst>
                    <a:ext uri="{A12FA001-AC4F-418D-AE19-62706E023703}">
                      <ahyp:hlinkClr val="tx"/>
                    </a:ext>
                  </a:extLst>
                </a:hlinkClick>
              </a:rPr>
              <a:t>@srvmshr</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2" name="Shape 5992"/>
        <p:cNvGrpSpPr/>
        <p:nvPr/>
      </p:nvGrpSpPr>
      <p:grpSpPr>
        <a:xfrm>
          <a:off x="0" y="0"/>
          <a:ext cx="0" cy="0"/>
          <a:chOff x="0" y="0"/>
          <a:chExt cx="0" cy="0"/>
        </a:xfrm>
      </p:grpSpPr>
      <p:sp>
        <p:nvSpPr>
          <p:cNvPr id="5993" name="Google Shape;5993;g78327f1586_217_6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94" name="Google Shape;5994;g78327f1586_217_6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2">
                  <a:extLst>
                    <a:ext uri="{A12FA001-AC4F-418D-AE19-62706E023703}">
                      <ahyp:hlinkClr val="tx"/>
                    </a:ext>
                  </a:extLst>
                </a:hlinkClick>
              </a:rPr>
              <a:t>@srvmshr</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43" name="Shape 6043"/>
        <p:cNvGrpSpPr/>
        <p:nvPr/>
      </p:nvGrpSpPr>
      <p:grpSpPr>
        <a:xfrm>
          <a:off x="0" y="0"/>
          <a:ext cx="0" cy="0"/>
          <a:chOff x="0" y="0"/>
          <a:chExt cx="0" cy="0"/>
        </a:xfrm>
      </p:grpSpPr>
      <p:sp>
        <p:nvSpPr>
          <p:cNvPr id="6044" name="Google Shape;6044;g78327f1586_217_7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45" name="Google Shape;6045;g78327f1586_217_7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2">
                  <a:extLst>
                    <a:ext uri="{A12FA001-AC4F-418D-AE19-62706E023703}">
                      <ahyp:hlinkClr val="tx"/>
                    </a:ext>
                  </a:extLst>
                </a:hlinkClick>
              </a:rPr>
              <a:t>@srvmshr</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02" name="Shape 6102"/>
        <p:cNvGrpSpPr/>
        <p:nvPr/>
      </p:nvGrpSpPr>
      <p:grpSpPr>
        <a:xfrm>
          <a:off x="0" y="0"/>
          <a:ext cx="0" cy="0"/>
          <a:chOff x="0" y="0"/>
          <a:chExt cx="0" cy="0"/>
        </a:xfrm>
      </p:grpSpPr>
      <p:sp>
        <p:nvSpPr>
          <p:cNvPr id="6103" name="Google Shape;6103;g78327f1586_217_7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04" name="Google Shape;6104;g78327f1586_217_7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2">
                  <a:extLst>
                    <a:ext uri="{A12FA001-AC4F-418D-AE19-62706E023703}">
                      <ahyp:hlinkClr val="tx"/>
                    </a:ext>
                  </a:extLst>
                </a:hlinkClick>
              </a:rPr>
              <a:t>@srvmshr</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52" name="Shape 6152"/>
        <p:cNvGrpSpPr/>
        <p:nvPr/>
      </p:nvGrpSpPr>
      <p:grpSpPr>
        <a:xfrm>
          <a:off x="0" y="0"/>
          <a:ext cx="0" cy="0"/>
          <a:chOff x="0" y="0"/>
          <a:chExt cx="0" cy="0"/>
        </a:xfrm>
      </p:grpSpPr>
      <p:sp>
        <p:nvSpPr>
          <p:cNvPr id="6153" name="Google Shape;6153;g78327f1586_217_8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54" name="Google Shape;6154;g78327f1586_217_8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2">
                  <a:extLst>
                    <a:ext uri="{A12FA001-AC4F-418D-AE19-62706E023703}">
                      <ahyp:hlinkClr val="tx"/>
                    </a:ext>
                  </a:extLst>
                </a:hlinkClick>
              </a:rPr>
              <a:t>@srvmshr</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8d0cd77ab1_25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8d0cd77ab1_25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Symbolizing</a:t>
            </a:r>
            <a:r>
              <a:rPr lang="en"/>
              <a:t> an embedding</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32" name="Shape 6232"/>
        <p:cNvGrpSpPr/>
        <p:nvPr/>
      </p:nvGrpSpPr>
      <p:grpSpPr>
        <a:xfrm>
          <a:off x="0" y="0"/>
          <a:ext cx="0" cy="0"/>
          <a:chOff x="0" y="0"/>
          <a:chExt cx="0" cy="0"/>
        </a:xfrm>
      </p:grpSpPr>
      <p:sp>
        <p:nvSpPr>
          <p:cNvPr id="6233" name="Google Shape;6233;g78327f1586_1537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34" name="Google Shape;6234;g78327f1586_153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37" name="Shape 6237"/>
        <p:cNvGrpSpPr/>
        <p:nvPr/>
      </p:nvGrpSpPr>
      <p:grpSpPr>
        <a:xfrm>
          <a:off x="0" y="0"/>
          <a:ext cx="0" cy="0"/>
          <a:chOff x="0" y="0"/>
          <a:chExt cx="0" cy="0"/>
        </a:xfrm>
      </p:grpSpPr>
      <p:sp>
        <p:nvSpPr>
          <p:cNvPr id="6238" name="Google Shape;6238;g78327f1586_1537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39" name="Google Shape;6239;g78327f1586_1537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By </a:t>
            </a:r>
            <a:r>
              <a:rPr lang="en" u="sng">
                <a:solidFill>
                  <a:schemeClr val="hlink"/>
                </a:solidFill>
                <a:hlinkClick r:id="rId2"/>
              </a:rPr>
              <a:t>@avsthiago</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61" name="Shape 6361"/>
        <p:cNvGrpSpPr/>
        <p:nvPr/>
      </p:nvGrpSpPr>
      <p:grpSpPr>
        <a:xfrm>
          <a:off x="0" y="0"/>
          <a:ext cx="0" cy="0"/>
          <a:chOff x="0" y="0"/>
          <a:chExt cx="0" cy="0"/>
        </a:xfrm>
      </p:grpSpPr>
      <p:sp>
        <p:nvSpPr>
          <p:cNvPr id="6362" name="Google Shape;6362;g78327f1586_1537_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63" name="Google Shape;6363;g78327f1586_1537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2">
                  <a:extLst>
                    <a:ext uri="{A12FA001-AC4F-418D-AE19-62706E023703}">
                      <ahyp:hlinkClr val="tx"/>
                    </a:ext>
                  </a:extLst>
                </a:hlinkClick>
              </a:rPr>
              <a:t>@avsthiago</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51" name="Shape 6451"/>
        <p:cNvGrpSpPr/>
        <p:nvPr/>
      </p:nvGrpSpPr>
      <p:grpSpPr>
        <a:xfrm>
          <a:off x="0" y="0"/>
          <a:ext cx="0" cy="0"/>
          <a:chOff x="0" y="0"/>
          <a:chExt cx="0" cy="0"/>
        </a:xfrm>
      </p:grpSpPr>
      <p:sp>
        <p:nvSpPr>
          <p:cNvPr id="6452" name="Google Shape;6452;g78327f1586_1537_4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53" name="Google Shape;6453;g78327f1586_1537_4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2">
                  <a:extLst>
                    <a:ext uri="{A12FA001-AC4F-418D-AE19-62706E023703}">
                      <ahyp:hlinkClr val="tx"/>
                    </a:ext>
                  </a:extLst>
                </a:hlinkClick>
              </a:rPr>
              <a:t>@avsthiago</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75" name="Shape 6475"/>
        <p:cNvGrpSpPr/>
        <p:nvPr/>
      </p:nvGrpSpPr>
      <p:grpSpPr>
        <a:xfrm>
          <a:off x="0" y="0"/>
          <a:ext cx="0" cy="0"/>
          <a:chOff x="0" y="0"/>
          <a:chExt cx="0" cy="0"/>
        </a:xfrm>
      </p:grpSpPr>
      <p:sp>
        <p:nvSpPr>
          <p:cNvPr id="6476" name="Google Shape;6476;g878bb028e8_1686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77" name="Google Shape;6477;g878bb028e8_168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96" name="Shape 6496"/>
        <p:cNvGrpSpPr/>
        <p:nvPr/>
      </p:nvGrpSpPr>
      <p:grpSpPr>
        <a:xfrm>
          <a:off x="0" y="0"/>
          <a:ext cx="0" cy="0"/>
          <a:chOff x="0" y="0"/>
          <a:chExt cx="0" cy="0"/>
        </a:xfrm>
      </p:grpSpPr>
      <p:sp>
        <p:nvSpPr>
          <p:cNvPr id="6497" name="Google Shape;6497;g78327f1586_1537_4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98" name="Google Shape;6498;g78327f1586_1537_4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2">
                  <a:extLst>
                    <a:ext uri="{A12FA001-AC4F-418D-AE19-62706E023703}">
                      <ahyp:hlinkClr val="tx"/>
                    </a:ext>
                  </a:extLst>
                </a:hlinkClick>
              </a:rPr>
              <a:t>@avsthiago</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23" name="Shape 6623"/>
        <p:cNvGrpSpPr/>
        <p:nvPr/>
      </p:nvGrpSpPr>
      <p:grpSpPr>
        <a:xfrm>
          <a:off x="0" y="0"/>
          <a:ext cx="0" cy="0"/>
          <a:chOff x="0" y="0"/>
          <a:chExt cx="0" cy="0"/>
        </a:xfrm>
      </p:grpSpPr>
      <p:sp>
        <p:nvSpPr>
          <p:cNvPr id="6624" name="Google Shape;6624;g78327f1586_1537_5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25" name="Google Shape;6625;g78327f1586_1537_5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2">
                  <a:extLst>
                    <a:ext uri="{A12FA001-AC4F-418D-AE19-62706E023703}">
                      <ahyp:hlinkClr val="tx"/>
                    </a:ext>
                  </a:extLst>
                </a:hlinkClick>
              </a:rPr>
              <a:t>@avsthiago</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79" name="Shape 6679"/>
        <p:cNvGrpSpPr/>
        <p:nvPr/>
      </p:nvGrpSpPr>
      <p:grpSpPr>
        <a:xfrm>
          <a:off x="0" y="0"/>
          <a:ext cx="0" cy="0"/>
          <a:chOff x="0" y="0"/>
          <a:chExt cx="0" cy="0"/>
        </a:xfrm>
      </p:grpSpPr>
      <p:sp>
        <p:nvSpPr>
          <p:cNvPr id="6680" name="Google Shape;6680;g78327f1586_1537_5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81" name="Google Shape;6681;g78327f1586_1537_5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2">
                  <a:extLst>
                    <a:ext uri="{A12FA001-AC4F-418D-AE19-62706E023703}">
                      <ahyp:hlinkClr val="tx"/>
                    </a:ext>
                  </a:extLst>
                </a:hlinkClick>
              </a:rPr>
              <a:t>@avsthiago</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60" name="Shape 6760"/>
        <p:cNvGrpSpPr/>
        <p:nvPr/>
      </p:nvGrpSpPr>
      <p:grpSpPr>
        <a:xfrm>
          <a:off x="0" y="0"/>
          <a:ext cx="0" cy="0"/>
          <a:chOff x="0" y="0"/>
          <a:chExt cx="0" cy="0"/>
        </a:xfrm>
      </p:grpSpPr>
      <p:sp>
        <p:nvSpPr>
          <p:cNvPr id="6761" name="Google Shape;6761;g78327f1586_1537_6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62" name="Google Shape;6762;g78327f1586_1537_6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2">
                  <a:extLst>
                    <a:ext uri="{A12FA001-AC4F-418D-AE19-62706E023703}">
                      <ahyp:hlinkClr val="tx"/>
                    </a:ext>
                  </a:extLst>
                </a:hlinkClick>
              </a:rPr>
              <a:t>@avsthiago</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54" name="Shape 6854"/>
        <p:cNvGrpSpPr/>
        <p:nvPr/>
      </p:nvGrpSpPr>
      <p:grpSpPr>
        <a:xfrm>
          <a:off x="0" y="0"/>
          <a:ext cx="0" cy="0"/>
          <a:chOff x="0" y="0"/>
          <a:chExt cx="0" cy="0"/>
        </a:xfrm>
      </p:grpSpPr>
      <p:sp>
        <p:nvSpPr>
          <p:cNvPr id="6855" name="Google Shape;6855;g78327f1586_1537_7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56" name="Google Shape;6856;g78327f1586_1537_7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2">
                  <a:extLst>
                    <a:ext uri="{A12FA001-AC4F-418D-AE19-62706E023703}">
                      <ahyp:hlinkClr val="tx"/>
                    </a:ext>
                  </a:extLst>
                </a:hlinkClick>
              </a:rPr>
              <a:t>@avsthiago</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78327f1586_0_1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78327f1586_0_1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a:t>
            </a:r>
            <a:endParaRPr/>
          </a:p>
          <a:p>
            <a:pPr indent="-298450" lvl="0" marL="457200" rtl="0" algn="l">
              <a:spcBef>
                <a:spcPts val="0"/>
              </a:spcBef>
              <a:spcAft>
                <a:spcPts val="0"/>
              </a:spcAft>
              <a:buSzPts val="1100"/>
              <a:buChar char="-"/>
            </a:pPr>
            <a:r>
              <a:rPr lang="en"/>
              <a:t>Can represent a neuron or some arbitrary operation</a:t>
            </a:r>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56" name="Shape 6956"/>
        <p:cNvGrpSpPr/>
        <p:nvPr/>
      </p:nvGrpSpPr>
      <p:grpSpPr>
        <a:xfrm>
          <a:off x="0" y="0"/>
          <a:ext cx="0" cy="0"/>
          <a:chOff x="0" y="0"/>
          <a:chExt cx="0" cy="0"/>
        </a:xfrm>
      </p:grpSpPr>
      <p:sp>
        <p:nvSpPr>
          <p:cNvPr id="6957" name="Google Shape;6957;g78327f1586_1537_8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58" name="Google Shape;6958;g78327f1586_1537_8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2">
                  <a:extLst>
                    <a:ext uri="{A12FA001-AC4F-418D-AE19-62706E023703}">
                      <ahyp:hlinkClr val="tx"/>
                    </a:ext>
                  </a:extLst>
                </a:hlinkClick>
              </a:rPr>
              <a:t>@avsthiago</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33" name="Shape 7033"/>
        <p:cNvGrpSpPr/>
        <p:nvPr/>
      </p:nvGrpSpPr>
      <p:grpSpPr>
        <a:xfrm>
          <a:off x="0" y="0"/>
          <a:ext cx="0" cy="0"/>
          <a:chOff x="0" y="0"/>
          <a:chExt cx="0" cy="0"/>
        </a:xfrm>
      </p:grpSpPr>
      <p:sp>
        <p:nvSpPr>
          <p:cNvPr id="7034" name="Google Shape;7034;g85a0789696_743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35" name="Google Shape;7035;g85a0789696_743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2">
                  <a:extLst>
                    <a:ext uri="{A12FA001-AC4F-418D-AE19-62706E023703}">
                      <ahyp:hlinkClr val="tx"/>
                    </a:ext>
                  </a:extLst>
                </a:hlinkClick>
              </a:rPr>
              <a:t>@avsthiago</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
              <a:t>Dark-theme version of the previous (by Elvis Saravia)</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65" name="Shape 7265"/>
        <p:cNvGrpSpPr/>
        <p:nvPr/>
      </p:nvGrpSpPr>
      <p:grpSpPr>
        <a:xfrm>
          <a:off x="0" y="0"/>
          <a:ext cx="0" cy="0"/>
          <a:chOff x="0" y="0"/>
          <a:chExt cx="0" cy="0"/>
        </a:xfrm>
      </p:grpSpPr>
      <p:sp>
        <p:nvSpPr>
          <p:cNvPr id="7266" name="Google Shape;7266;g78327f1586_1537_9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67" name="Google Shape;7267;g78327f1586_1537_9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2">
                  <a:extLst>
                    <a:ext uri="{A12FA001-AC4F-418D-AE19-62706E023703}">
                      <ahyp:hlinkClr val="tx"/>
                    </a:ext>
                  </a:extLst>
                </a:hlinkClick>
              </a:rPr>
              <a:t>@avsthiago</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dfc103f579_2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dfc103f579_2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 </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These visuals can represent a multi-directional array (3D) input, tensor, etc.</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78327f1586_0_8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78327f1586_0_8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a:t>
            </a:r>
            <a:endParaRPr/>
          </a:p>
          <a:p>
            <a:pPr indent="-298450" lvl="0" marL="457200" rtl="0" algn="l">
              <a:spcBef>
                <a:spcPts val="0"/>
              </a:spcBef>
              <a:spcAft>
                <a:spcPts val="0"/>
              </a:spcAft>
              <a:buSzPts val="1100"/>
              <a:buChar char="-"/>
            </a:pPr>
            <a:r>
              <a:rPr lang="en"/>
              <a:t>These visuals could represent transformations (left) or operations (right)</a:t>
            </a:r>
            <a:endParaRPr/>
          </a:p>
          <a:p>
            <a:pPr indent="-298450" lvl="0" marL="457200" rtl="0" algn="l">
              <a:spcBef>
                <a:spcPts val="0"/>
              </a:spcBef>
              <a:spcAft>
                <a:spcPts val="0"/>
              </a:spcAft>
              <a:buSzPts val="1100"/>
              <a:buChar char="-"/>
            </a:pPr>
            <a:r>
              <a:rPr lang="en"/>
              <a:t>The visuals on the right use the Math Equations Add on for Google Slides.</a:t>
            </a:r>
            <a:endParaRPr/>
          </a:p>
          <a:p>
            <a:pPr indent="-298450" lvl="0" marL="457200" rtl="0" algn="l">
              <a:spcBef>
                <a:spcPts val="0"/>
              </a:spcBef>
              <a:spcAft>
                <a:spcPts val="0"/>
              </a:spcAft>
              <a:buSzPts val="1100"/>
              <a:buChar char="-"/>
            </a:pPr>
            <a:r>
              <a:rPr lang="en"/>
              <a:t>If you click on the equation you are able to modify it by:</a:t>
            </a:r>
            <a:endParaRPr/>
          </a:p>
          <a:p>
            <a:pPr indent="-298450" lvl="1" marL="914400" rtl="0" algn="l">
              <a:spcBef>
                <a:spcPts val="0"/>
              </a:spcBef>
              <a:spcAft>
                <a:spcPts val="0"/>
              </a:spcAft>
              <a:buSzPts val="1100"/>
              <a:buChar char="-"/>
            </a:pPr>
            <a:r>
              <a:rPr lang="en"/>
              <a:t>Selecting Add Ons → Math Equations → Menu</a:t>
            </a:r>
            <a:endParaRPr/>
          </a:p>
          <a:p>
            <a:pPr indent="-298450" lvl="1" marL="914400" rtl="0" algn="l">
              <a:spcBef>
                <a:spcPts val="0"/>
              </a:spcBef>
              <a:spcAft>
                <a:spcPts val="0"/>
              </a:spcAft>
              <a:buSzPts val="1100"/>
              <a:buChar char="-"/>
            </a:pPr>
            <a:r>
              <a:rPr lang="en"/>
              <a:t>While the equation is selected, click “Connect to Equation” on the “Math Equations UI”</a:t>
            </a:r>
            <a:endParaRPr/>
          </a:p>
          <a:p>
            <a:pPr indent="-298450" lvl="1" marL="914400" rtl="0" algn="l">
              <a:spcBef>
                <a:spcPts val="0"/>
              </a:spcBef>
              <a:spcAft>
                <a:spcPts val="0"/>
              </a:spcAft>
              <a:buSzPts val="1100"/>
              <a:buChar char="-"/>
            </a:pPr>
            <a:r>
              <a:rPr lang="en"/>
              <a:t>Then change the properties like color, size, etc.</a:t>
            </a:r>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85a0789696_74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85a0789696_74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Note:</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These visuals could represent transformations (left) or operations (right)</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The visuals on the right use the Math Equations Add on for Google Slides.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If you click on the equation you are able to modify it by:</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Selecting Add Ons → Math Equations → Menu</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While the equation is selected, click “Connect to Equation” on the “Math Equations UI”</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Then change the properties like color, size, etc.</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Author: Elvis Saravia (ellfae@gmail.com)</a:t>
            </a:r>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Log:</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Added a dark theme version of the previous slide</a:t>
            </a:r>
            <a:endParaRPr>
              <a:solidFill>
                <a:schemeClr val="dk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https://dair.ai/" TargetMode="External"/><Relationship Id="rId4" Type="http://schemas.openxmlformats.org/officeDocument/2006/relationships/hyperlink" Target="https://github.com/dair-ai/ml-visuals"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9.png"/><Relationship Id="rId4" Type="http://schemas.openxmlformats.org/officeDocument/2006/relationships/image" Target="../media/image11.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0.xml"/><Relationship Id="rId3" Type="http://schemas.openxmlformats.org/officeDocument/2006/relationships/image" Target="../media/image13.png"/><Relationship Id="rId4" Type="http://schemas.openxmlformats.org/officeDocument/2006/relationships/image" Target="../media/image12.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3.png"/><Relationship Id="rId4" Type="http://schemas.openxmlformats.org/officeDocument/2006/relationships/image" Target="../media/image2.png"/><Relationship Id="rId5" Type="http://schemas.openxmlformats.org/officeDocument/2006/relationships/image" Target="../media/image4.png"/><Relationship Id="rId6"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12C2E9"/>
            </a:gs>
            <a:gs pos="50000">
              <a:srgbClr val="C471ED"/>
            </a:gs>
            <a:gs pos="100000">
              <a:srgbClr val="F64F59"/>
            </a:gs>
          </a:gsLst>
          <a:lin ang="0" scaled="0"/>
        </a:gradFill>
      </p:bgPr>
    </p:bg>
    <p:spTree>
      <p:nvGrpSpPr>
        <p:cNvPr id="53" name="Shape 53"/>
        <p:cNvGrpSpPr/>
        <p:nvPr/>
      </p:nvGrpSpPr>
      <p:grpSpPr>
        <a:xfrm>
          <a:off x="0" y="0"/>
          <a:ext cx="0" cy="0"/>
          <a:chOff x="0" y="0"/>
          <a:chExt cx="0" cy="0"/>
        </a:xfrm>
      </p:grpSpPr>
      <p:sp>
        <p:nvSpPr>
          <p:cNvPr id="54" name="Google Shape;54;p13"/>
          <p:cNvSpPr txBox="1"/>
          <p:nvPr>
            <p:ph type="ctrTitle"/>
          </p:nvPr>
        </p:nvSpPr>
        <p:spPr>
          <a:xfrm>
            <a:off x="311700" y="1049375"/>
            <a:ext cx="8520600" cy="2418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rgbClr val="FFFFFF"/>
                </a:solidFill>
              </a:rPr>
              <a:t>ML Visuals</a:t>
            </a:r>
            <a:endParaRPr>
              <a:solidFill>
                <a:srgbClr val="FFFFFF"/>
              </a:solidFill>
            </a:endParaRPr>
          </a:p>
          <a:p>
            <a:pPr indent="0" lvl="0" marL="0" rtl="0" algn="ctr">
              <a:spcBef>
                <a:spcPts val="0"/>
              </a:spcBef>
              <a:spcAft>
                <a:spcPts val="0"/>
              </a:spcAft>
              <a:buNone/>
            </a:pPr>
            <a:r>
              <a:rPr lang="en" sz="1700">
                <a:solidFill>
                  <a:srgbClr val="FFFFFF"/>
                </a:solidFill>
              </a:rPr>
              <a:t>By </a:t>
            </a:r>
            <a:r>
              <a:rPr lang="en" sz="1700" u="sng">
                <a:solidFill>
                  <a:srgbClr val="FFFFFF"/>
                </a:solidFill>
                <a:hlinkClick r:id="rId3">
                  <a:extLst>
                    <a:ext uri="{A12FA001-AC4F-418D-AE19-62706E023703}">
                      <ahyp:hlinkClr val="tx"/>
                    </a:ext>
                  </a:extLst>
                </a:hlinkClick>
              </a:rPr>
              <a:t>dair.ai</a:t>
            </a:r>
            <a:endParaRPr sz="1700">
              <a:solidFill>
                <a:srgbClr val="FFFFFF"/>
              </a:solidFill>
            </a:endParaRPr>
          </a:p>
          <a:p>
            <a:pPr indent="0" lvl="0" marL="0" rtl="0" algn="ctr">
              <a:spcBef>
                <a:spcPts val="0"/>
              </a:spcBef>
              <a:spcAft>
                <a:spcPts val="0"/>
              </a:spcAft>
              <a:buNone/>
            </a:pPr>
            <a:r>
              <a:t/>
            </a:r>
            <a:endParaRPr sz="1700">
              <a:solidFill>
                <a:srgbClr val="FFFFFF"/>
              </a:solidFill>
            </a:endParaRPr>
          </a:p>
          <a:p>
            <a:pPr indent="0" lvl="0" marL="0" rtl="0" algn="ctr">
              <a:spcBef>
                <a:spcPts val="0"/>
              </a:spcBef>
              <a:spcAft>
                <a:spcPts val="0"/>
              </a:spcAft>
              <a:buNone/>
            </a:pPr>
            <a:r>
              <a:rPr lang="en" sz="1700" u="sng">
                <a:solidFill>
                  <a:srgbClr val="FFFFFF"/>
                </a:solidFill>
                <a:hlinkClick r:id="rId4">
                  <a:extLst>
                    <a:ext uri="{A12FA001-AC4F-418D-AE19-62706E023703}">
                      <ahyp:hlinkClr val="tx"/>
                    </a:ext>
                  </a:extLst>
                </a:hlinkClick>
              </a:rPr>
              <a:t>https://github.com/dair-ai/ml-visuals</a:t>
            </a:r>
            <a:endParaRPr sz="1700">
              <a:solidFill>
                <a:srgbClr val="FFFFFF"/>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cxnSp>
        <p:nvCxnSpPr>
          <p:cNvPr id="345" name="Google Shape;345;p22"/>
          <p:cNvCxnSpPr/>
          <p:nvPr/>
        </p:nvCxnSpPr>
        <p:spPr>
          <a:xfrm flipH="1" rot="5400000">
            <a:off x="2509550" y="1672475"/>
            <a:ext cx="552600" cy="757500"/>
          </a:xfrm>
          <a:prstGeom prst="bentConnector4">
            <a:avLst>
              <a:gd fmla="val -33297" name="adj1"/>
              <a:gd fmla="val 121752" name="adj2"/>
            </a:avLst>
          </a:prstGeom>
          <a:noFill/>
          <a:ln cap="flat" cmpd="sng" w="9525">
            <a:solidFill>
              <a:schemeClr val="dk2"/>
            </a:solidFill>
            <a:prstDash val="solid"/>
            <a:round/>
            <a:headEnd len="med" w="med" type="none"/>
            <a:tailEnd len="med" w="med" type="triangle"/>
          </a:ln>
        </p:spPr>
      </p:cxnSp>
      <p:grpSp>
        <p:nvGrpSpPr>
          <p:cNvPr id="346" name="Google Shape;346;p22"/>
          <p:cNvGrpSpPr/>
          <p:nvPr/>
        </p:nvGrpSpPr>
        <p:grpSpPr>
          <a:xfrm>
            <a:off x="3037731" y="3725158"/>
            <a:ext cx="255900" cy="258300"/>
            <a:chOff x="2372506" y="3438683"/>
            <a:chExt cx="255900" cy="258300"/>
          </a:xfrm>
        </p:grpSpPr>
        <p:pic>
          <p:nvPicPr>
            <p:cNvPr descr="+" id="347" name="Google Shape;347;p22" title="MathEquation,#585858"/>
            <p:cNvPicPr preferRelativeResize="0"/>
            <p:nvPr/>
          </p:nvPicPr>
          <p:blipFill>
            <a:blip r:embed="rId3">
              <a:alphaModFix/>
            </a:blip>
            <a:stretch>
              <a:fillRect/>
            </a:stretch>
          </p:blipFill>
          <p:spPr>
            <a:xfrm>
              <a:off x="2407953" y="3466746"/>
              <a:ext cx="185040" cy="202107"/>
            </a:xfrm>
            <a:prstGeom prst="rect">
              <a:avLst/>
            </a:prstGeom>
            <a:noFill/>
            <a:ln>
              <a:noFill/>
            </a:ln>
          </p:spPr>
        </p:pic>
        <p:sp>
          <p:nvSpPr>
            <p:cNvPr id="348" name="Google Shape;348;p22"/>
            <p:cNvSpPr/>
            <p:nvPr/>
          </p:nvSpPr>
          <p:spPr>
            <a:xfrm>
              <a:off x="2372506" y="3438683"/>
              <a:ext cx="255900" cy="258300"/>
            </a:xfrm>
            <a:prstGeom prst="ellipse">
              <a:avLst/>
            </a:prstGeom>
            <a:gradFill>
              <a:gsLst>
                <a:gs pos="0">
                  <a:srgbClr val="69D4F4">
                    <a:alpha val="26274"/>
                  </a:srgbClr>
                </a:gs>
                <a:gs pos="100000">
                  <a:srgbClr val="9F39D5">
                    <a:alpha val="16862"/>
                  </a:srgbClr>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grpSp>
      <p:grpSp>
        <p:nvGrpSpPr>
          <p:cNvPr id="349" name="Google Shape;349;p22"/>
          <p:cNvGrpSpPr/>
          <p:nvPr/>
        </p:nvGrpSpPr>
        <p:grpSpPr>
          <a:xfrm>
            <a:off x="2541627" y="3693891"/>
            <a:ext cx="323668" cy="320833"/>
            <a:chOff x="7687999" y="1673849"/>
            <a:chExt cx="407181" cy="385200"/>
          </a:xfrm>
        </p:grpSpPr>
        <p:sp>
          <p:nvSpPr>
            <p:cNvPr id="350" name="Google Shape;350;p22"/>
            <p:cNvSpPr/>
            <p:nvPr/>
          </p:nvSpPr>
          <p:spPr>
            <a:xfrm>
              <a:off x="7687999" y="1673849"/>
              <a:ext cx="407100" cy="385200"/>
            </a:xfrm>
            <a:prstGeom prst="ellipse">
              <a:avLst/>
            </a:prstGeom>
            <a:gradFill>
              <a:gsLst>
                <a:gs pos="0">
                  <a:srgbClr val="69D4F4">
                    <a:alpha val="26274"/>
                  </a:srgbClr>
                </a:gs>
                <a:gs pos="100000">
                  <a:srgbClr val="9F39D5">
                    <a:alpha val="16862"/>
                  </a:srgbClr>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351" name="Google Shape;351;p22"/>
            <p:cNvSpPr/>
            <p:nvPr/>
          </p:nvSpPr>
          <p:spPr>
            <a:xfrm>
              <a:off x="7695890" y="1786160"/>
              <a:ext cx="399290" cy="178980"/>
            </a:xfrm>
            <a:custGeom>
              <a:rect b="b" l="l" r="r" t="t"/>
              <a:pathLst>
                <a:path extrusionOk="0" h="9028" w="20772">
                  <a:moveTo>
                    <a:pt x="0" y="3089"/>
                  </a:moveTo>
                  <a:cubicBezTo>
                    <a:pt x="1222" y="2614"/>
                    <a:pt x="4819" y="-712"/>
                    <a:pt x="7331" y="238"/>
                  </a:cubicBezTo>
                  <a:cubicBezTo>
                    <a:pt x="9843" y="1188"/>
                    <a:pt x="12830" y="7841"/>
                    <a:pt x="15070" y="8791"/>
                  </a:cubicBezTo>
                  <a:cubicBezTo>
                    <a:pt x="17310" y="9741"/>
                    <a:pt x="19822" y="6415"/>
                    <a:pt x="20772" y="5940"/>
                  </a:cubicBezTo>
                </a:path>
              </a:pathLst>
            </a:custGeom>
            <a:noFill/>
            <a:ln cap="flat" cmpd="sng" w="9525">
              <a:solidFill>
                <a:schemeClr val="dk2"/>
              </a:solidFill>
              <a:prstDash val="solid"/>
              <a:round/>
              <a:headEnd len="med" w="med" type="none"/>
              <a:tailEnd len="med" w="med" type="none"/>
            </a:ln>
          </p:spPr>
        </p:sp>
      </p:grpSp>
      <p:sp>
        <p:nvSpPr>
          <p:cNvPr id="352" name="Google Shape;352;p22"/>
          <p:cNvSpPr txBox="1"/>
          <p:nvPr/>
        </p:nvSpPr>
        <p:spPr>
          <a:xfrm>
            <a:off x="1231200" y="3564750"/>
            <a:ext cx="1634100" cy="17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solidFill>
                  <a:schemeClr val="dk2"/>
                </a:solidFill>
              </a:rPr>
              <a:t>Positional </a:t>
            </a:r>
            <a:endParaRPr sz="1100">
              <a:solidFill>
                <a:schemeClr val="dk2"/>
              </a:solidFill>
            </a:endParaRPr>
          </a:p>
          <a:p>
            <a:pPr indent="0" lvl="0" marL="0" rtl="0" algn="ctr">
              <a:spcBef>
                <a:spcPts val="0"/>
              </a:spcBef>
              <a:spcAft>
                <a:spcPts val="0"/>
              </a:spcAft>
              <a:buNone/>
            </a:pPr>
            <a:r>
              <a:rPr lang="en" sz="1100">
                <a:solidFill>
                  <a:schemeClr val="dk2"/>
                </a:solidFill>
              </a:rPr>
              <a:t>Encoding</a:t>
            </a:r>
            <a:endParaRPr sz="1100">
              <a:solidFill>
                <a:schemeClr val="dk2"/>
              </a:solidFill>
            </a:endParaRPr>
          </a:p>
        </p:txBody>
      </p:sp>
      <p:cxnSp>
        <p:nvCxnSpPr>
          <p:cNvPr id="353" name="Google Shape;353;p22"/>
          <p:cNvCxnSpPr>
            <a:stCxn id="348" idx="2"/>
            <a:endCxn id="350" idx="6"/>
          </p:cNvCxnSpPr>
          <p:nvPr/>
        </p:nvCxnSpPr>
        <p:spPr>
          <a:xfrm rot="10800000">
            <a:off x="2865231" y="3854308"/>
            <a:ext cx="172500" cy="0"/>
          </a:xfrm>
          <a:prstGeom prst="straightConnector1">
            <a:avLst/>
          </a:prstGeom>
          <a:noFill/>
          <a:ln cap="flat" cmpd="sng" w="9525">
            <a:solidFill>
              <a:schemeClr val="dk2"/>
            </a:solidFill>
            <a:prstDash val="solid"/>
            <a:round/>
            <a:headEnd len="med" w="med" type="none"/>
            <a:tailEnd len="med" w="med" type="none"/>
          </a:ln>
        </p:spPr>
      </p:cxnSp>
      <p:grpSp>
        <p:nvGrpSpPr>
          <p:cNvPr id="354" name="Google Shape;354;p22"/>
          <p:cNvGrpSpPr/>
          <p:nvPr/>
        </p:nvGrpSpPr>
        <p:grpSpPr>
          <a:xfrm>
            <a:off x="4931275" y="680825"/>
            <a:ext cx="2099400" cy="4516875"/>
            <a:chOff x="2211875" y="849675"/>
            <a:chExt cx="2099400" cy="4516875"/>
          </a:xfrm>
        </p:grpSpPr>
        <p:sp>
          <p:nvSpPr>
            <p:cNvPr id="355" name="Google Shape;355;p22"/>
            <p:cNvSpPr/>
            <p:nvPr/>
          </p:nvSpPr>
          <p:spPr>
            <a:xfrm>
              <a:off x="2211875" y="849675"/>
              <a:ext cx="2099400" cy="28143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22"/>
            <p:cNvSpPr/>
            <p:nvPr/>
          </p:nvSpPr>
          <p:spPr>
            <a:xfrm>
              <a:off x="2466050" y="3001600"/>
              <a:ext cx="1515000" cy="542400"/>
            </a:xfrm>
            <a:prstGeom prst="roundRect">
              <a:avLst>
                <a:gd fmla="val 16667" name="adj"/>
              </a:avLst>
            </a:prstGeom>
            <a:gradFill>
              <a:gsLst>
                <a:gs pos="0">
                  <a:srgbClr val="F7E9D4"/>
                </a:gs>
                <a:gs pos="100000">
                  <a:srgbClr val="E6B94E"/>
                </a:gs>
              </a:gsLst>
              <a:lin ang="2700006" scaled="0"/>
            </a:gra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666666"/>
                  </a:solidFill>
                </a:rPr>
                <a:t>Masked</a:t>
              </a:r>
              <a:endParaRPr sz="1100">
                <a:solidFill>
                  <a:srgbClr val="666666"/>
                </a:solidFill>
              </a:endParaRPr>
            </a:p>
            <a:p>
              <a:pPr indent="0" lvl="0" marL="0" rtl="0" algn="ctr">
                <a:spcBef>
                  <a:spcPts val="0"/>
                </a:spcBef>
                <a:spcAft>
                  <a:spcPts val="0"/>
                </a:spcAft>
                <a:buNone/>
              </a:pPr>
              <a:r>
                <a:rPr lang="en" sz="1100">
                  <a:solidFill>
                    <a:srgbClr val="666666"/>
                  </a:solidFill>
                </a:rPr>
                <a:t>Multi-Head</a:t>
              </a:r>
              <a:endParaRPr sz="1100">
                <a:solidFill>
                  <a:srgbClr val="666666"/>
                </a:solidFill>
              </a:endParaRPr>
            </a:p>
            <a:p>
              <a:pPr indent="0" lvl="0" marL="0" rtl="0" algn="ctr">
                <a:spcBef>
                  <a:spcPts val="0"/>
                </a:spcBef>
                <a:spcAft>
                  <a:spcPts val="0"/>
                </a:spcAft>
                <a:buNone/>
              </a:pPr>
              <a:r>
                <a:rPr lang="en" sz="1100">
                  <a:solidFill>
                    <a:srgbClr val="666666"/>
                  </a:solidFill>
                </a:rPr>
                <a:t>Attention</a:t>
              </a:r>
              <a:endParaRPr sz="1100">
                <a:solidFill>
                  <a:srgbClr val="666666"/>
                </a:solidFill>
              </a:endParaRPr>
            </a:p>
          </p:txBody>
        </p:sp>
        <p:sp>
          <p:nvSpPr>
            <p:cNvPr id="357" name="Google Shape;357;p22"/>
            <p:cNvSpPr/>
            <p:nvPr/>
          </p:nvSpPr>
          <p:spPr>
            <a:xfrm>
              <a:off x="2465950" y="2736150"/>
              <a:ext cx="1515000" cy="196200"/>
            </a:xfrm>
            <a:prstGeom prst="roundRect">
              <a:avLst>
                <a:gd fmla="val 28518" name="adj"/>
              </a:avLst>
            </a:prstGeom>
            <a:gradFill>
              <a:gsLst>
                <a:gs pos="0">
                  <a:srgbClr val="69D4F4">
                    <a:alpha val="26274"/>
                  </a:srgbClr>
                </a:gs>
                <a:gs pos="100000">
                  <a:srgbClr val="9F39D5">
                    <a:alpha val="16862"/>
                  </a:srgbClr>
                </a:gs>
              </a:gsLst>
              <a:lin ang="13500032" scaled="0"/>
            </a:gra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666666"/>
                  </a:solidFill>
                </a:rPr>
                <a:t>Add &amp; Norm</a:t>
              </a:r>
              <a:endParaRPr sz="1100">
                <a:solidFill>
                  <a:srgbClr val="666666"/>
                </a:solidFill>
              </a:endParaRPr>
            </a:p>
          </p:txBody>
        </p:sp>
        <p:sp>
          <p:nvSpPr>
            <p:cNvPr id="358" name="Google Shape;358;p22"/>
            <p:cNvSpPr/>
            <p:nvPr/>
          </p:nvSpPr>
          <p:spPr>
            <a:xfrm>
              <a:off x="2468150" y="4381400"/>
              <a:ext cx="1515000" cy="435900"/>
            </a:xfrm>
            <a:prstGeom prst="roundRect">
              <a:avLst>
                <a:gd fmla="val 16667" name="adj"/>
              </a:avLst>
            </a:prstGeom>
            <a:gradFill>
              <a:gsLst>
                <a:gs pos="0">
                  <a:srgbClr val="D8EDBA">
                    <a:alpha val="57647"/>
                  </a:srgbClr>
                </a:gs>
                <a:gs pos="100000">
                  <a:srgbClr val="FE9696">
                    <a:alpha val="73725"/>
                  </a:srgbClr>
                </a:gs>
              </a:gsLst>
              <a:lin ang="13500032" scaled="0"/>
            </a:gra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666666"/>
                  </a:solidFill>
                </a:rPr>
                <a:t>Output</a:t>
              </a:r>
              <a:endParaRPr sz="1100">
                <a:solidFill>
                  <a:srgbClr val="666666"/>
                </a:solidFill>
              </a:endParaRPr>
            </a:p>
            <a:p>
              <a:pPr indent="0" lvl="0" marL="0" rtl="0" algn="ctr">
                <a:spcBef>
                  <a:spcPts val="0"/>
                </a:spcBef>
                <a:spcAft>
                  <a:spcPts val="0"/>
                </a:spcAft>
                <a:buNone/>
              </a:pPr>
              <a:r>
                <a:rPr lang="en" sz="1100">
                  <a:solidFill>
                    <a:srgbClr val="666666"/>
                  </a:solidFill>
                </a:rPr>
                <a:t>Embedding</a:t>
              </a:r>
              <a:endParaRPr sz="1100">
                <a:solidFill>
                  <a:srgbClr val="666666"/>
                </a:solidFill>
              </a:endParaRPr>
            </a:p>
          </p:txBody>
        </p:sp>
        <p:cxnSp>
          <p:nvCxnSpPr>
            <p:cNvPr id="359" name="Google Shape;359;p22"/>
            <p:cNvCxnSpPr>
              <a:stCxn id="360" idx="0"/>
              <a:endCxn id="358" idx="2"/>
            </p:cNvCxnSpPr>
            <p:nvPr/>
          </p:nvCxnSpPr>
          <p:spPr>
            <a:xfrm flipH="1" rot="10800000">
              <a:off x="3220775" y="4817250"/>
              <a:ext cx="4800" cy="171000"/>
            </a:xfrm>
            <a:prstGeom prst="straightConnector1">
              <a:avLst/>
            </a:prstGeom>
            <a:noFill/>
            <a:ln cap="flat" cmpd="sng" w="9525">
              <a:solidFill>
                <a:schemeClr val="dk2"/>
              </a:solidFill>
              <a:prstDash val="solid"/>
              <a:round/>
              <a:headEnd len="med" w="med" type="none"/>
              <a:tailEnd len="med" w="med" type="triangle"/>
            </a:ln>
          </p:spPr>
        </p:cxnSp>
        <p:cxnSp>
          <p:nvCxnSpPr>
            <p:cNvPr id="361" name="Google Shape;361;p22"/>
            <p:cNvCxnSpPr>
              <a:endCxn id="356" idx="2"/>
            </p:cNvCxnSpPr>
            <p:nvPr/>
          </p:nvCxnSpPr>
          <p:spPr>
            <a:xfrm rot="10800000">
              <a:off x="3223550" y="3544000"/>
              <a:ext cx="0" cy="378300"/>
            </a:xfrm>
            <a:prstGeom prst="straightConnector1">
              <a:avLst/>
            </a:prstGeom>
            <a:noFill/>
            <a:ln cap="flat" cmpd="sng" w="9525">
              <a:solidFill>
                <a:schemeClr val="dk2"/>
              </a:solidFill>
              <a:prstDash val="solid"/>
              <a:round/>
              <a:headEnd len="med" w="med" type="none"/>
              <a:tailEnd len="med" w="med" type="triangle"/>
            </a:ln>
          </p:spPr>
        </p:cxnSp>
        <p:cxnSp>
          <p:nvCxnSpPr>
            <p:cNvPr id="362" name="Google Shape;362;p22"/>
            <p:cNvCxnSpPr>
              <a:stCxn id="357" idx="2"/>
            </p:cNvCxnSpPr>
            <p:nvPr/>
          </p:nvCxnSpPr>
          <p:spPr>
            <a:xfrm>
              <a:off x="3223450" y="2932350"/>
              <a:ext cx="0" cy="0"/>
            </a:xfrm>
            <a:prstGeom prst="straightConnector1">
              <a:avLst/>
            </a:prstGeom>
            <a:noFill/>
            <a:ln cap="flat" cmpd="sng" w="9525">
              <a:solidFill>
                <a:schemeClr val="dk2"/>
              </a:solidFill>
              <a:prstDash val="solid"/>
              <a:round/>
              <a:headEnd len="med" w="med" type="none"/>
              <a:tailEnd len="med" w="med" type="none"/>
            </a:ln>
          </p:spPr>
        </p:cxnSp>
        <p:cxnSp>
          <p:nvCxnSpPr>
            <p:cNvPr id="363" name="Google Shape;363;p22"/>
            <p:cNvCxnSpPr>
              <a:stCxn id="356" idx="0"/>
              <a:endCxn id="357" idx="2"/>
            </p:cNvCxnSpPr>
            <p:nvPr/>
          </p:nvCxnSpPr>
          <p:spPr>
            <a:xfrm rot="10800000">
              <a:off x="3223550" y="2932300"/>
              <a:ext cx="0" cy="69300"/>
            </a:xfrm>
            <a:prstGeom prst="straightConnector1">
              <a:avLst/>
            </a:prstGeom>
            <a:noFill/>
            <a:ln cap="flat" cmpd="sng" w="9525">
              <a:solidFill>
                <a:srgbClr val="999999"/>
              </a:solidFill>
              <a:prstDash val="solid"/>
              <a:round/>
              <a:headEnd len="med" w="med" type="none"/>
              <a:tailEnd len="med" w="med" type="none"/>
            </a:ln>
          </p:spPr>
        </p:cxnSp>
        <p:sp>
          <p:nvSpPr>
            <p:cNvPr id="364" name="Google Shape;364;p22"/>
            <p:cNvSpPr/>
            <p:nvPr/>
          </p:nvSpPr>
          <p:spPr>
            <a:xfrm>
              <a:off x="2466000" y="2092850"/>
              <a:ext cx="1515000" cy="385200"/>
            </a:xfrm>
            <a:prstGeom prst="roundRect">
              <a:avLst>
                <a:gd fmla="val 16667" name="adj"/>
              </a:avLst>
            </a:prstGeom>
            <a:gradFill>
              <a:gsLst>
                <a:gs pos="0">
                  <a:srgbClr val="F7E9D4"/>
                </a:gs>
                <a:gs pos="100000">
                  <a:srgbClr val="E6B94E"/>
                </a:gs>
              </a:gsLst>
              <a:lin ang="2698631" scaled="0"/>
            </a:gra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666666"/>
                  </a:solidFill>
                </a:rPr>
                <a:t>Multi-Head</a:t>
              </a:r>
              <a:endParaRPr sz="1100">
                <a:solidFill>
                  <a:srgbClr val="666666"/>
                </a:solidFill>
              </a:endParaRPr>
            </a:p>
            <a:p>
              <a:pPr indent="0" lvl="0" marL="0" rtl="0" algn="ctr">
                <a:spcBef>
                  <a:spcPts val="0"/>
                </a:spcBef>
                <a:spcAft>
                  <a:spcPts val="0"/>
                </a:spcAft>
                <a:buNone/>
              </a:pPr>
              <a:r>
                <a:rPr lang="en" sz="1100">
                  <a:solidFill>
                    <a:srgbClr val="666666"/>
                  </a:solidFill>
                </a:rPr>
                <a:t>Attention</a:t>
              </a:r>
              <a:endParaRPr sz="1100">
                <a:solidFill>
                  <a:srgbClr val="666666"/>
                </a:solidFill>
              </a:endParaRPr>
            </a:p>
          </p:txBody>
        </p:sp>
        <p:sp>
          <p:nvSpPr>
            <p:cNvPr id="365" name="Google Shape;365;p22"/>
            <p:cNvSpPr/>
            <p:nvPr/>
          </p:nvSpPr>
          <p:spPr>
            <a:xfrm>
              <a:off x="2465900" y="1827400"/>
              <a:ext cx="1515000" cy="196200"/>
            </a:xfrm>
            <a:prstGeom prst="roundRect">
              <a:avLst>
                <a:gd fmla="val 28518" name="adj"/>
              </a:avLst>
            </a:prstGeom>
            <a:gradFill>
              <a:gsLst>
                <a:gs pos="0">
                  <a:srgbClr val="69D4F4">
                    <a:alpha val="26274"/>
                  </a:srgbClr>
                </a:gs>
                <a:gs pos="100000">
                  <a:srgbClr val="9F39D5">
                    <a:alpha val="16862"/>
                  </a:srgbClr>
                </a:gs>
              </a:gsLst>
              <a:lin ang="13500032" scaled="0"/>
            </a:gra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666666"/>
                  </a:solidFill>
                </a:rPr>
                <a:t>Add &amp; Norm</a:t>
              </a:r>
              <a:endParaRPr sz="1100">
                <a:solidFill>
                  <a:srgbClr val="666666"/>
                </a:solidFill>
              </a:endParaRPr>
            </a:p>
          </p:txBody>
        </p:sp>
        <p:cxnSp>
          <p:nvCxnSpPr>
            <p:cNvPr id="366" name="Google Shape;366;p22"/>
            <p:cNvCxnSpPr>
              <a:stCxn id="357" idx="0"/>
              <a:endCxn id="364" idx="2"/>
            </p:cNvCxnSpPr>
            <p:nvPr/>
          </p:nvCxnSpPr>
          <p:spPr>
            <a:xfrm rot="10800000">
              <a:off x="3223450" y="2478150"/>
              <a:ext cx="0" cy="258000"/>
            </a:xfrm>
            <a:prstGeom prst="straightConnector1">
              <a:avLst/>
            </a:prstGeom>
            <a:noFill/>
            <a:ln cap="flat" cmpd="sng" w="9525">
              <a:solidFill>
                <a:schemeClr val="dk2"/>
              </a:solidFill>
              <a:prstDash val="solid"/>
              <a:round/>
              <a:headEnd len="med" w="med" type="none"/>
              <a:tailEnd len="med" w="med" type="triangle"/>
            </a:ln>
          </p:spPr>
        </p:cxnSp>
        <p:cxnSp>
          <p:nvCxnSpPr>
            <p:cNvPr id="367" name="Google Shape;367;p22"/>
            <p:cNvCxnSpPr/>
            <p:nvPr/>
          </p:nvCxnSpPr>
          <p:spPr>
            <a:xfrm rot="10800000">
              <a:off x="3223550" y="2023600"/>
              <a:ext cx="0" cy="69300"/>
            </a:xfrm>
            <a:prstGeom prst="straightConnector1">
              <a:avLst/>
            </a:prstGeom>
            <a:noFill/>
            <a:ln cap="flat" cmpd="sng" w="9525">
              <a:solidFill>
                <a:srgbClr val="999999"/>
              </a:solidFill>
              <a:prstDash val="solid"/>
              <a:round/>
              <a:headEnd len="med" w="med" type="none"/>
              <a:tailEnd len="med" w="med" type="none"/>
            </a:ln>
          </p:spPr>
        </p:cxnSp>
        <p:sp>
          <p:nvSpPr>
            <p:cNvPr id="360" name="Google Shape;360;p22"/>
            <p:cNvSpPr txBox="1"/>
            <p:nvPr/>
          </p:nvSpPr>
          <p:spPr>
            <a:xfrm>
              <a:off x="2432525" y="4988250"/>
              <a:ext cx="1576500" cy="37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999999"/>
                  </a:solidFill>
                </a:rPr>
                <a:t>Outputs(shifted right)</a:t>
              </a:r>
              <a:endParaRPr sz="1100">
                <a:solidFill>
                  <a:srgbClr val="999999"/>
                </a:solidFill>
              </a:endParaRPr>
            </a:p>
          </p:txBody>
        </p:sp>
      </p:grpSp>
      <p:grpSp>
        <p:nvGrpSpPr>
          <p:cNvPr id="368" name="Google Shape;368;p22"/>
          <p:cNvGrpSpPr/>
          <p:nvPr/>
        </p:nvGrpSpPr>
        <p:grpSpPr>
          <a:xfrm>
            <a:off x="5812231" y="3725170"/>
            <a:ext cx="255900" cy="258300"/>
            <a:chOff x="2372506" y="3438683"/>
            <a:chExt cx="255900" cy="258300"/>
          </a:xfrm>
        </p:grpSpPr>
        <p:pic>
          <p:nvPicPr>
            <p:cNvPr descr="+" id="369" name="Google Shape;369;p22" title="MathEquation,#585858"/>
            <p:cNvPicPr preferRelativeResize="0"/>
            <p:nvPr/>
          </p:nvPicPr>
          <p:blipFill>
            <a:blip r:embed="rId3">
              <a:alphaModFix/>
            </a:blip>
            <a:stretch>
              <a:fillRect/>
            </a:stretch>
          </p:blipFill>
          <p:spPr>
            <a:xfrm>
              <a:off x="2407953" y="3466746"/>
              <a:ext cx="185040" cy="202107"/>
            </a:xfrm>
            <a:prstGeom prst="rect">
              <a:avLst/>
            </a:prstGeom>
            <a:noFill/>
            <a:ln>
              <a:noFill/>
            </a:ln>
          </p:spPr>
        </p:pic>
        <p:sp>
          <p:nvSpPr>
            <p:cNvPr id="370" name="Google Shape;370;p22"/>
            <p:cNvSpPr/>
            <p:nvPr/>
          </p:nvSpPr>
          <p:spPr>
            <a:xfrm>
              <a:off x="2372506" y="3438683"/>
              <a:ext cx="255900" cy="258300"/>
            </a:xfrm>
            <a:prstGeom prst="ellipse">
              <a:avLst/>
            </a:prstGeom>
            <a:gradFill>
              <a:gsLst>
                <a:gs pos="0">
                  <a:srgbClr val="69D4F4">
                    <a:alpha val="26274"/>
                  </a:srgbClr>
                </a:gs>
                <a:gs pos="100000">
                  <a:srgbClr val="9F39D5">
                    <a:alpha val="16862"/>
                  </a:srgbClr>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grpSp>
      <p:cxnSp>
        <p:nvCxnSpPr>
          <p:cNvPr id="371" name="Google Shape;371;p22"/>
          <p:cNvCxnSpPr>
            <a:stCxn id="358" idx="0"/>
            <a:endCxn id="370" idx="4"/>
          </p:cNvCxnSpPr>
          <p:nvPr/>
        </p:nvCxnSpPr>
        <p:spPr>
          <a:xfrm rot="10800000">
            <a:off x="5940250" y="3983350"/>
            <a:ext cx="4800" cy="229200"/>
          </a:xfrm>
          <a:prstGeom prst="straightConnector1">
            <a:avLst/>
          </a:prstGeom>
          <a:noFill/>
          <a:ln cap="flat" cmpd="sng" w="9525">
            <a:solidFill>
              <a:schemeClr val="dk2"/>
            </a:solidFill>
            <a:prstDash val="solid"/>
            <a:round/>
            <a:headEnd len="med" w="med" type="none"/>
            <a:tailEnd len="med" w="med" type="triangle"/>
          </a:ln>
        </p:spPr>
      </p:cxnSp>
      <p:grpSp>
        <p:nvGrpSpPr>
          <p:cNvPr id="372" name="Google Shape;372;p22"/>
          <p:cNvGrpSpPr/>
          <p:nvPr/>
        </p:nvGrpSpPr>
        <p:grpSpPr>
          <a:xfrm>
            <a:off x="6208352" y="3693904"/>
            <a:ext cx="323623" cy="320833"/>
            <a:chOff x="6555655" y="1673849"/>
            <a:chExt cx="407124" cy="385200"/>
          </a:xfrm>
        </p:grpSpPr>
        <p:sp>
          <p:nvSpPr>
            <p:cNvPr id="373" name="Google Shape;373;p22"/>
            <p:cNvSpPr/>
            <p:nvPr/>
          </p:nvSpPr>
          <p:spPr>
            <a:xfrm>
              <a:off x="6555655" y="1673849"/>
              <a:ext cx="407100" cy="385200"/>
            </a:xfrm>
            <a:prstGeom prst="ellipse">
              <a:avLst/>
            </a:prstGeom>
            <a:gradFill>
              <a:gsLst>
                <a:gs pos="0">
                  <a:srgbClr val="69D4F4">
                    <a:alpha val="26274"/>
                  </a:srgbClr>
                </a:gs>
                <a:gs pos="100000">
                  <a:srgbClr val="9F39D5">
                    <a:alpha val="16862"/>
                  </a:srgbClr>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374" name="Google Shape;374;p22"/>
            <p:cNvSpPr/>
            <p:nvPr/>
          </p:nvSpPr>
          <p:spPr>
            <a:xfrm flipH="1">
              <a:off x="6555700" y="1750984"/>
              <a:ext cx="407079" cy="230891"/>
            </a:xfrm>
            <a:custGeom>
              <a:rect b="b" l="l" r="r" t="t"/>
              <a:pathLst>
                <a:path extrusionOk="0" h="9028" w="20772">
                  <a:moveTo>
                    <a:pt x="0" y="3089"/>
                  </a:moveTo>
                  <a:cubicBezTo>
                    <a:pt x="1222" y="2614"/>
                    <a:pt x="4819" y="-712"/>
                    <a:pt x="7331" y="238"/>
                  </a:cubicBezTo>
                  <a:cubicBezTo>
                    <a:pt x="9843" y="1188"/>
                    <a:pt x="12830" y="7841"/>
                    <a:pt x="15070" y="8791"/>
                  </a:cubicBezTo>
                  <a:cubicBezTo>
                    <a:pt x="17310" y="9741"/>
                    <a:pt x="19822" y="6415"/>
                    <a:pt x="20772" y="5940"/>
                  </a:cubicBezTo>
                </a:path>
              </a:pathLst>
            </a:custGeom>
            <a:noFill/>
            <a:ln cap="flat" cmpd="sng" w="9525">
              <a:solidFill>
                <a:schemeClr val="dk2"/>
              </a:solidFill>
              <a:prstDash val="solid"/>
              <a:round/>
              <a:headEnd len="med" w="med" type="none"/>
              <a:tailEnd len="med" w="med" type="none"/>
            </a:ln>
          </p:spPr>
        </p:sp>
      </p:grpSp>
      <p:sp>
        <p:nvSpPr>
          <p:cNvPr id="375" name="Google Shape;375;p22"/>
          <p:cNvSpPr txBox="1"/>
          <p:nvPr/>
        </p:nvSpPr>
        <p:spPr>
          <a:xfrm>
            <a:off x="6242625" y="3564738"/>
            <a:ext cx="1634100" cy="17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solidFill>
                  <a:schemeClr val="dk2"/>
                </a:solidFill>
              </a:rPr>
              <a:t>Positional </a:t>
            </a:r>
            <a:endParaRPr sz="1100">
              <a:solidFill>
                <a:schemeClr val="dk2"/>
              </a:solidFill>
            </a:endParaRPr>
          </a:p>
          <a:p>
            <a:pPr indent="0" lvl="0" marL="0" rtl="0" algn="ctr">
              <a:spcBef>
                <a:spcPts val="0"/>
              </a:spcBef>
              <a:spcAft>
                <a:spcPts val="0"/>
              </a:spcAft>
              <a:buNone/>
            </a:pPr>
            <a:r>
              <a:rPr lang="en" sz="1100">
                <a:solidFill>
                  <a:schemeClr val="dk2"/>
                </a:solidFill>
              </a:rPr>
              <a:t>Encoding</a:t>
            </a:r>
            <a:endParaRPr sz="1100">
              <a:solidFill>
                <a:schemeClr val="dk2"/>
              </a:solidFill>
            </a:endParaRPr>
          </a:p>
        </p:txBody>
      </p:sp>
      <p:grpSp>
        <p:nvGrpSpPr>
          <p:cNvPr id="376" name="Google Shape;376;p22"/>
          <p:cNvGrpSpPr/>
          <p:nvPr/>
        </p:nvGrpSpPr>
        <p:grpSpPr>
          <a:xfrm>
            <a:off x="2125475" y="1558900"/>
            <a:ext cx="1914300" cy="3584600"/>
            <a:chOff x="2179100" y="1727750"/>
            <a:chExt cx="1914300" cy="3584600"/>
          </a:xfrm>
        </p:grpSpPr>
        <p:sp>
          <p:nvSpPr>
            <p:cNvPr id="377" name="Google Shape;377;p22"/>
            <p:cNvSpPr/>
            <p:nvPr/>
          </p:nvSpPr>
          <p:spPr>
            <a:xfrm>
              <a:off x="2179100" y="1727750"/>
              <a:ext cx="1914300" cy="20370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22"/>
            <p:cNvSpPr/>
            <p:nvPr/>
          </p:nvSpPr>
          <p:spPr>
            <a:xfrm>
              <a:off x="2466050" y="3001600"/>
              <a:ext cx="1515000" cy="385200"/>
            </a:xfrm>
            <a:prstGeom prst="roundRect">
              <a:avLst>
                <a:gd fmla="val 16667" name="adj"/>
              </a:avLst>
            </a:prstGeom>
            <a:gradFill>
              <a:gsLst>
                <a:gs pos="0">
                  <a:srgbClr val="F7E9D4"/>
                </a:gs>
                <a:gs pos="100000">
                  <a:srgbClr val="E6B94E"/>
                </a:gs>
              </a:gsLst>
              <a:lin ang="2700006" scaled="0"/>
            </a:gra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666666"/>
                  </a:solidFill>
                </a:rPr>
                <a:t>Multi-Head</a:t>
              </a:r>
              <a:endParaRPr sz="1100">
                <a:solidFill>
                  <a:srgbClr val="666666"/>
                </a:solidFill>
              </a:endParaRPr>
            </a:p>
            <a:p>
              <a:pPr indent="0" lvl="0" marL="0" rtl="0" algn="ctr">
                <a:spcBef>
                  <a:spcPts val="0"/>
                </a:spcBef>
                <a:spcAft>
                  <a:spcPts val="0"/>
                </a:spcAft>
                <a:buNone/>
              </a:pPr>
              <a:r>
                <a:rPr lang="en" sz="1100">
                  <a:solidFill>
                    <a:srgbClr val="666666"/>
                  </a:solidFill>
                </a:rPr>
                <a:t>Attention</a:t>
              </a:r>
              <a:endParaRPr sz="1100">
                <a:solidFill>
                  <a:srgbClr val="666666"/>
                </a:solidFill>
              </a:endParaRPr>
            </a:p>
          </p:txBody>
        </p:sp>
        <p:sp>
          <p:nvSpPr>
            <p:cNvPr id="379" name="Google Shape;379;p22"/>
            <p:cNvSpPr/>
            <p:nvPr/>
          </p:nvSpPr>
          <p:spPr>
            <a:xfrm>
              <a:off x="2465950" y="2736150"/>
              <a:ext cx="1515000" cy="196200"/>
            </a:xfrm>
            <a:prstGeom prst="roundRect">
              <a:avLst>
                <a:gd fmla="val 28518" name="adj"/>
              </a:avLst>
            </a:prstGeom>
            <a:gradFill>
              <a:gsLst>
                <a:gs pos="0">
                  <a:srgbClr val="69D4F4">
                    <a:alpha val="26274"/>
                  </a:srgbClr>
                </a:gs>
                <a:gs pos="100000">
                  <a:srgbClr val="9F39D5">
                    <a:alpha val="16862"/>
                  </a:srgbClr>
                </a:gs>
              </a:gsLst>
              <a:lin ang="13500032" scaled="0"/>
            </a:gra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666666"/>
                  </a:solidFill>
                </a:rPr>
                <a:t>Add &amp; Norm</a:t>
              </a:r>
              <a:endParaRPr sz="1100">
                <a:solidFill>
                  <a:srgbClr val="666666"/>
                </a:solidFill>
              </a:endParaRPr>
            </a:p>
          </p:txBody>
        </p:sp>
        <p:sp>
          <p:nvSpPr>
            <p:cNvPr id="380" name="Google Shape;380;p22"/>
            <p:cNvSpPr/>
            <p:nvPr/>
          </p:nvSpPr>
          <p:spPr>
            <a:xfrm>
              <a:off x="2461800" y="4381400"/>
              <a:ext cx="1515000" cy="435900"/>
            </a:xfrm>
            <a:prstGeom prst="roundRect">
              <a:avLst>
                <a:gd fmla="val 16667" name="adj"/>
              </a:avLst>
            </a:prstGeom>
            <a:gradFill>
              <a:gsLst>
                <a:gs pos="0">
                  <a:srgbClr val="D8EDBA">
                    <a:alpha val="57647"/>
                  </a:srgbClr>
                </a:gs>
                <a:gs pos="100000">
                  <a:srgbClr val="FE9696">
                    <a:alpha val="73725"/>
                  </a:srgbClr>
                </a:gs>
              </a:gsLst>
              <a:lin ang="13500032" scaled="0"/>
            </a:gra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666666"/>
                  </a:solidFill>
                </a:rPr>
                <a:t>Input</a:t>
              </a:r>
              <a:endParaRPr sz="1100">
                <a:solidFill>
                  <a:srgbClr val="666666"/>
                </a:solidFill>
              </a:endParaRPr>
            </a:p>
            <a:p>
              <a:pPr indent="0" lvl="0" marL="0" rtl="0" algn="ctr">
                <a:spcBef>
                  <a:spcPts val="0"/>
                </a:spcBef>
                <a:spcAft>
                  <a:spcPts val="0"/>
                </a:spcAft>
                <a:buNone/>
              </a:pPr>
              <a:r>
                <a:rPr lang="en" sz="1100">
                  <a:solidFill>
                    <a:srgbClr val="666666"/>
                  </a:solidFill>
                </a:rPr>
                <a:t>Embedding</a:t>
              </a:r>
              <a:endParaRPr sz="1100">
                <a:solidFill>
                  <a:srgbClr val="666666"/>
                </a:solidFill>
              </a:endParaRPr>
            </a:p>
          </p:txBody>
        </p:sp>
        <p:cxnSp>
          <p:nvCxnSpPr>
            <p:cNvPr id="381" name="Google Shape;381;p22"/>
            <p:cNvCxnSpPr>
              <a:endCxn id="380" idx="2"/>
            </p:cNvCxnSpPr>
            <p:nvPr/>
          </p:nvCxnSpPr>
          <p:spPr>
            <a:xfrm rot="10800000">
              <a:off x="3219300" y="4817300"/>
              <a:ext cx="4500" cy="230700"/>
            </a:xfrm>
            <a:prstGeom prst="straightConnector1">
              <a:avLst/>
            </a:prstGeom>
            <a:noFill/>
            <a:ln cap="flat" cmpd="sng" w="9525">
              <a:solidFill>
                <a:schemeClr val="dk2"/>
              </a:solidFill>
              <a:prstDash val="solid"/>
              <a:round/>
              <a:headEnd len="med" w="med" type="none"/>
              <a:tailEnd len="med" w="med" type="triangle"/>
            </a:ln>
          </p:spPr>
        </p:cxnSp>
        <p:cxnSp>
          <p:nvCxnSpPr>
            <p:cNvPr id="382" name="Google Shape;382;p22"/>
            <p:cNvCxnSpPr>
              <a:stCxn id="378" idx="2"/>
              <a:endCxn id="379" idx="1"/>
            </p:cNvCxnSpPr>
            <p:nvPr/>
          </p:nvCxnSpPr>
          <p:spPr>
            <a:xfrm flipH="1" rot="5400000">
              <a:off x="2568500" y="2731750"/>
              <a:ext cx="552600" cy="757500"/>
            </a:xfrm>
            <a:prstGeom prst="bentConnector4">
              <a:avLst>
                <a:gd fmla="val -33297" name="adj1"/>
                <a:gd fmla="val 121752" name="adj2"/>
              </a:avLst>
            </a:prstGeom>
            <a:noFill/>
            <a:ln cap="flat" cmpd="sng" w="9525">
              <a:solidFill>
                <a:schemeClr val="dk2"/>
              </a:solidFill>
              <a:prstDash val="solid"/>
              <a:round/>
              <a:headEnd len="med" w="med" type="none"/>
              <a:tailEnd len="med" w="med" type="triangle"/>
            </a:ln>
          </p:spPr>
        </p:cxnSp>
        <p:cxnSp>
          <p:nvCxnSpPr>
            <p:cNvPr id="383" name="Google Shape;383;p22"/>
            <p:cNvCxnSpPr>
              <a:stCxn id="379" idx="2"/>
            </p:cNvCxnSpPr>
            <p:nvPr/>
          </p:nvCxnSpPr>
          <p:spPr>
            <a:xfrm>
              <a:off x="3223450" y="2932350"/>
              <a:ext cx="0" cy="0"/>
            </a:xfrm>
            <a:prstGeom prst="straightConnector1">
              <a:avLst/>
            </a:prstGeom>
            <a:noFill/>
            <a:ln cap="flat" cmpd="sng" w="9525">
              <a:solidFill>
                <a:schemeClr val="dk2"/>
              </a:solidFill>
              <a:prstDash val="solid"/>
              <a:round/>
              <a:headEnd len="med" w="med" type="none"/>
              <a:tailEnd len="med" w="med" type="none"/>
            </a:ln>
          </p:spPr>
        </p:cxnSp>
        <p:cxnSp>
          <p:nvCxnSpPr>
            <p:cNvPr id="384" name="Google Shape;384;p22"/>
            <p:cNvCxnSpPr>
              <a:stCxn id="378" idx="0"/>
              <a:endCxn id="379" idx="2"/>
            </p:cNvCxnSpPr>
            <p:nvPr/>
          </p:nvCxnSpPr>
          <p:spPr>
            <a:xfrm rot="10800000">
              <a:off x="3223550" y="2932300"/>
              <a:ext cx="0" cy="69300"/>
            </a:xfrm>
            <a:prstGeom prst="straightConnector1">
              <a:avLst/>
            </a:prstGeom>
            <a:noFill/>
            <a:ln cap="flat" cmpd="sng" w="9525">
              <a:solidFill>
                <a:srgbClr val="999999"/>
              </a:solidFill>
              <a:prstDash val="solid"/>
              <a:round/>
              <a:headEnd len="med" w="med" type="none"/>
              <a:tailEnd len="med" w="med" type="none"/>
            </a:ln>
          </p:spPr>
        </p:cxnSp>
        <p:sp>
          <p:nvSpPr>
            <p:cNvPr id="385" name="Google Shape;385;p22"/>
            <p:cNvSpPr/>
            <p:nvPr/>
          </p:nvSpPr>
          <p:spPr>
            <a:xfrm>
              <a:off x="2466000" y="2092850"/>
              <a:ext cx="1515000" cy="385200"/>
            </a:xfrm>
            <a:prstGeom prst="roundRect">
              <a:avLst>
                <a:gd fmla="val 16667" name="adj"/>
              </a:avLst>
            </a:prstGeom>
            <a:gradFill>
              <a:gsLst>
                <a:gs pos="0">
                  <a:srgbClr val="00FFFF"/>
                </a:gs>
                <a:gs pos="100000">
                  <a:srgbClr val="B0DAF1"/>
                </a:gs>
              </a:gsLst>
              <a:lin ang="0" scaled="0"/>
            </a:gra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666666"/>
                  </a:solidFill>
                </a:rPr>
                <a:t>Feed</a:t>
              </a:r>
              <a:endParaRPr sz="1100">
                <a:solidFill>
                  <a:srgbClr val="666666"/>
                </a:solidFill>
              </a:endParaRPr>
            </a:p>
            <a:p>
              <a:pPr indent="0" lvl="0" marL="0" rtl="0" algn="ctr">
                <a:spcBef>
                  <a:spcPts val="0"/>
                </a:spcBef>
                <a:spcAft>
                  <a:spcPts val="0"/>
                </a:spcAft>
                <a:buNone/>
              </a:pPr>
              <a:r>
                <a:rPr lang="en" sz="1100">
                  <a:solidFill>
                    <a:srgbClr val="666666"/>
                  </a:solidFill>
                </a:rPr>
                <a:t>Forward</a:t>
              </a:r>
              <a:endParaRPr sz="1100">
                <a:solidFill>
                  <a:srgbClr val="666666"/>
                </a:solidFill>
              </a:endParaRPr>
            </a:p>
          </p:txBody>
        </p:sp>
        <p:sp>
          <p:nvSpPr>
            <p:cNvPr id="386" name="Google Shape;386;p22"/>
            <p:cNvSpPr/>
            <p:nvPr/>
          </p:nvSpPr>
          <p:spPr>
            <a:xfrm>
              <a:off x="2465900" y="1827400"/>
              <a:ext cx="1515000" cy="196200"/>
            </a:xfrm>
            <a:prstGeom prst="roundRect">
              <a:avLst>
                <a:gd fmla="val 28518" name="adj"/>
              </a:avLst>
            </a:prstGeom>
            <a:gradFill>
              <a:gsLst>
                <a:gs pos="0">
                  <a:srgbClr val="69D4F4">
                    <a:alpha val="26274"/>
                  </a:srgbClr>
                </a:gs>
                <a:gs pos="100000">
                  <a:srgbClr val="9F39D5">
                    <a:alpha val="16862"/>
                  </a:srgbClr>
                </a:gs>
              </a:gsLst>
              <a:lin ang="13500032" scaled="0"/>
            </a:gra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666666"/>
                  </a:solidFill>
                </a:rPr>
                <a:t>Add &amp; Norm</a:t>
              </a:r>
              <a:endParaRPr sz="1100">
                <a:solidFill>
                  <a:srgbClr val="666666"/>
                </a:solidFill>
              </a:endParaRPr>
            </a:p>
          </p:txBody>
        </p:sp>
        <p:cxnSp>
          <p:nvCxnSpPr>
            <p:cNvPr id="387" name="Google Shape;387;p22"/>
            <p:cNvCxnSpPr>
              <a:stCxn id="379" idx="0"/>
              <a:endCxn id="385" idx="2"/>
            </p:cNvCxnSpPr>
            <p:nvPr/>
          </p:nvCxnSpPr>
          <p:spPr>
            <a:xfrm rot="10800000">
              <a:off x="3223450" y="2478150"/>
              <a:ext cx="0" cy="258000"/>
            </a:xfrm>
            <a:prstGeom prst="straightConnector1">
              <a:avLst/>
            </a:prstGeom>
            <a:noFill/>
            <a:ln cap="flat" cmpd="sng" w="9525">
              <a:solidFill>
                <a:schemeClr val="dk2"/>
              </a:solidFill>
              <a:prstDash val="solid"/>
              <a:round/>
              <a:headEnd len="med" w="med" type="none"/>
              <a:tailEnd len="med" w="med" type="triangle"/>
            </a:ln>
          </p:spPr>
        </p:cxnSp>
        <p:cxnSp>
          <p:nvCxnSpPr>
            <p:cNvPr id="388" name="Google Shape;388;p22"/>
            <p:cNvCxnSpPr/>
            <p:nvPr/>
          </p:nvCxnSpPr>
          <p:spPr>
            <a:xfrm rot="10800000">
              <a:off x="3223550" y="2023600"/>
              <a:ext cx="0" cy="69300"/>
            </a:xfrm>
            <a:prstGeom prst="straightConnector1">
              <a:avLst/>
            </a:prstGeom>
            <a:noFill/>
            <a:ln cap="flat" cmpd="sng" w="9525">
              <a:solidFill>
                <a:srgbClr val="999999"/>
              </a:solidFill>
              <a:prstDash val="solid"/>
              <a:round/>
              <a:headEnd len="med" w="med" type="none"/>
              <a:tailEnd len="med" w="med" type="none"/>
            </a:ln>
          </p:spPr>
        </p:cxnSp>
        <p:sp>
          <p:nvSpPr>
            <p:cNvPr id="389" name="Google Shape;389;p22"/>
            <p:cNvSpPr txBox="1"/>
            <p:nvPr/>
          </p:nvSpPr>
          <p:spPr>
            <a:xfrm>
              <a:off x="2887550" y="4934050"/>
              <a:ext cx="672000" cy="37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999999"/>
                  </a:solidFill>
                </a:rPr>
                <a:t>Inputs</a:t>
              </a:r>
              <a:endParaRPr sz="1100">
                <a:solidFill>
                  <a:srgbClr val="999999"/>
                </a:solidFill>
              </a:endParaRPr>
            </a:p>
          </p:txBody>
        </p:sp>
      </p:grpSp>
      <p:sp>
        <p:nvSpPr>
          <p:cNvPr id="390" name="Google Shape;390;p22"/>
          <p:cNvSpPr/>
          <p:nvPr/>
        </p:nvSpPr>
        <p:spPr>
          <a:xfrm>
            <a:off x="5182675" y="1090150"/>
            <a:ext cx="1515000" cy="385200"/>
          </a:xfrm>
          <a:prstGeom prst="roundRect">
            <a:avLst>
              <a:gd fmla="val 16667" name="adj"/>
            </a:avLst>
          </a:prstGeom>
          <a:gradFill>
            <a:gsLst>
              <a:gs pos="0">
                <a:srgbClr val="00FFFF"/>
              </a:gs>
              <a:gs pos="100000">
                <a:srgbClr val="B0DAF1"/>
              </a:gs>
            </a:gsLst>
            <a:lin ang="0" scaled="0"/>
          </a:gra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666666"/>
                </a:solidFill>
              </a:rPr>
              <a:t>Feed</a:t>
            </a:r>
            <a:endParaRPr sz="1100">
              <a:solidFill>
                <a:srgbClr val="666666"/>
              </a:solidFill>
            </a:endParaRPr>
          </a:p>
          <a:p>
            <a:pPr indent="0" lvl="0" marL="0" rtl="0" algn="ctr">
              <a:spcBef>
                <a:spcPts val="0"/>
              </a:spcBef>
              <a:spcAft>
                <a:spcPts val="0"/>
              </a:spcAft>
              <a:buNone/>
            </a:pPr>
            <a:r>
              <a:rPr lang="en" sz="1100">
                <a:solidFill>
                  <a:srgbClr val="666666"/>
                </a:solidFill>
              </a:rPr>
              <a:t>Forward</a:t>
            </a:r>
            <a:endParaRPr sz="1100">
              <a:solidFill>
                <a:srgbClr val="666666"/>
              </a:solidFill>
            </a:endParaRPr>
          </a:p>
        </p:txBody>
      </p:sp>
      <p:cxnSp>
        <p:nvCxnSpPr>
          <p:cNvPr id="391" name="Google Shape;391;p22"/>
          <p:cNvCxnSpPr>
            <a:stCxn id="370" idx="0"/>
            <a:endCxn id="357" idx="3"/>
          </p:cNvCxnSpPr>
          <p:nvPr/>
        </p:nvCxnSpPr>
        <p:spPr>
          <a:xfrm rot="-5400000">
            <a:off x="5790331" y="2815120"/>
            <a:ext cx="1059900" cy="760200"/>
          </a:xfrm>
          <a:prstGeom prst="bentConnector4">
            <a:avLst>
              <a:gd fmla="val 17834" name="adj1"/>
              <a:gd fmla="val 131320" name="adj2"/>
            </a:avLst>
          </a:prstGeom>
          <a:noFill/>
          <a:ln cap="flat" cmpd="sng" w="9525">
            <a:solidFill>
              <a:schemeClr val="dk2"/>
            </a:solidFill>
            <a:prstDash val="solid"/>
            <a:round/>
            <a:headEnd len="med" w="med" type="none"/>
            <a:tailEnd len="med" w="med" type="triangle"/>
          </a:ln>
        </p:spPr>
      </p:cxnSp>
      <p:cxnSp>
        <p:nvCxnSpPr>
          <p:cNvPr id="392" name="Google Shape;392;p22"/>
          <p:cNvCxnSpPr>
            <a:stCxn id="386" idx="0"/>
          </p:cNvCxnSpPr>
          <p:nvPr/>
        </p:nvCxnSpPr>
        <p:spPr>
          <a:xfrm flipH="1" rot="-5400000">
            <a:off x="3969275" y="859050"/>
            <a:ext cx="847800" cy="2446800"/>
          </a:xfrm>
          <a:prstGeom prst="bentConnector4">
            <a:avLst>
              <a:gd fmla="val -28087" name="adj1"/>
              <a:gd fmla="val 65479" name="adj2"/>
            </a:avLst>
          </a:prstGeom>
          <a:noFill/>
          <a:ln cap="flat" cmpd="sng" w="9525">
            <a:solidFill>
              <a:schemeClr val="dk2"/>
            </a:solidFill>
            <a:prstDash val="solid"/>
            <a:round/>
            <a:headEnd len="med" w="med" type="none"/>
            <a:tailEnd len="med" w="med" type="none"/>
          </a:ln>
        </p:spPr>
      </p:cxnSp>
      <p:cxnSp>
        <p:nvCxnSpPr>
          <p:cNvPr id="393" name="Google Shape;393;p22"/>
          <p:cNvCxnSpPr/>
          <p:nvPr/>
        </p:nvCxnSpPr>
        <p:spPr>
          <a:xfrm flipH="1" rot="10800000">
            <a:off x="5609625" y="2313650"/>
            <a:ext cx="600" cy="193800"/>
          </a:xfrm>
          <a:prstGeom prst="straightConnector1">
            <a:avLst/>
          </a:prstGeom>
          <a:noFill/>
          <a:ln cap="flat" cmpd="sng" w="9525">
            <a:solidFill>
              <a:schemeClr val="dk2"/>
            </a:solidFill>
            <a:prstDash val="solid"/>
            <a:round/>
            <a:headEnd len="med" w="med" type="none"/>
            <a:tailEnd len="med" w="med" type="triangle"/>
          </a:ln>
        </p:spPr>
      </p:cxnSp>
      <p:cxnSp>
        <p:nvCxnSpPr>
          <p:cNvPr id="394" name="Google Shape;394;p22"/>
          <p:cNvCxnSpPr>
            <a:stCxn id="348" idx="0"/>
            <a:endCxn id="378" idx="2"/>
          </p:cNvCxnSpPr>
          <p:nvPr/>
        </p:nvCxnSpPr>
        <p:spPr>
          <a:xfrm flipH="1" rot="10800000">
            <a:off x="3165681" y="3217858"/>
            <a:ext cx="4200" cy="507300"/>
          </a:xfrm>
          <a:prstGeom prst="straightConnector1">
            <a:avLst/>
          </a:prstGeom>
          <a:noFill/>
          <a:ln cap="flat" cmpd="sng" w="9525">
            <a:solidFill>
              <a:schemeClr val="dk2"/>
            </a:solidFill>
            <a:prstDash val="solid"/>
            <a:round/>
            <a:headEnd len="med" w="med" type="none"/>
            <a:tailEnd len="med" w="med" type="triangle"/>
          </a:ln>
        </p:spPr>
      </p:cxnSp>
      <p:cxnSp>
        <p:nvCxnSpPr>
          <p:cNvPr id="395" name="Google Shape;395;p22"/>
          <p:cNvCxnSpPr>
            <a:stCxn id="380" idx="0"/>
            <a:endCxn id="348" idx="4"/>
          </p:cNvCxnSpPr>
          <p:nvPr/>
        </p:nvCxnSpPr>
        <p:spPr>
          <a:xfrm rot="10800000">
            <a:off x="3165675" y="3983350"/>
            <a:ext cx="0" cy="229200"/>
          </a:xfrm>
          <a:prstGeom prst="straightConnector1">
            <a:avLst/>
          </a:prstGeom>
          <a:noFill/>
          <a:ln cap="flat" cmpd="sng" w="9525">
            <a:solidFill>
              <a:schemeClr val="dk2"/>
            </a:solidFill>
            <a:prstDash val="solid"/>
            <a:round/>
            <a:headEnd len="med" w="med" type="none"/>
            <a:tailEnd len="med" w="med" type="triangle"/>
          </a:ln>
        </p:spPr>
      </p:cxnSp>
      <p:cxnSp>
        <p:nvCxnSpPr>
          <p:cNvPr id="396" name="Google Shape;396;p22"/>
          <p:cNvCxnSpPr/>
          <p:nvPr/>
        </p:nvCxnSpPr>
        <p:spPr>
          <a:xfrm flipH="1" rot="10800000">
            <a:off x="5400375" y="2313650"/>
            <a:ext cx="600" cy="193800"/>
          </a:xfrm>
          <a:prstGeom prst="straightConnector1">
            <a:avLst/>
          </a:prstGeom>
          <a:noFill/>
          <a:ln cap="flat" cmpd="sng" w="9525">
            <a:solidFill>
              <a:schemeClr val="dk2"/>
            </a:solidFill>
            <a:prstDash val="solid"/>
            <a:round/>
            <a:headEnd len="med" w="med" type="none"/>
            <a:tailEnd len="med" w="med" type="triangle"/>
          </a:ln>
        </p:spPr>
      </p:cxnSp>
      <p:sp>
        <p:nvSpPr>
          <p:cNvPr id="397" name="Google Shape;397;p22"/>
          <p:cNvSpPr/>
          <p:nvPr/>
        </p:nvSpPr>
        <p:spPr>
          <a:xfrm>
            <a:off x="5182675" y="826500"/>
            <a:ext cx="1515000" cy="196200"/>
          </a:xfrm>
          <a:prstGeom prst="roundRect">
            <a:avLst>
              <a:gd fmla="val 28518" name="adj"/>
            </a:avLst>
          </a:prstGeom>
          <a:gradFill>
            <a:gsLst>
              <a:gs pos="0">
                <a:srgbClr val="69D4F4">
                  <a:alpha val="26274"/>
                </a:srgbClr>
              </a:gs>
              <a:gs pos="100000">
                <a:srgbClr val="9F39D5">
                  <a:alpha val="16862"/>
                </a:srgbClr>
              </a:gs>
            </a:gsLst>
            <a:lin ang="13500032" scaled="0"/>
          </a:gra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666666"/>
                </a:solidFill>
              </a:rPr>
              <a:t>Add &amp; Norm</a:t>
            </a:r>
            <a:endParaRPr sz="1100">
              <a:solidFill>
                <a:srgbClr val="666666"/>
              </a:solidFill>
            </a:endParaRPr>
          </a:p>
        </p:txBody>
      </p:sp>
      <p:cxnSp>
        <p:nvCxnSpPr>
          <p:cNvPr id="398" name="Google Shape;398;p22"/>
          <p:cNvCxnSpPr/>
          <p:nvPr/>
        </p:nvCxnSpPr>
        <p:spPr>
          <a:xfrm flipH="1" rot="5400000">
            <a:off x="2509550" y="1672475"/>
            <a:ext cx="552600" cy="757500"/>
          </a:xfrm>
          <a:prstGeom prst="bentConnector4">
            <a:avLst>
              <a:gd fmla="val -33297" name="adj1"/>
              <a:gd fmla="val 121752" name="adj2"/>
            </a:avLst>
          </a:prstGeom>
          <a:noFill/>
          <a:ln cap="flat" cmpd="sng" w="9525">
            <a:solidFill>
              <a:schemeClr val="dk2"/>
            </a:solidFill>
            <a:prstDash val="solid"/>
            <a:round/>
            <a:headEnd len="med" w="med" type="none"/>
            <a:tailEnd len="med" w="med" type="triangle"/>
          </a:ln>
        </p:spPr>
      </p:cxnSp>
      <p:cxnSp>
        <p:nvCxnSpPr>
          <p:cNvPr id="399" name="Google Shape;399;p22"/>
          <p:cNvCxnSpPr>
            <a:stCxn id="365" idx="0"/>
            <a:endCxn id="390" idx="2"/>
          </p:cNvCxnSpPr>
          <p:nvPr/>
        </p:nvCxnSpPr>
        <p:spPr>
          <a:xfrm rot="10800000">
            <a:off x="5940100" y="1475250"/>
            <a:ext cx="2700" cy="183300"/>
          </a:xfrm>
          <a:prstGeom prst="straightConnector1">
            <a:avLst/>
          </a:prstGeom>
          <a:noFill/>
          <a:ln cap="flat" cmpd="sng" w="9525">
            <a:solidFill>
              <a:schemeClr val="dk2"/>
            </a:solidFill>
            <a:prstDash val="solid"/>
            <a:round/>
            <a:headEnd len="med" w="med" type="none"/>
            <a:tailEnd len="med" w="med" type="triangle"/>
          </a:ln>
        </p:spPr>
      </p:cxnSp>
      <p:cxnSp>
        <p:nvCxnSpPr>
          <p:cNvPr id="400" name="Google Shape;400;p22"/>
          <p:cNvCxnSpPr>
            <a:stCxn id="397" idx="2"/>
            <a:endCxn id="390" idx="0"/>
          </p:cNvCxnSpPr>
          <p:nvPr/>
        </p:nvCxnSpPr>
        <p:spPr>
          <a:xfrm>
            <a:off x="5940175" y="1022700"/>
            <a:ext cx="0" cy="67500"/>
          </a:xfrm>
          <a:prstGeom prst="straightConnector1">
            <a:avLst/>
          </a:prstGeom>
          <a:noFill/>
          <a:ln cap="flat" cmpd="sng" w="9525">
            <a:solidFill>
              <a:schemeClr val="dk2"/>
            </a:solidFill>
            <a:prstDash val="solid"/>
            <a:round/>
            <a:headEnd len="med" w="med" type="none"/>
            <a:tailEnd len="med" w="med" type="none"/>
          </a:ln>
        </p:spPr>
      </p:cxnSp>
      <p:cxnSp>
        <p:nvCxnSpPr>
          <p:cNvPr id="401" name="Google Shape;401;p22"/>
          <p:cNvCxnSpPr>
            <a:endCxn id="365" idx="3"/>
          </p:cNvCxnSpPr>
          <p:nvPr/>
        </p:nvCxnSpPr>
        <p:spPr>
          <a:xfrm flipH="1" rot="10800000">
            <a:off x="5941600" y="1756650"/>
            <a:ext cx="758700" cy="730500"/>
          </a:xfrm>
          <a:prstGeom prst="bentConnector3">
            <a:avLst>
              <a:gd fmla="val 131386" name="adj1"/>
            </a:avLst>
          </a:prstGeom>
          <a:noFill/>
          <a:ln cap="flat" cmpd="sng" w="9525">
            <a:solidFill>
              <a:schemeClr val="dk2"/>
            </a:solidFill>
            <a:prstDash val="solid"/>
            <a:round/>
            <a:headEnd len="med" w="med" type="none"/>
            <a:tailEnd len="med" w="med" type="triangle"/>
          </a:ln>
        </p:spPr>
      </p:cxnSp>
      <p:cxnSp>
        <p:nvCxnSpPr>
          <p:cNvPr id="402" name="Google Shape;402;p22"/>
          <p:cNvCxnSpPr/>
          <p:nvPr/>
        </p:nvCxnSpPr>
        <p:spPr>
          <a:xfrm flipH="1" rot="10800000">
            <a:off x="5941813" y="924825"/>
            <a:ext cx="756900" cy="653700"/>
          </a:xfrm>
          <a:prstGeom prst="bentConnector3">
            <a:avLst>
              <a:gd fmla="val 130818" name="adj1"/>
            </a:avLst>
          </a:prstGeom>
          <a:noFill/>
          <a:ln cap="flat" cmpd="sng" w="9525">
            <a:solidFill>
              <a:schemeClr val="dk2"/>
            </a:solidFill>
            <a:prstDash val="solid"/>
            <a:round/>
            <a:headEnd len="med" w="med" type="none"/>
            <a:tailEnd len="med" w="med" type="triangle"/>
          </a:ln>
        </p:spPr>
      </p:cxnSp>
      <p:sp>
        <p:nvSpPr>
          <p:cNvPr id="403" name="Google Shape;403;p22"/>
          <p:cNvSpPr/>
          <p:nvPr/>
        </p:nvSpPr>
        <p:spPr>
          <a:xfrm>
            <a:off x="5182675" y="437988"/>
            <a:ext cx="1515000" cy="196200"/>
          </a:xfrm>
          <a:prstGeom prst="roundRect">
            <a:avLst>
              <a:gd fmla="val 28518" name="adj"/>
            </a:avLst>
          </a:prstGeom>
          <a:gradFill>
            <a:gsLst>
              <a:gs pos="0">
                <a:srgbClr val="69D4F4">
                  <a:alpha val="26274"/>
                </a:srgbClr>
              </a:gs>
              <a:gs pos="100000">
                <a:srgbClr val="9F39D5">
                  <a:alpha val="16862"/>
                </a:srgbClr>
              </a:gs>
            </a:gsLst>
            <a:lin ang="13500032" scaled="0"/>
          </a:gra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666666"/>
                </a:solidFill>
              </a:rPr>
              <a:t>Linear</a:t>
            </a:r>
            <a:endParaRPr sz="1100">
              <a:solidFill>
                <a:srgbClr val="666666"/>
              </a:solidFill>
            </a:endParaRPr>
          </a:p>
        </p:txBody>
      </p:sp>
      <p:sp>
        <p:nvSpPr>
          <p:cNvPr id="404" name="Google Shape;404;p22"/>
          <p:cNvSpPr/>
          <p:nvPr/>
        </p:nvSpPr>
        <p:spPr>
          <a:xfrm>
            <a:off x="5182675" y="106900"/>
            <a:ext cx="1515000" cy="196200"/>
          </a:xfrm>
          <a:prstGeom prst="roundRect">
            <a:avLst>
              <a:gd fmla="val 28518" name="adj"/>
            </a:avLst>
          </a:prstGeom>
          <a:gradFill>
            <a:gsLst>
              <a:gs pos="0">
                <a:srgbClr val="E0EDBA">
                  <a:alpha val="70980"/>
                </a:srgbClr>
              </a:gs>
              <a:gs pos="100000">
                <a:srgbClr val="B6D7A8"/>
              </a:gs>
            </a:gsLst>
            <a:lin ang="13500032" scaled="0"/>
          </a:gra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666666"/>
                </a:solidFill>
              </a:rPr>
              <a:t>Softmax</a:t>
            </a:r>
            <a:endParaRPr sz="1100">
              <a:solidFill>
                <a:srgbClr val="666666"/>
              </a:solidFill>
            </a:endParaRPr>
          </a:p>
        </p:txBody>
      </p:sp>
      <p:cxnSp>
        <p:nvCxnSpPr>
          <p:cNvPr id="405" name="Google Shape;405;p22"/>
          <p:cNvCxnSpPr>
            <a:stCxn id="397" idx="0"/>
            <a:endCxn id="403" idx="2"/>
          </p:cNvCxnSpPr>
          <p:nvPr/>
        </p:nvCxnSpPr>
        <p:spPr>
          <a:xfrm rot="10800000">
            <a:off x="5940175" y="634200"/>
            <a:ext cx="0" cy="192300"/>
          </a:xfrm>
          <a:prstGeom prst="straightConnector1">
            <a:avLst/>
          </a:prstGeom>
          <a:noFill/>
          <a:ln cap="flat" cmpd="sng" w="9525">
            <a:solidFill>
              <a:schemeClr val="dk2"/>
            </a:solidFill>
            <a:prstDash val="solid"/>
            <a:round/>
            <a:headEnd len="med" w="med" type="none"/>
            <a:tailEnd len="med" w="med" type="triangle"/>
          </a:ln>
        </p:spPr>
      </p:cxnSp>
      <p:cxnSp>
        <p:nvCxnSpPr>
          <p:cNvPr id="406" name="Google Shape;406;p22"/>
          <p:cNvCxnSpPr>
            <a:stCxn id="404" idx="2"/>
            <a:endCxn id="404" idx="2"/>
          </p:cNvCxnSpPr>
          <p:nvPr/>
        </p:nvCxnSpPr>
        <p:spPr>
          <a:xfrm>
            <a:off x="5940175" y="303100"/>
            <a:ext cx="0" cy="0"/>
          </a:xfrm>
          <a:prstGeom prst="straightConnector1">
            <a:avLst/>
          </a:prstGeom>
          <a:noFill/>
          <a:ln cap="flat" cmpd="sng" w="9525">
            <a:solidFill>
              <a:schemeClr val="dk2"/>
            </a:solidFill>
            <a:prstDash val="solid"/>
            <a:round/>
            <a:headEnd len="med" w="med" type="none"/>
            <a:tailEnd len="med" w="med" type="none"/>
          </a:ln>
        </p:spPr>
      </p:cxnSp>
      <p:cxnSp>
        <p:nvCxnSpPr>
          <p:cNvPr id="407" name="Google Shape;407;p22"/>
          <p:cNvCxnSpPr>
            <a:stCxn id="404" idx="2"/>
            <a:endCxn id="403" idx="0"/>
          </p:cNvCxnSpPr>
          <p:nvPr/>
        </p:nvCxnSpPr>
        <p:spPr>
          <a:xfrm>
            <a:off x="5940175" y="303100"/>
            <a:ext cx="0" cy="135000"/>
          </a:xfrm>
          <a:prstGeom prst="straightConnector1">
            <a:avLst/>
          </a:prstGeom>
          <a:noFill/>
          <a:ln cap="flat" cmpd="sng" w="9525">
            <a:solidFill>
              <a:schemeClr val="dk2"/>
            </a:solidFill>
            <a:prstDash val="solid"/>
            <a:round/>
            <a:headEnd len="med" w="med" type="none"/>
            <a:tailEnd len="med" w="med" type="none"/>
          </a:ln>
        </p:spPr>
      </p:cxnSp>
      <p:cxnSp>
        <p:nvCxnSpPr>
          <p:cNvPr id="408" name="Google Shape;408;p22"/>
          <p:cNvCxnSpPr/>
          <p:nvPr/>
        </p:nvCxnSpPr>
        <p:spPr>
          <a:xfrm>
            <a:off x="6068131" y="3831908"/>
            <a:ext cx="0" cy="0"/>
          </a:xfrm>
          <a:prstGeom prst="straightConnector1">
            <a:avLst/>
          </a:prstGeom>
          <a:noFill/>
          <a:ln cap="flat" cmpd="sng" w="9525">
            <a:solidFill>
              <a:schemeClr val="dk2"/>
            </a:solidFill>
            <a:prstDash val="solid"/>
            <a:round/>
            <a:headEnd len="med" w="med" type="none"/>
            <a:tailEnd len="med" w="med" type="none"/>
          </a:ln>
        </p:spPr>
      </p:cxnSp>
      <p:cxnSp>
        <p:nvCxnSpPr>
          <p:cNvPr id="409" name="Google Shape;409;p22"/>
          <p:cNvCxnSpPr>
            <a:stCxn id="370" idx="6"/>
            <a:endCxn id="373" idx="2"/>
          </p:cNvCxnSpPr>
          <p:nvPr/>
        </p:nvCxnSpPr>
        <p:spPr>
          <a:xfrm>
            <a:off x="6068131" y="3854320"/>
            <a:ext cx="1401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413" name="Shape 413"/>
        <p:cNvGrpSpPr/>
        <p:nvPr/>
      </p:nvGrpSpPr>
      <p:grpSpPr>
        <a:xfrm>
          <a:off x="0" y="0"/>
          <a:ext cx="0" cy="0"/>
          <a:chOff x="0" y="0"/>
          <a:chExt cx="0" cy="0"/>
        </a:xfrm>
      </p:grpSpPr>
      <p:sp>
        <p:nvSpPr>
          <p:cNvPr id="414" name="Google Shape;414;p23"/>
          <p:cNvSpPr/>
          <p:nvPr/>
        </p:nvSpPr>
        <p:spPr>
          <a:xfrm>
            <a:off x="4372300" y="697350"/>
            <a:ext cx="1914300" cy="2966400"/>
          </a:xfrm>
          <a:prstGeom prst="rect">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23"/>
          <p:cNvSpPr/>
          <p:nvPr/>
        </p:nvSpPr>
        <p:spPr>
          <a:xfrm>
            <a:off x="2179100" y="1727750"/>
            <a:ext cx="1914300" cy="1935900"/>
          </a:xfrm>
          <a:prstGeom prst="rect">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23"/>
          <p:cNvSpPr/>
          <p:nvPr/>
        </p:nvSpPr>
        <p:spPr>
          <a:xfrm>
            <a:off x="2466050" y="3001600"/>
            <a:ext cx="1515000" cy="385200"/>
          </a:xfrm>
          <a:prstGeom prst="roundRect">
            <a:avLst>
              <a:gd fmla="val 16667" name="adj"/>
            </a:avLst>
          </a:prstGeom>
          <a:gradFill>
            <a:gsLst>
              <a:gs pos="0">
                <a:srgbClr val="F7E9D4">
                  <a:alpha val="31764"/>
                </a:srgbClr>
              </a:gs>
              <a:gs pos="100000">
                <a:srgbClr val="E6B94E">
                  <a:alpha val="25098"/>
                </a:srgbClr>
              </a:gs>
            </a:gsLst>
            <a:lin ang="2700006" scaled="0"/>
          </a:gra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CCCCCC"/>
                </a:solidFill>
              </a:rPr>
              <a:t>Multi-Head</a:t>
            </a:r>
            <a:endParaRPr sz="1100">
              <a:solidFill>
                <a:srgbClr val="CCCCCC"/>
              </a:solidFill>
            </a:endParaRPr>
          </a:p>
          <a:p>
            <a:pPr indent="0" lvl="0" marL="0" rtl="0" algn="ctr">
              <a:spcBef>
                <a:spcPts val="0"/>
              </a:spcBef>
              <a:spcAft>
                <a:spcPts val="0"/>
              </a:spcAft>
              <a:buNone/>
            </a:pPr>
            <a:r>
              <a:rPr lang="en" sz="1100">
                <a:solidFill>
                  <a:srgbClr val="CCCCCC"/>
                </a:solidFill>
              </a:rPr>
              <a:t>Attention</a:t>
            </a:r>
            <a:endParaRPr sz="1100">
              <a:solidFill>
                <a:srgbClr val="CCCCCC"/>
              </a:solidFill>
            </a:endParaRPr>
          </a:p>
        </p:txBody>
      </p:sp>
      <p:sp>
        <p:nvSpPr>
          <p:cNvPr id="417" name="Google Shape;417;p23"/>
          <p:cNvSpPr/>
          <p:nvPr/>
        </p:nvSpPr>
        <p:spPr>
          <a:xfrm>
            <a:off x="2465950" y="2736150"/>
            <a:ext cx="1515000" cy="196200"/>
          </a:xfrm>
          <a:prstGeom prst="roundRect">
            <a:avLst>
              <a:gd fmla="val 28518" name="adj"/>
            </a:avLst>
          </a:prstGeom>
          <a:gradFill>
            <a:gsLst>
              <a:gs pos="0">
                <a:srgbClr val="69D4F4">
                  <a:alpha val="26274"/>
                </a:srgbClr>
              </a:gs>
              <a:gs pos="100000">
                <a:srgbClr val="9F39D5">
                  <a:alpha val="16862"/>
                </a:srgbClr>
              </a:gs>
            </a:gsLst>
            <a:lin ang="13500032" scaled="0"/>
          </a:gra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D9D9D9"/>
                </a:solidFill>
              </a:rPr>
              <a:t>Add &amp; Norm</a:t>
            </a:r>
            <a:endParaRPr sz="1100">
              <a:solidFill>
                <a:srgbClr val="D9D9D9"/>
              </a:solidFill>
            </a:endParaRPr>
          </a:p>
        </p:txBody>
      </p:sp>
      <p:sp>
        <p:nvSpPr>
          <p:cNvPr id="418" name="Google Shape;418;p23"/>
          <p:cNvSpPr/>
          <p:nvPr/>
        </p:nvSpPr>
        <p:spPr>
          <a:xfrm>
            <a:off x="2466050" y="4217575"/>
            <a:ext cx="1515000" cy="435900"/>
          </a:xfrm>
          <a:prstGeom prst="roundRect">
            <a:avLst>
              <a:gd fmla="val 16667" name="adj"/>
            </a:avLst>
          </a:prstGeom>
          <a:gradFill>
            <a:gsLst>
              <a:gs pos="0">
                <a:srgbClr val="D8EDBA">
                  <a:alpha val="29411"/>
                </a:srgbClr>
              </a:gs>
              <a:gs pos="100000">
                <a:srgbClr val="FE9696">
                  <a:alpha val="29411"/>
                </a:srgbClr>
              </a:gs>
            </a:gsLst>
            <a:lin ang="13500032" scaled="0"/>
          </a:gra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D9D9D9"/>
                </a:solidFill>
              </a:rPr>
              <a:t>Input</a:t>
            </a:r>
            <a:endParaRPr sz="1100">
              <a:solidFill>
                <a:srgbClr val="D9D9D9"/>
              </a:solidFill>
            </a:endParaRPr>
          </a:p>
          <a:p>
            <a:pPr indent="0" lvl="0" marL="0" rtl="0" algn="ctr">
              <a:spcBef>
                <a:spcPts val="0"/>
              </a:spcBef>
              <a:spcAft>
                <a:spcPts val="0"/>
              </a:spcAft>
              <a:buNone/>
            </a:pPr>
            <a:r>
              <a:rPr lang="en" sz="1100">
                <a:solidFill>
                  <a:srgbClr val="D9D9D9"/>
                </a:solidFill>
              </a:rPr>
              <a:t>Embedding</a:t>
            </a:r>
            <a:endParaRPr sz="1100">
              <a:solidFill>
                <a:srgbClr val="D9D9D9"/>
              </a:solidFill>
            </a:endParaRPr>
          </a:p>
        </p:txBody>
      </p:sp>
      <p:grpSp>
        <p:nvGrpSpPr>
          <p:cNvPr id="419" name="Google Shape;419;p23"/>
          <p:cNvGrpSpPr/>
          <p:nvPr/>
        </p:nvGrpSpPr>
        <p:grpSpPr>
          <a:xfrm>
            <a:off x="3095581" y="3765083"/>
            <a:ext cx="255900" cy="258300"/>
            <a:chOff x="2372506" y="3438683"/>
            <a:chExt cx="255900" cy="258300"/>
          </a:xfrm>
        </p:grpSpPr>
        <p:pic>
          <p:nvPicPr>
            <p:cNvPr descr="+" id="420" name="Google Shape;420;p23" title="MathEquation,#585858"/>
            <p:cNvPicPr preferRelativeResize="0"/>
            <p:nvPr/>
          </p:nvPicPr>
          <p:blipFill>
            <a:blip r:embed="rId3">
              <a:alphaModFix/>
            </a:blip>
            <a:stretch>
              <a:fillRect/>
            </a:stretch>
          </p:blipFill>
          <p:spPr>
            <a:xfrm>
              <a:off x="2407953" y="3466746"/>
              <a:ext cx="185040" cy="202107"/>
            </a:xfrm>
            <a:prstGeom prst="rect">
              <a:avLst/>
            </a:prstGeom>
            <a:noFill/>
            <a:ln>
              <a:noFill/>
            </a:ln>
          </p:spPr>
        </p:pic>
        <p:sp>
          <p:nvSpPr>
            <p:cNvPr id="421" name="Google Shape;421;p23"/>
            <p:cNvSpPr/>
            <p:nvPr/>
          </p:nvSpPr>
          <p:spPr>
            <a:xfrm>
              <a:off x="2372506" y="3438683"/>
              <a:ext cx="255900" cy="258300"/>
            </a:xfrm>
            <a:prstGeom prst="ellipse">
              <a:avLst/>
            </a:prstGeom>
            <a:gradFill>
              <a:gsLst>
                <a:gs pos="0">
                  <a:srgbClr val="69D4F4">
                    <a:alpha val="26274"/>
                  </a:srgbClr>
                </a:gs>
                <a:gs pos="100000">
                  <a:srgbClr val="9F39D5">
                    <a:alpha val="16862"/>
                  </a:srgbClr>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grpSp>
      <p:grpSp>
        <p:nvGrpSpPr>
          <p:cNvPr id="422" name="Google Shape;422;p23"/>
          <p:cNvGrpSpPr/>
          <p:nvPr/>
        </p:nvGrpSpPr>
        <p:grpSpPr>
          <a:xfrm>
            <a:off x="2466049" y="3701599"/>
            <a:ext cx="407181" cy="385200"/>
            <a:chOff x="7687999" y="1673849"/>
            <a:chExt cx="407181" cy="385200"/>
          </a:xfrm>
        </p:grpSpPr>
        <p:sp>
          <p:nvSpPr>
            <p:cNvPr id="423" name="Google Shape;423;p23"/>
            <p:cNvSpPr/>
            <p:nvPr/>
          </p:nvSpPr>
          <p:spPr>
            <a:xfrm>
              <a:off x="7687999" y="1673849"/>
              <a:ext cx="407100" cy="385200"/>
            </a:xfrm>
            <a:prstGeom prst="ellipse">
              <a:avLst/>
            </a:prstGeom>
            <a:gradFill>
              <a:gsLst>
                <a:gs pos="0">
                  <a:srgbClr val="69D4F4">
                    <a:alpha val="26274"/>
                  </a:srgbClr>
                </a:gs>
                <a:gs pos="100000">
                  <a:srgbClr val="9F39D5">
                    <a:alpha val="16862"/>
                  </a:srgbClr>
                </a:gs>
              </a:gsLst>
              <a:lin ang="13500032" scaled="0"/>
            </a:gra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424" name="Google Shape;424;p23"/>
            <p:cNvSpPr/>
            <p:nvPr/>
          </p:nvSpPr>
          <p:spPr>
            <a:xfrm>
              <a:off x="7695890" y="1786160"/>
              <a:ext cx="399290" cy="178980"/>
            </a:xfrm>
            <a:custGeom>
              <a:rect b="b" l="l" r="r" t="t"/>
              <a:pathLst>
                <a:path extrusionOk="0" h="9028" w="20772">
                  <a:moveTo>
                    <a:pt x="0" y="3089"/>
                  </a:moveTo>
                  <a:cubicBezTo>
                    <a:pt x="1222" y="2614"/>
                    <a:pt x="4819" y="-712"/>
                    <a:pt x="7331" y="238"/>
                  </a:cubicBezTo>
                  <a:cubicBezTo>
                    <a:pt x="9843" y="1188"/>
                    <a:pt x="12830" y="7841"/>
                    <a:pt x="15070" y="8791"/>
                  </a:cubicBezTo>
                  <a:cubicBezTo>
                    <a:pt x="17310" y="9741"/>
                    <a:pt x="19822" y="6415"/>
                    <a:pt x="20772" y="5940"/>
                  </a:cubicBezTo>
                </a:path>
              </a:pathLst>
            </a:custGeom>
            <a:noFill/>
            <a:ln cap="flat" cmpd="sng" w="9525">
              <a:solidFill>
                <a:srgbClr val="D9D9D9"/>
              </a:solidFill>
              <a:prstDash val="solid"/>
              <a:round/>
              <a:headEnd len="med" w="med" type="none"/>
              <a:tailEnd len="med" w="med" type="none"/>
            </a:ln>
          </p:spPr>
        </p:sp>
      </p:grpSp>
      <p:cxnSp>
        <p:nvCxnSpPr>
          <p:cNvPr id="425" name="Google Shape;425;p23"/>
          <p:cNvCxnSpPr>
            <a:endCxn id="418" idx="2"/>
          </p:cNvCxnSpPr>
          <p:nvPr/>
        </p:nvCxnSpPr>
        <p:spPr>
          <a:xfrm rot="10800000">
            <a:off x="3223550" y="4653475"/>
            <a:ext cx="4500" cy="230700"/>
          </a:xfrm>
          <a:prstGeom prst="straightConnector1">
            <a:avLst/>
          </a:prstGeom>
          <a:noFill/>
          <a:ln cap="flat" cmpd="sng" w="9525">
            <a:solidFill>
              <a:srgbClr val="D9D9D9"/>
            </a:solidFill>
            <a:prstDash val="solid"/>
            <a:round/>
            <a:headEnd len="med" w="med" type="none"/>
            <a:tailEnd len="med" w="med" type="triangle"/>
          </a:ln>
        </p:spPr>
      </p:cxnSp>
      <p:cxnSp>
        <p:nvCxnSpPr>
          <p:cNvPr id="426" name="Google Shape;426;p23"/>
          <p:cNvCxnSpPr>
            <a:endCxn id="421" idx="4"/>
          </p:cNvCxnSpPr>
          <p:nvPr/>
        </p:nvCxnSpPr>
        <p:spPr>
          <a:xfrm rot="10800000">
            <a:off x="3223531" y="4023383"/>
            <a:ext cx="0" cy="196200"/>
          </a:xfrm>
          <a:prstGeom prst="straightConnector1">
            <a:avLst/>
          </a:prstGeom>
          <a:noFill/>
          <a:ln cap="flat" cmpd="sng" w="9525">
            <a:solidFill>
              <a:srgbClr val="D9D9D9"/>
            </a:solidFill>
            <a:prstDash val="solid"/>
            <a:round/>
            <a:headEnd len="med" w="med" type="none"/>
            <a:tailEnd len="med" w="med" type="triangle"/>
          </a:ln>
        </p:spPr>
      </p:cxnSp>
      <p:cxnSp>
        <p:nvCxnSpPr>
          <p:cNvPr id="427" name="Google Shape;427;p23"/>
          <p:cNvCxnSpPr>
            <a:stCxn id="421" idx="0"/>
            <a:endCxn id="416" idx="2"/>
          </p:cNvCxnSpPr>
          <p:nvPr/>
        </p:nvCxnSpPr>
        <p:spPr>
          <a:xfrm rot="10800000">
            <a:off x="3223531" y="3386783"/>
            <a:ext cx="0" cy="378300"/>
          </a:xfrm>
          <a:prstGeom prst="straightConnector1">
            <a:avLst/>
          </a:prstGeom>
          <a:noFill/>
          <a:ln cap="flat" cmpd="sng" w="9525">
            <a:solidFill>
              <a:srgbClr val="D9D9D9"/>
            </a:solidFill>
            <a:prstDash val="solid"/>
            <a:round/>
            <a:headEnd len="med" w="med" type="none"/>
            <a:tailEnd len="med" w="med" type="triangle"/>
          </a:ln>
        </p:spPr>
      </p:cxnSp>
      <p:sp>
        <p:nvSpPr>
          <p:cNvPr id="428" name="Google Shape;428;p23"/>
          <p:cNvSpPr/>
          <p:nvPr/>
        </p:nvSpPr>
        <p:spPr>
          <a:xfrm>
            <a:off x="4572000" y="4225675"/>
            <a:ext cx="1515000" cy="435900"/>
          </a:xfrm>
          <a:prstGeom prst="roundRect">
            <a:avLst>
              <a:gd fmla="val 16667" name="adj"/>
            </a:avLst>
          </a:prstGeom>
          <a:gradFill>
            <a:gsLst>
              <a:gs pos="0">
                <a:srgbClr val="D8EDBA">
                  <a:alpha val="29411"/>
                </a:srgbClr>
              </a:gs>
              <a:gs pos="100000">
                <a:srgbClr val="FE9696">
                  <a:alpha val="29411"/>
                </a:srgbClr>
              </a:gs>
            </a:gsLst>
            <a:lin ang="13500032" scaled="0"/>
          </a:gra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D9D9D9"/>
                </a:solidFill>
              </a:rPr>
              <a:t>Output</a:t>
            </a:r>
            <a:endParaRPr sz="1100">
              <a:solidFill>
                <a:srgbClr val="D9D9D9"/>
              </a:solidFill>
            </a:endParaRPr>
          </a:p>
          <a:p>
            <a:pPr indent="0" lvl="0" marL="0" rtl="0" algn="ctr">
              <a:spcBef>
                <a:spcPts val="0"/>
              </a:spcBef>
              <a:spcAft>
                <a:spcPts val="0"/>
              </a:spcAft>
              <a:buNone/>
            </a:pPr>
            <a:r>
              <a:rPr lang="en" sz="1100">
                <a:solidFill>
                  <a:srgbClr val="D9D9D9"/>
                </a:solidFill>
              </a:rPr>
              <a:t>Embedding</a:t>
            </a:r>
            <a:endParaRPr sz="1100">
              <a:solidFill>
                <a:srgbClr val="D9D9D9"/>
              </a:solidFill>
            </a:endParaRPr>
          </a:p>
        </p:txBody>
      </p:sp>
      <p:cxnSp>
        <p:nvCxnSpPr>
          <p:cNvPr id="429" name="Google Shape;429;p23"/>
          <p:cNvCxnSpPr/>
          <p:nvPr/>
        </p:nvCxnSpPr>
        <p:spPr>
          <a:xfrm rot="10800000">
            <a:off x="5327250" y="4686450"/>
            <a:ext cx="4500" cy="230700"/>
          </a:xfrm>
          <a:prstGeom prst="straightConnector1">
            <a:avLst/>
          </a:prstGeom>
          <a:noFill/>
          <a:ln cap="flat" cmpd="sng" w="9525">
            <a:solidFill>
              <a:srgbClr val="D9D9D9"/>
            </a:solidFill>
            <a:prstDash val="solid"/>
            <a:round/>
            <a:headEnd len="med" w="med" type="none"/>
            <a:tailEnd len="med" w="med" type="triangle"/>
          </a:ln>
        </p:spPr>
      </p:cxnSp>
      <p:cxnSp>
        <p:nvCxnSpPr>
          <p:cNvPr id="430" name="Google Shape;430;p23"/>
          <p:cNvCxnSpPr>
            <a:stCxn id="423" idx="6"/>
            <a:endCxn id="421" idx="2"/>
          </p:cNvCxnSpPr>
          <p:nvPr/>
        </p:nvCxnSpPr>
        <p:spPr>
          <a:xfrm>
            <a:off x="2873149" y="3894199"/>
            <a:ext cx="222300" cy="0"/>
          </a:xfrm>
          <a:prstGeom prst="straightConnector1">
            <a:avLst/>
          </a:prstGeom>
          <a:noFill/>
          <a:ln cap="flat" cmpd="sng" w="9525">
            <a:solidFill>
              <a:srgbClr val="D9D9D9"/>
            </a:solidFill>
            <a:prstDash val="solid"/>
            <a:round/>
            <a:headEnd len="med" w="med" type="none"/>
            <a:tailEnd len="med" w="med" type="none"/>
          </a:ln>
        </p:spPr>
      </p:cxnSp>
      <p:cxnSp>
        <p:nvCxnSpPr>
          <p:cNvPr id="431" name="Google Shape;431;p23"/>
          <p:cNvCxnSpPr>
            <a:stCxn id="416" idx="2"/>
            <a:endCxn id="417" idx="1"/>
          </p:cNvCxnSpPr>
          <p:nvPr/>
        </p:nvCxnSpPr>
        <p:spPr>
          <a:xfrm flipH="1" rot="5400000">
            <a:off x="2568500" y="2731750"/>
            <a:ext cx="552600" cy="757500"/>
          </a:xfrm>
          <a:prstGeom prst="bentConnector4">
            <a:avLst>
              <a:gd fmla="val -33297" name="adj1"/>
              <a:gd fmla="val 121752" name="adj2"/>
            </a:avLst>
          </a:prstGeom>
          <a:noFill/>
          <a:ln cap="flat" cmpd="sng" w="9525">
            <a:solidFill>
              <a:srgbClr val="D9D9D9"/>
            </a:solidFill>
            <a:prstDash val="solid"/>
            <a:round/>
            <a:headEnd len="med" w="med" type="none"/>
            <a:tailEnd len="med" w="med" type="triangle"/>
          </a:ln>
        </p:spPr>
      </p:cxnSp>
      <p:cxnSp>
        <p:nvCxnSpPr>
          <p:cNvPr id="432" name="Google Shape;432;p23"/>
          <p:cNvCxnSpPr>
            <a:stCxn id="417" idx="2"/>
          </p:cNvCxnSpPr>
          <p:nvPr/>
        </p:nvCxnSpPr>
        <p:spPr>
          <a:xfrm>
            <a:off x="3223450" y="2932350"/>
            <a:ext cx="0" cy="0"/>
          </a:xfrm>
          <a:prstGeom prst="straightConnector1">
            <a:avLst/>
          </a:prstGeom>
          <a:noFill/>
          <a:ln cap="flat" cmpd="sng" w="9525">
            <a:solidFill>
              <a:schemeClr val="dk2"/>
            </a:solidFill>
            <a:prstDash val="solid"/>
            <a:round/>
            <a:headEnd len="med" w="med" type="none"/>
            <a:tailEnd len="med" w="med" type="none"/>
          </a:ln>
        </p:spPr>
      </p:cxnSp>
      <p:cxnSp>
        <p:nvCxnSpPr>
          <p:cNvPr id="433" name="Google Shape;433;p23"/>
          <p:cNvCxnSpPr>
            <a:stCxn id="416" idx="0"/>
            <a:endCxn id="417" idx="2"/>
          </p:cNvCxnSpPr>
          <p:nvPr/>
        </p:nvCxnSpPr>
        <p:spPr>
          <a:xfrm rot="10800000">
            <a:off x="3223550" y="2932300"/>
            <a:ext cx="0" cy="69300"/>
          </a:xfrm>
          <a:prstGeom prst="straightConnector1">
            <a:avLst/>
          </a:prstGeom>
          <a:noFill/>
          <a:ln cap="flat" cmpd="sng" w="9525">
            <a:solidFill>
              <a:srgbClr val="999999"/>
            </a:solidFill>
            <a:prstDash val="solid"/>
            <a:round/>
            <a:headEnd len="med" w="med" type="none"/>
            <a:tailEnd len="med" w="med" type="none"/>
          </a:ln>
        </p:spPr>
      </p:cxnSp>
      <p:sp>
        <p:nvSpPr>
          <p:cNvPr id="434" name="Google Shape;434;p23"/>
          <p:cNvSpPr/>
          <p:nvPr/>
        </p:nvSpPr>
        <p:spPr>
          <a:xfrm>
            <a:off x="2466000" y="2092850"/>
            <a:ext cx="1515000" cy="385200"/>
          </a:xfrm>
          <a:prstGeom prst="roundRect">
            <a:avLst>
              <a:gd fmla="val 16667" name="adj"/>
            </a:avLst>
          </a:prstGeom>
          <a:gradFill>
            <a:gsLst>
              <a:gs pos="0">
                <a:srgbClr val="00FFFF">
                  <a:alpha val="31372"/>
                </a:srgbClr>
              </a:gs>
              <a:gs pos="100000">
                <a:srgbClr val="B0DAF1">
                  <a:alpha val="37254"/>
                </a:srgbClr>
              </a:gs>
            </a:gsLst>
            <a:lin ang="0" scaled="0"/>
          </a:gra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D9D9D9"/>
                </a:solidFill>
              </a:rPr>
              <a:t>Feed</a:t>
            </a:r>
            <a:endParaRPr sz="1100">
              <a:solidFill>
                <a:srgbClr val="D9D9D9"/>
              </a:solidFill>
            </a:endParaRPr>
          </a:p>
          <a:p>
            <a:pPr indent="0" lvl="0" marL="0" rtl="0" algn="ctr">
              <a:spcBef>
                <a:spcPts val="0"/>
              </a:spcBef>
              <a:spcAft>
                <a:spcPts val="0"/>
              </a:spcAft>
              <a:buNone/>
            </a:pPr>
            <a:r>
              <a:rPr lang="en" sz="1100">
                <a:solidFill>
                  <a:srgbClr val="D9D9D9"/>
                </a:solidFill>
              </a:rPr>
              <a:t>Forward</a:t>
            </a:r>
            <a:endParaRPr sz="1100">
              <a:solidFill>
                <a:srgbClr val="D9D9D9"/>
              </a:solidFill>
            </a:endParaRPr>
          </a:p>
        </p:txBody>
      </p:sp>
      <p:sp>
        <p:nvSpPr>
          <p:cNvPr id="435" name="Google Shape;435;p23"/>
          <p:cNvSpPr/>
          <p:nvPr/>
        </p:nvSpPr>
        <p:spPr>
          <a:xfrm>
            <a:off x="2465900" y="1827400"/>
            <a:ext cx="1515000" cy="196200"/>
          </a:xfrm>
          <a:prstGeom prst="roundRect">
            <a:avLst>
              <a:gd fmla="val 28518" name="adj"/>
            </a:avLst>
          </a:prstGeom>
          <a:gradFill>
            <a:gsLst>
              <a:gs pos="0">
                <a:srgbClr val="69D4F4">
                  <a:alpha val="26274"/>
                </a:srgbClr>
              </a:gs>
              <a:gs pos="100000">
                <a:srgbClr val="9F39D5">
                  <a:alpha val="16862"/>
                </a:srgbClr>
              </a:gs>
            </a:gsLst>
            <a:lin ang="13500032" scaled="0"/>
          </a:gra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D9D9D9"/>
                </a:solidFill>
              </a:rPr>
              <a:t>Add &amp; Norm</a:t>
            </a:r>
            <a:endParaRPr sz="1100">
              <a:solidFill>
                <a:srgbClr val="D9D9D9"/>
              </a:solidFill>
            </a:endParaRPr>
          </a:p>
        </p:txBody>
      </p:sp>
      <p:cxnSp>
        <p:nvCxnSpPr>
          <p:cNvPr id="436" name="Google Shape;436;p23"/>
          <p:cNvCxnSpPr>
            <a:stCxn id="417" idx="0"/>
            <a:endCxn id="434" idx="2"/>
          </p:cNvCxnSpPr>
          <p:nvPr/>
        </p:nvCxnSpPr>
        <p:spPr>
          <a:xfrm rot="10800000">
            <a:off x="3223450" y="2478150"/>
            <a:ext cx="0" cy="258000"/>
          </a:xfrm>
          <a:prstGeom prst="straightConnector1">
            <a:avLst/>
          </a:prstGeom>
          <a:noFill/>
          <a:ln cap="flat" cmpd="sng" w="9525">
            <a:solidFill>
              <a:srgbClr val="D9D9D9"/>
            </a:solidFill>
            <a:prstDash val="solid"/>
            <a:round/>
            <a:headEnd len="med" w="med" type="none"/>
            <a:tailEnd len="med" w="med" type="triangle"/>
          </a:ln>
        </p:spPr>
      </p:cxnSp>
      <p:cxnSp>
        <p:nvCxnSpPr>
          <p:cNvPr id="437" name="Google Shape;437;p23"/>
          <p:cNvCxnSpPr/>
          <p:nvPr/>
        </p:nvCxnSpPr>
        <p:spPr>
          <a:xfrm flipH="1" rot="5400000">
            <a:off x="2568500" y="1827850"/>
            <a:ext cx="552600" cy="757500"/>
          </a:xfrm>
          <a:prstGeom prst="bentConnector4">
            <a:avLst>
              <a:gd fmla="val -25502" name="adj1"/>
              <a:gd fmla="val 121752" name="adj2"/>
            </a:avLst>
          </a:prstGeom>
          <a:noFill/>
          <a:ln cap="flat" cmpd="sng" w="9525">
            <a:solidFill>
              <a:srgbClr val="D9D9D9"/>
            </a:solidFill>
            <a:prstDash val="solid"/>
            <a:round/>
            <a:headEnd len="med" w="med" type="none"/>
            <a:tailEnd len="med" w="med" type="triangle"/>
          </a:ln>
        </p:spPr>
      </p:cxnSp>
      <p:sp>
        <p:nvSpPr>
          <p:cNvPr id="438" name="Google Shape;438;p23"/>
          <p:cNvSpPr/>
          <p:nvPr/>
        </p:nvSpPr>
        <p:spPr>
          <a:xfrm>
            <a:off x="4572050" y="2761000"/>
            <a:ext cx="1515000" cy="633900"/>
          </a:xfrm>
          <a:prstGeom prst="roundRect">
            <a:avLst>
              <a:gd fmla="val 16667" name="adj"/>
            </a:avLst>
          </a:prstGeom>
          <a:gradFill>
            <a:gsLst>
              <a:gs pos="0">
                <a:srgbClr val="F7E9D4">
                  <a:alpha val="31764"/>
                </a:srgbClr>
              </a:gs>
              <a:gs pos="100000">
                <a:srgbClr val="E6B94E">
                  <a:alpha val="25098"/>
                </a:srgbClr>
              </a:gs>
            </a:gsLst>
            <a:lin ang="2700006" scaled="0"/>
          </a:gra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D9D9D9"/>
                </a:solidFill>
              </a:rPr>
              <a:t>Masked</a:t>
            </a:r>
            <a:endParaRPr sz="1100">
              <a:solidFill>
                <a:srgbClr val="D9D9D9"/>
              </a:solidFill>
            </a:endParaRPr>
          </a:p>
          <a:p>
            <a:pPr indent="0" lvl="0" marL="0" rtl="0" algn="ctr">
              <a:spcBef>
                <a:spcPts val="0"/>
              </a:spcBef>
              <a:spcAft>
                <a:spcPts val="0"/>
              </a:spcAft>
              <a:buNone/>
            </a:pPr>
            <a:r>
              <a:rPr lang="en" sz="1100">
                <a:solidFill>
                  <a:srgbClr val="D9D9D9"/>
                </a:solidFill>
              </a:rPr>
              <a:t>Multi-Head</a:t>
            </a:r>
            <a:endParaRPr sz="1100">
              <a:solidFill>
                <a:srgbClr val="D9D9D9"/>
              </a:solidFill>
            </a:endParaRPr>
          </a:p>
          <a:p>
            <a:pPr indent="0" lvl="0" marL="0" rtl="0" algn="ctr">
              <a:spcBef>
                <a:spcPts val="0"/>
              </a:spcBef>
              <a:spcAft>
                <a:spcPts val="0"/>
              </a:spcAft>
              <a:buNone/>
            </a:pPr>
            <a:r>
              <a:rPr lang="en" sz="1100">
                <a:solidFill>
                  <a:srgbClr val="D9D9D9"/>
                </a:solidFill>
              </a:rPr>
              <a:t>Attention</a:t>
            </a:r>
            <a:endParaRPr sz="1100">
              <a:solidFill>
                <a:srgbClr val="D9D9D9"/>
              </a:solidFill>
            </a:endParaRPr>
          </a:p>
        </p:txBody>
      </p:sp>
      <p:sp>
        <p:nvSpPr>
          <p:cNvPr id="439" name="Google Shape;439;p23"/>
          <p:cNvSpPr/>
          <p:nvPr/>
        </p:nvSpPr>
        <p:spPr>
          <a:xfrm>
            <a:off x="4571950" y="2495550"/>
            <a:ext cx="1515000" cy="196200"/>
          </a:xfrm>
          <a:prstGeom prst="roundRect">
            <a:avLst>
              <a:gd fmla="val 28518" name="adj"/>
            </a:avLst>
          </a:prstGeom>
          <a:gradFill>
            <a:gsLst>
              <a:gs pos="0">
                <a:srgbClr val="69D4F4">
                  <a:alpha val="26274"/>
                </a:srgbClr>
              </a:gs>
              <a:gs pos="100000">
                <a:srgbClr val="9F39D5">
                  <a:alpha val="16862"/>
                </a:srgbClr>
              </a:gs>
            </a:gsLst>
            <a:lin ang="13500032" scaled="0"/>
          </a:gra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D9D9D9"/>
                </a:solidFill>
              </a:rPr>
              <a:t>Add &amp; Norm</a:t>
            </a:r>
            <a:endParaRPr sz="1100">
              <a:solidFill>
                <a:srgbClr val="D9D9D9"/>
              </a:solidFill>
            </a:endParaRPr>
          </a:p>
        </p:txBody>
      </p:sp>
      <p:cxnSp>
        <p:nvCxnSpPr>
          <p:cNvPr id="440" name="Google Shape;440;p23"/>
          <p:cNvCxnSpPr>
            <a:stCxn id="438" idx="0"/>
            <a:endCxn id="439" idx="2"/>
          </p:cNvCxnSpPr>
          <p:nvPr/>
        </p:nvCxnSpPr>
        <p:spPr>
          <a:xfrm rot="10800000">
            <a:off x="5329550" y="2691700"/>
            <a:ext cx="0" cy="69300"/>
          </a:xfrm>
          <a:prstGeom prst="straightConnector1">
            <a:avLst/>
          </a:prstGeom>
          <a:noFill/>
          <a:ln cap="flat" cmpd="sng" w="9525">
            <a:solidFill>
              <a:srgbClr val="999999"/>
            </a:solidFill>
            <a:prstDash val="solid"/>
            <a:round/>
            <a:headEnd len="med" w="med" type="none"/>
            <a:tailEnd len="med" w="med" type="none"/>
          </a:ln>
        </p:spPr>
      </p:cxnSp>
      <p:grpSp>
        <p:nvGrpSpPr>
          <p:cNvPr id="441" name="Google Shape;441;p23"/>
          <p:cNvGrpSpPr/>
          <p:nvPr/>
        </p:nvGrpSpPr>
        <p:grpSpPr>
          <a:xfrm flipH="1">
            <a:off x="5670621" y="3709189"/>
            <a:ext cx="424201" cy="385200"/>
            <a:chOff x="7687999" y="1673849"/>
            <a:chExt cx="407181" cy="385200"/>
          </a:xfrm>
        </p:grpSpPr>
        <p:sp>
          <p:nvSpPr>
            <p:cNvPr id="442" name="Google Shape;442;p23"/>
            <p:cNvSpPr/>
            <p:nvPr/>
          </p:nvSpPr>
          <p:spPr>
            <a:xfrm>
              <a:off x="7687999" y="1673849"/>
              <a:ext cx="407100" cy="385200"/>
            </a:xfrm>
            <a:prstGeom prst="ellipse">
              <a:avLst/>
            </a:prstGeom>
            <a:gradFill>
              <a:gsLst>
                <a:gs pos="0">
                  <a:srgbClr val="69D4F4">
                    <a:alpha val="26274"/>
                  </a:srgbClr>
                </a:gs>
                <a:gs pos="100000">
                  <a:srgbClr val="9F39D5">
                    <a:alpha val="16862"/>
                  </a:srgbClr>
                </a:gs>
              </a:gsLst>
              <a:lin ang="13500032" scaled="0"/>
            </a:gra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443" name="Google Shape;443;p23"/>
            <p:cNvSpPr/>
            <p:nvPr/>
          </p:nvSpPr>
          <p:spPr>
            <a:xfrm>
              <a:off x="7695890" y="1786160"/>
              <a:ext cx="399290" cy="178980"/>
            </a:xfrm>
            <a:custGeom>
              <a:rect b="b" l="l" r="r" t="t"/>
              <a:pathLst>
                <a:path extrusionOk="0" h="9028" w="20772">
                  <a:moveTo>
                    <a:pt x="0" y="3089"/>
                  </a:moveTo>
                  <a:cubicBezTo>
                    <a:pt x="1222" y="2614"/>
                    <a:pt x="4819" y="-712"/>
                    <a:pt x="7331" y="238"/>
                  </a:cubicBezTo>
                  <a:cubicBezTo>
                    <a:pt x="9843" y="1188"/>
                    <a:pt x="12830" y="7841"/>
                    <a:pt x="15070" y="8791"/>
                  </a:cubicBezTo>
                  <a:cubicBezTo>
                    <a:pt x="17310" y="9741"/>
                    <a:pt x="19822" y="6415"/>
                    <a:pt x="20772" y="5940"/>
                  </a:cubicBezTo>
                </a:path>
              </a:pathLst>
            </a:custGeom>
            <a:noFill/>
            <a:ln cap="flat" cmpd="sng" w="9525">
              <a:solidFill>
                <a:srgbClr val="D9D9D9"/>
              </a:solidFill>
              <a:prstDash val="solid"/>
              <a:round/>
              <a:headEnd len="med" w="med" type="none"/>
              <a:tailEnd len="med" w="med" type="none"/>
            </a:ln>
          </p:spPr>
        </p:sp>
      </p:grpSp>
      <p:cxnSp>
        <p:nvCxnSpPr>
          <p:cNvPr id="444" name="Google Shape;444;p23"/>
          <p:cNvCxnSpPr/>
          <p:nvPr/>
        </p:nvCxnSpPr>
        <p:spPr>
          <a:xfrm flipH="1" rot="10800000">
            <a:off x="5329500" y="4037575"/>
            <a:ext cx="6300" cy="188100"/>
          </a:xfrm>
          <a:prstGeom prst="straightConnector1">
            <a:avLst/>
          </a:prstGeom>
          <a:noFill/>
          <a:ln cap="flat" cmpd="sng" w="9525">
            <a:solidFill>
              <a:srgbClr val="D9D9D9"/>
            </a:solidFill>
            <a:prstDash val="solid"/>
            <a:round/>
            <a:headEnd len="med" w="med" type="none"/>
            <a:tailEnd len="med" w="med" type="triangle"/>
          </a:ln>
        </p:spPr>
      </p:cxnSp>
      <p:cxnSp>
        <p:nvCxnSpPr>
          <p:cNvPr id="445" name="Google Shape;445;p23"/>
          <p:cNvCxnSpPr>
            <a:stCxn id="442" idx="6"/>
            <a:endCxn id="446" idx="2"/>
          </p:cNvCxnSpPr>
          <p:nvPr/>
        </p:nvCxnSpPr>
        <p:spPr>
          <a:xfrm rot="10800000">
            <a:off x="5462805" y="3901789"/>
            <a:ext cx="207900" cy="0"/>
          </a:xfrm>
          <a:prstGeom prst="straightConnector1">
            <a:avLst/>
          </a:prstGeom>
          <a:noFill/>
          <a:ln cap="flat" cmpd="sng" w="9525">
            <a:solidFill>
              <a:srgbClr val="D9D9D9"/>
            </a:solidFill>
            <a:prstDash val="solid"/>
            <a:round/>
            <a:headEnd len="med" w="med" type="none"/>
            <a:tailEnd len="med" w="med" type="none"/>
          </a:ln>
        </p:spPr>
      </p:cxnSp>
      <p:cxnSp>
        <p:nvCxnSpPr>
          <p:cNvPr id="447" name="Google Shape;447;p23"/>
          <p:cNvCxnSpPr>
            <a:stCxn id="446" idx="0"/>
          </p:cNvCxnSpPr>
          <p:nvPr/>
        </p:nvCxnSpPr>
        <p:spPr>
          <a:xfrm flipH="1" rot="10800000">
            <a:off x="5329455" y="3409339"/>
            <a:ext cx="3300" cy="363300"/>
          </a:xfrm>
          <a:prstGeom prst="straightConnector1">
            <a:avLst/>
          </a:prstGeom>
          <a:noFill/>
          <a:ln cap="flat" cmpd="sng" w="9525">
            <a:solidFill>
              <a:srgbClr val="D9D9D9"/>
            </a:solidFill>
            <a:prstDash val="solid"/>
            <a:round/>
            <a:headEnd len="med" w="med" type="none"/>
            <a:tailEnd len="med" w="med" type="triangle"/>
          </a:ln>
        </p:spPr>
      </p:cxnSp>
      <p:cxnSp>
        <p:nvCxnSpPr>
          <p:cNvPr id="448" name="Google Shape;448;p23"/>
          <p:cNvCxnSpPr>
            <a:stCxn id="414" idx="2"/>
            <a:endCxn id="439" idx="3"/>
          </p:cNvCxnSpPr>
          <p:nvPr/>
        </p:nvCxnSpPr>
        <p:spPr>
          <a:xfrm rot="-5400000">
            <a:off x="5173150" y="2749950"/>
            <a:ext cx="1070100" cy="757500"/>
          </a:xfrm>
          <a:prstGeom prst="bentConnector4">
            <a:avLst>
              <a:gd fmla="val 9329" name="adj1"/>
              <a:gd fmla="val 119119" name="adj2"/>
            </a:avLst>
          </a:prstGeom>
          <a:noFill/>
          <a:ln cap="flat" cmpd="sng" w="9525">
            <a:solidFill>
              <a:srgbClr val="D9D9D9"/>
            </a:solidFill>
            <a:prstDash val="solid"/>
            <a:round/>
            <a:headEnd len="med" w="med" type="none"/>
            <a:tailEnd len="med" w="med" type="triangle"/>
          </a:ln>
        </p:spPr>
      </p:cxnSp>
      <p:sp>
        <p:nvSpPr>
          <p:cNvPr id="449" name="Google Shape;449;p23"/>
          <p:cNvSpPr/>
          <p:nvPr/>
        </p:nvSpPr>
        <p:spPr>
          <a:xfrm>
            <a:off x="4575200" y="1909100"/>
            <a:ext cx="1515000" cy="385200"/>
          </a:xfrm>
          <a:prstGeom prst="roundRect">
            <a:avLst>
              <a:gd fmla="val 16667" name="adj"/>
            </a:avLst>
          </a:prstGeom>
          <a:gradFill>
            <a:gsLst>
              <a:gs pos="0">
                <a:srgbClr val="F7E9D4">
                  <a:alpha val="31764"/>
                </a:srgbClr>
              </a:gs>
              <a:gs pos="100000">
                <a:srgbClr val="E6B94E">
                  <a:alpha val="25098"/>
                </a:srgbClr>
              </a:gs>
            </a:gsLst>
            <a:lin ang="2700006" scaled="0"/>
          </a:gra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D9D9D9"/>
                </a:solidFill>
              </a:rPr>
              <a:t>Multi-Head</a:t>
            </a:r>
            <a:endParaRPr sz="1100">
              <a:solidFill>
                <a:srgbClr val="D9D9D9"/>
              </a:solidFill>
            </a:endParaRPr>
          </a:p>
          <a:p>
            <a:pPr indent="0" lvl="0" marL="0" rtl="0" algn="ctr">
              <a:spcBef>
                <a:spcPts val="0"/>
              </a:spcBef>
              <a:spcAft>
                <a:spcPts val="0"/>
              </a:spcAft>
              <a:buNone/>
            </a:pPr>
            <a:r>
              <a:rPr lang="en" sz="1100">
                <a:solidFill>
                  <a:srgbClr val="D9D9D9"/>
                </a:solidFill>
              </a:rPr>
              <a:t>Attention</a:t>
            </a:r>
            <a:endParaRPr sz="1100">
              <a:solidFill>
                <a:srgbClr val="D9D9D9"/>
              </a:solidFill>
            </a:endParaRPr>
          </a:p>
        </p:txBody>
      </p:sp>
      <p:sp>
        <p:nvSpPr>
          <p:cNvPr id="450" name="Google Shape;450;p23"/>
          <p:cNvSpPr/>
          <p:nvPr/>
        </p:nvSpPr>
        <p:spPr>
          <a:xfrm>
            <a:off x="4575100" y="1643650"/>
            <a:ext cx="1515000" cy="196200"/>
          </a:xfrm>
          <a:prstGeom prst="roundRect">
            <a:avLst>
              <a:gd fmla="val 28518" name="adj"/>
            </a:avLst>
          </a:prstGeom>
          <a:gradFill>
            <a:gsLst>
              <a:gs pos="0">
                <a:srgbClr val="69D4F4">
                  <a:alpha val="26274"/>
                </a:srgbClr>
              </a:gs>
              <a:gs pos="100000">
                <a:srgbClr val="9F39D5">
                  <a:alpha val="16862"/>
                </a:srgbClr>
              </a:gs>
            </a:gsLst>
            <a:lin ang="13500032" scaled="0"/>
          </a:gra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D9D9D9"/>
                </a:solidFill>
              </a:rPr>
              <a:t>Add &amp; Norm</a:t>
            </a:r>
            <a:endParaRPr sz="1100">
              <a:solidFill>
                <a:srgbClr val="D9D9D9"/>
              </a:solidFill>
            </a:endParaRPr>
          </a:p>
        </p:txBody>
      </p:sp>
      <p:cxnSp>
        <p:nvCxnSpPr>
          <p:cNvPr id="451" name="Google Shape;451;p23"/>
          <p:cNvCxnSpPr>
            <a:stCxn id="449" idx="0"/>
            <a:endCxn id="450" idx="2"/>
          </p:cNvCxnSpPr>
          <p:nvPr/>
        </p:nvCxnSpPr>
        <p:spPr>
          <a:xfrm rot="10800000">
            <a:off x="5332700" y="1839800"/>
            <a:ext cx="0" cy="69300"/>
          </a:xfrm>
          <a:prstGeom prst="straightConnector1">
            <a:avLst/>
          </a:prstGeom>
          <a:noFill/>
          <a:ln cap="flat" cmpd="sng" w="9525">
            <a:solidFill>
              <a:srgbClr val="999999"/>
            </a:solidFill>
            <a:prstDash val="solid"/>
            <a:round/>
            <a:headEnd len="med" w="med" type="none"/>
            <a:tailEnd len="med" w="med" type="none"/>
          </a:ln>
        </p:spPr>
      </p:cxnSp>
      <p:sp>
        <p:nvSpPr>
          <p:cNvPr id="452" name="Google Shape;452;p23"/>
          <p:cNvSpPr/>
          <p:nvPr/>
        </p:nvSpPr>
        <p:spPr>
          <a:xfrm>
            <a:off x="4575250" y="1057200"/>
            <a:ext cx="1515000" cy="385200"/>
          </a:xfrm>
          <a:prstGeom prst="roundRect">
            <a:avLst>
              <a:gd fmla="val 16667" name="adj"/>
            </a:avLst>
          </a:prstGeom>
          <a:gradFill>
            <a:gsLst>
              <a:gs pos="0">
                <a:srgbClr val="00FFFF">
                  <a:alpha val="31372"/>
                </a:srgbClr>
              </a:gs>
              <a:gs pos="100000">
                <a:srgbClr val="B0DAF1">
                  <a:alpha val="37254"/>
                </a:srgbClr>
              </a:gs>
            </a:gsLst>
            <a:lin ang="0" scaled="0"/>
          </a:gra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D9D9D9"/>
                </a:solidFill>
              </a:rPr>
              <a:t>Feed</a:t>
            </a:r>
            <a:endParaRPr sz="1100">
              <a:solidFill>
                <a:srgbClr val="D9D9D9"/>
              </a:solidFill>
            </a:endParaRPr>
          </a:p>
          <a:p>
            <a:pPr indent="0" lvl="0" marL="0" rtl="0" algn="ctr">
              <a:spcBef>
                <a:spcPts val="0"/>
              </a:spcBef>
              <a:spcAft>
                <a:spcPts val="0"/>
              </a:spcAft>
              <a:buNone/>
            </a:pPr>
            <a:r>
              <a:rPr lang="en" sz="1100">
                <a:solidFill>
                  <a:srgbClr val="D9D9D9"/>
                </a:solidFill>
              </a:rPr>
              <a:t>Forward</a:t>
            </a:r>
            <a:endParaRPr sz="1100">
              <a:solidFill>
                <a:srgbClr val="D9D9D9"/>
              </a:solidFill>
            </a:endParaRPr>
          </a:p>
        </p:txBody>
      </p:sp>
      <p:sp>
        <p:nvSpPr>
          <p:cNvPr id="453" name="Google Shape;453;p23"/>
          <p:cNvSpPr/>
          <p:nvPr/>
        </p:nvSpPr>
        <p:spPr>
          <a:xfrm>
            <a:off x="4575150" y="791750"/>
            <a:ext cx="1515000" cy="196200"/>
          </a:xfrm>
          <a:prstGeom prst="roundRect">
            <a:avLst>
              <a:gd fmla="val 28518" name="adj"/>
            </a:avLst>
          </a:prstGeom>
          <a:gradFill>
            <a:gsLst>
              <a:gs pos="0">
                <a:srgbClr val="69D4F4">
                  <a:alpha val="26274"/>
                </a:srgbClr>
              </a:gs>
              <a:gs pos="100000">
                <a:srgbClr val="9F39D5">
                  <a:alpha val="16862"/>
                </a:srgbClr>
              </a:gs>
            </a:gsLst>
            <a:lin ang="13500032" scaled="0"/>
          </a:gra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D9D9D9"/>
                </a:solidFill>
              </a:rPr>
              <a:t>Add &amp; Norm</a:t>
            </a:r>
            <a:endParaRPr sz="1100">
              <a:solidFill>
                <a:srgbClr val="D9D9D9"/>
              </a:solidFill>
            </a:endParaRPr>
          </a:p>
        </p:txBody>
      </p:sp>
      <p:cxnSp>
        <p:nvCxnSpPr>
          <p:cNvPr id="454" name="Google Shape;454;p23"/>
          <p:cNvCxnSpPr>
            <a:stCxn id="452" idx="0"/>
            <a:endCxn id="453" idx="2"/>
          </p:cNvCxnSpPr>
          <p:nvPr/>
        </p:nvCxnSpPr>
        <p:spPr>
          <a:xfrm rot="10800000">
            <a:off x="5332750" y="987900"/>
            <a:ext cx="0" cy="69300"/>
          </a:xfrm>
          <a:prstGeom prst="straightConnector1">
            <a:avLst/>
          </a:prstGeom>
          <a:noFill/>
          <a:ln cap="flat" cmpd="sng" w="9525">
            <a:solidFill>
              <a:srgbClr val="D9D9D9"/>
            </a:solidFill>
            <a:prstDash val="solid"/>
            <a:round/>
            <a:headEnd len="med" w="med" type="none"/>
            <a:tailEnd len="med" w="med" type="none"/>
          </a:ln>
        </p:spPr>
      </p:cxnSp>
      <p:sp>
        <p:nvSpPr>
          <p:cNvPr id="455" name="Google Shape;455;p23"/>
          <p:cNvSpPr/>
          <p:nvPr/>
        </p:nvSpPr>
        <p:spPr>
          <a:xfrm>
            <a:off x="4575250" y="416400"/>
            <a:ext cx="1515000" cy="196200"/>
          </a:xfrm>
          <a:prstGeom prst="roundRect">
            <a:avLst>
              <a:gd fmla="val 28518" name="adj"/>
            </a:avLst>
          </a:prstGeom>
          <a:gradFill>
            <a:gsLst>
              <a:gs pos="0">
                <a:srgbClr val="DE87F1">
                  <a:alpha val="27450"/>
                </a:srgbClr>
              </a:gs>
              <a:gs pos="100000">
                <a:srgbClr val="F1DD87">
                  <a:alpha val="34117"/>
                </a:srgbClr>
              </a:gs>
            </a:gsLst>
            <a:lin ang="13500032" scaled="0"/>
          </a:gra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D9D9D9"/>
                </a:solidFill>
              </a:rPr>
              <a:t>Linear</a:t>
            </a:r>
            <a:endParaRPr sz="1100">
              <a:solidFill>
                <a:srgbClr val="D9D9D9"/>
              </a:solidFill>
            </a:endParaRPr>
          </a:p>
        </p:txBody>
      </p:sp>
      <p:sp>
        <p:nvSpPr>
          <p:cNvPr id="456" name="Google Shape;456;p23"/>
          <p:cNvSpPr/>
          <p:nvPr/>
        </p:nvSpPr>
        <p:spPr>
          <a:xfrm>
            <a:off x="4571950" y="59250"/>
            <a:ext cx="1515000" cy="196200"/>
          </a:xfrm>
          <a:prstGeom prst="roundRect">
            <a:avLst>
              <a:gd fmla="val 28518" name="adj"/>
            </a:avLst>
          </a:prstGeom>
          <a:gradFill>
            <a:gsLst>
              <a:gs pos="0">
                <a:srgbClr val="E0EDBA">
                  <a:alpha val="29411"/>
                </a:srgbClr>
              </a:gs>
              <a:gs pos="100000">
                <a:srgbClr val="B6D7A8">
                  <a:alpha val="30980"/>
                </a:srgbClr>
              </a:gs>
            </a:gsLst>
            <a:lin ang="13500032" scaled="0"/>
          </a:gra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D9D9D9"/>
                </a:solidFill>
              </a:rPr>
              <a:t>Softmax</a:t>
            </a:r>
            <a:endParaRPr sz="1100">
              <a:solidFill>
                <a:srgbClr val="D9D9D9"/>
              </a:solidFill>
            </a:endParaRPr>
          </a:p>
        </p:txBody>
      </p:sp>
      <p:cxnSp>
        <p:nvCxnSpPr>
          <p:cNvPr id="457" name="Google Shape;457;p23"/>
          <p:cNvCxnSpPr>
            <a:stCxn id="439" idx="0"/>
            <a:endCxn id="449" idx="2"/>
          </p:cNvCxnSpPr>
          <p:nvPr/>
        </p:nvCxnSpPr>
        <p:spPr>
          <a:xfrm flipH="1" rot="10800000">
            <a:off x="5329450" y="2294250"/>
            <a:ext cx="3300" cy="201300"/>
          </a:xfrm>
          <a:prstGeom prst="straightConnector1">
            <a:avLst/>
          </a:prstGeom>
          <a:noFill/>
          <a:ln cap="flat" cmpd="sng" w="9525">
            <a:solidFill>
              <a:srgbClr val="D9D9D9"/>
            </a:solidFill>
            <a:prstDash val="solid"/>
            <a:round/>
            <a:headEnd len="med" w="med" type="none"/>
            <a:tailEnd len="med" w="med" type="triangle"/>
          </a:ln>
        </p:spPr>
      </p:cxnSp>
      <p:cxnSp>
        <p:nvCxnSpPr>
          <p:cNvPr id="458" name="Google Shape;458;p23"/>
          <p:cNvCxnSpPr>
            <a:stCxn id="450" idx="0"/>
            <a:endCxn id="452" idx="2"/>
          </p:cNvCxnSpPr>
          <p:nvPr/>
        </p:nvCxnSpPr>
        <p:spPr>
          <a:xfrm flipH="1" rot="10800000">
            <a:off x="5332600" y="1442350"/>
            <a:ext cx="300" cy="201300"/>
          </a:xfrm>
          <a:prstGeom prst="straightConnector1">
            <a:avLst/>
          </a:prstGeom>
          <a:noFill/>
          <a:ln cap="flat" cmpd="sng" w="9525">
            <a:solidFill>
              <a:srgbClr val="D9D9D9"/>
            </a:solidFill>
            <a:prstDash val="solid"/>
            <a:round/>
            <a:headEnd len="med" w="med" type="none"/>
            <a:tailEnd len="med" w="med" type="triangle"/>
          </a:ln>
        </p:spPr>
      </p:cxnSp>
      <p:cxnSp>
        <p:nvCxnSpPr>
          <p:cNvPr id="459" name="Google Shape;459;p23"/>
          <p:cNvCxnSpPr>
            <a:stCxn id="450" idx="0"/>
            <a:endCxn id="453" idx="3"/>
          </p:cNvCxnSpPr>
          <p:nvPr/>
        </p:nvCxnSpPr>
        <p:spPr>
          <a:xfrm rot="-5400000">
            <a:off x="5334400" y="887950"/>
            <a:ext cx="753900" cy="757500"/>
          </a:xfrm>
          <a:prstGeom prst="bentConnector4">
            <a:avLst>
              <a:gd fmla="val 8668" name="adj1"/>
              <a:gd fmla="val 121389" name="adj2"/>
            </a:avLst>
          </a:prstGeom>
          <a:noFill/>
          <a:ln cap="flat" cmpd="sng" w="9525">
            <a:solidFill>
              <a:srgbClr val="D9D9D9"/>
            </a:solidFill>
            <a:prstDash val="solid"/>
            <a:round/>
            <a:headEnd len="med" w="med" type="none"/>
            <a:tailEnd len="med" w="med" type="triangle"/>
          </a:ln>
        </p:spPr>
      </p:cxnSp>
      <p:cxnSp>
        <p:nvCxnSpPr>
          <p:cNvPr id="460" name="Google Shape;460;p23"/>
          <p:cNvCxnSpPr>
            <a:stCxn id="453" idx="0"/>
            <a:endCxn id="455" idx="2"/>
          </p:cNvCxnSpPr>
          <p:nvPr/>
        </p:nvCxnSpPr>
        <p:spPr>
          <a:xfrm rot="10800000">
            <a:off x="5332650" y="612650"/>
            <a:ext cx="0" cy="179100"/>
          </a:xfrm>
          <a:prstGeom prst="straightConnector1">
            <a:avLst/>
          </a:prstGeom>
          <a:noFill/>
          <a:ln cap="flat" cmpd="sng" w="9525">
            <a:solidFill>
              <a:srgbClr val="D9D9D9"/>
            </a:solidFill>
            <a:prstDash val="solid"/>
            <a:round/>
            <a:headEnd len="med" w="med" type="none"/>
            <a:tailEnd len="med" w="med" type="triangle"/>
          </a:ln>
        </p:spPr>
      </p:cxnSp>
      <p:cxnSp>
        <p:nvCxnSpPr>
          <p:cNvPr id="461" name="Google Shape;461;p23"/>
          <p:cNvCxnSpPr>
            <a:endCxn id="456" idx="2"/>
          </p:cNvCxnSpPr>
          <p:nvPr/>
        </p:nvCxnSpPr>
        <p:spPr>
          <a:xfrm rot="10800000">
            <a:off x="5329450" y="255450"/>
            <a:ext cx="0" cy="156300"/>
          </a:xfrm>
          <a:prstGeom prst="straightConnector1">
            <a:avLst/>
          </a:prstGeom>
          <a:noFill/>
          <a:ln cap="flat" cmpd="sng" w="9525">
            <a:solidFill>
              <a:srgbClr val="D9D9D9"/>
            </a:solidFill>
            <a:prstDash val="solid"/>
            <a:round/>
            <a:headEnd len="med" w="med" type="none"/>
            <a:tailEnd len="med" w="med" type="triangle"/>
          </a:ln>
        </p:spPr>
      </p:cxnSp>
      <p:cxnSp>
        <p:nvCxnSpPr>
          <p:cNvPr id="462" name="Google Shape;462;p23"/>
          <p:cNvCxnSpPr/>
          <p:nvPr/>
        </p:nvCxnSpPr>
        <p:spPr>
          <a:xfrm rot="10800000">
            <a:off x="3223550" y="2023600"/>
            <a:ext cx="0" cy="69300"/>
          </a:xfrm>
          <a:prstGeom prst="straightConnector1">
            <a:avLst/>
          </a:prstGeom>
          <a:noFill/>
          <a:ln cap="flat" cmpd="sng" w="9525">
            <a:solidFill>
              <a:srgbClr val="999999"/>
            </a:solidFill>
            <a:prstDash val="solid"/>
            <a:round/>
            <a:headEnd len="med" w="med" type="none"/>
            <a:tailEnd len="med" w="med" type="none"/>
          </a:ln>
        </p:spPr>
      </p:cxnSp>
      <p:grpSp>
        <p:nvGrpSpPr>
          <p:cNvPr id="463" name="Google Shape;463;p23"/>
          <p:cNvGrpSpPr/>
          <p:nvPr/>
        </p:nvGrpSpPr>
        <p:grpSpPr>
          <a:xfrm>
            <a:off x="3223400" y="1827400"/>
            <a:ext cx="1832400" cy="601200"/>
            <a:chOff x="3223400" y="1827400"/>
            <a:chExt cx="1832400" cy="601200"/>
          </a:xfrm>
        </p:grpSpPr>
        <p:grpSp>
          <p:nvGrpSpPr>
            <p:cNvPr id="464" name="Google Shape;464;p23"/>
            <p:cNvGrpSpPr/>
            <p:nvPr/>
          </p:nvGrpSpPr>
          <p:grpSpPr>
            <a:xfrm>
              <a:off x="3223400" y="1827400"/>
              <a:ext cx="1832400" cy="601200"/>
              <a:chOff x="3223400" y="1827400"/>
              <a:chExt cx="1832400" cy="601200"/>
            </a:xfrm>
          </p:grpSpPr>
          <p:cxnSp>
            <p:nvCxnSpPr>
              <p:cNvPr id="465" name="Google Shape;465;p23"/>
              <p:cNvCxnSpPr>
                <a:stCxn id="435" idx="0"/>
              </p:cNvCxnSpPr>
              <p:nvPr/>
            </p:nvCxnSpPr>
            <p:spPr>
              <a:xfrm flipH="1" rot="-5400000">
                <a:off x="3839000" y="1211800"/>
                <a:ext cx="601200" cy="1832400"/>
              </a:xfrm>
              <a:prstGeom prst="bentConnector4">
                <a:avLst>
                  <a:gd fmla="val -39608" name="adj1"/>
                  <a:gd fmla="val 70670" name="adj2"/>
                </a:avLst>
              </a:prstGeom>
              <a:noFill/>
              <a:ln cap="flat" cmpd="sng" w="9525">
                <a:solidFill>
                  <a:srgbClr val="D9D9D9"/>
                </a:solidFill>
                <a:prstDash val="solid"/>
                <a:round/>
                <a:headEnd len="med" w="med" type="none"/>
                <a:tailEnd len="med" w="med" type="none"/>
              </a:ln>
            </p:spPr>
          </p:cxnSp>
          <p:cxnSp>
            <p:nvCxnSpPr>
              <p:cNvPr id="466" name="Google Shape;466;p23"/>
              <p:cNvCxnSpPr/>
              <p:nvPr/>
            </p:nvCxnSpPr>
            <p:spPr>
              <a:xfrm flipH="1" rot="10800000">
                <a:off x="5050575" y="2294150"/>
                <a:ext cx="3300" cy="134400"/>
              </a:xfrm>
              <a:prstGeom prst="straightConnector1">
                <a:avLst/>
              </a:prstGeom>
              <a:noFill/>
              <a:ln cap="flat" cmpd="sng" w="9525">
                <a:solidFill>
                  <a:srgbClr val="D9D9D9"/>
                </a:solidFill>
                <a:prstDash val="solid"/>
                <a:round/>
                <a:headEnd len="med" w="med" type="none"/>
                <a:tailEnd len="med" w="med" type="triangle"/>
              </a:ln>
            </p:spPr>
          </p:cxnSp>
        </p:grpSp>
        <p:cxnSp>
          <p:nvCxnSpPr>
            <p:cNvPr id="467" name="Google Shape;467;p23"/>
            <p:cNvCxnSpPr/>
            <p:nvPr/>
          </p:nvCxnSpPr>
          <p:spPr>
            <a:xfrm flipH="1" rot="10800000">
              <a:off x="4810950" y="2291900"/>
              <a:ext cx="3300" cy="134400"/>
            </a:xfrm>
            <a:prstGeom prst="straightConnector1">
              <a:avLst/>
            </a:prstGeom>
            <a:noFill/>
            <a:ln cap="flat" cmpd="sng" w="9525">
              <a:solidFill>
                <a:srgbClr val="D9D9D9"/>
              </a:solidFill>
              <a:prstDash val="solid"/>
              <a:round/>
              <a:headEnd len="med" w="med" type="none"/>
              <a:tailEnd len="med" w="med" type="triangle"/>
            </a:ln>
          </p:spPr>
        </p:cxnSp>
      </p:grpSp>
      <p:cxnSp>
        <p:nvCxnSpPr>
          <p:cNvPr id="468" name="Google Shape;468;p23"/>
          <p:cNvCxnSpPr>
            <a:endCxn id="450" idx="3"/>
          </p:cNvCxnSpPr>
          <p:nvPr/>
        </p:nvCxnSpPr>
        <p:spPr>
          <a:xfrm flipH="1" rot="10800000">
            <a:off x="5330800" y="1741750"/>
            <a:ext cx="759300" cy="666600"/>
          </a:xfrm>
          <a:prstGeom prst="bentConnector3">
            <a:avLst>
              <a:gd fmla="val 120670" name="adj1"/>
            </a:avLst>
          </a:prstGeom>
          <a:noFill/>
          <a:ln cap="flat" cmpd="sng" w="9525">
            <a:solidFill>
              <a:srgbClr val="D9D9D9"/>
            </a:solidFill>
            <a:prstDash val="solid"/>
            <a:round/>
            <a:headEnd len="med" w="med" type="none"/>
            <a:tailEnd len="med" w="med" type="triangle"/>
          </a:ln>
        </p:spPr>
      </p:cxnSp>
      <p:grpSp>
        <p:nvGrpSpPr>
          <p:cNvPr id="469" name="Google Shape;469;p23"/>
          <p:cNvGrpSpPr/>
          <p:nvPr/>
        </p:nvGrpSpPr>
        <p:grpSpPr>
          <a:xfrm flipH="1">
            <a:off x="5196157" y="3772639"/>
            <a:ext cx="266597" cy="258300"/>
            <a:chOff x="2372506" y="3438683"/>
            <a:chExt cx="255900" cy="258300"/>
          </a:xfrm>
        </p:grpSpPr>
        <p:pic>
          <p:nvPicPr>
            <p:cNvPr descr="+" id="470" name="Google Shape;470;p23" title="MathEquation,#585858"/>
            <p:cNvPicPr preferRelativeResize="0"/>
            <p:nvPr/>
          </p:nvPicPr>
          <p:blipFill>
            <a:blip r:embed="rId3">
              <a:alphaModFix/>
            </a:blip>
            <a:stretch>
              <a:fillRect/>
            </a:stretch>
          </p:blipFill>
          <p:spPr>
            <a:xfrm>
              <a:off x="2407953" y="3466746"/>
              <a:ext cx="185040" cy="202107"/>
            </a:xfrm>
            <a:prstGeom prst="rect">
              <a:avLst/>
            </a:prstGeom>
            <a:noFill/>
            <a:ln>
              <a:noFill/>
            </a:ln>
          </p:spPr>
        </p:pic>
        <p:sp>
          <p:nvSpPr>
            <p:cNvPr id="446" name="Google Shape;446;p23"/>
            <p:cNvSpPr/>
            <p:nvPr/>
          </p:nvSpPr>
          <p:spPr>
            <a:xfrm>
              <a:off x="2372506" y="3438683"/>
              <a:ext cx="255900" cy="258300"/>
            </a:xfrm>
            <a:prstGeom prst="ellipse">
              <a:avLst/>
            </a:prstGeom>
            <a:gradFill>
              <a:gsLst>
                <a:gs pos="0">
                  <a:srgbClr val="69D4F4">
                    <a:alpha val="26274"/>
                  </a:srgbClr>
                </a:gs>
                <a:gs pos="100000">
                  <a:srgbClr val="9F39D5">
                    <a:alpha val="16862"/>
                  </a:srgbClr>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grpSp>
      <p:sp>
        <p:nvSpPr>
          <p:cNvPr id="471" name="Google Shape;471;p23"/>
          <p:cNvSpPr txBox="1"/>
          <p:nvPr/>
        </p:nvSpPr>
        <p:spPr>
          <a:xfrm>
            <a:off x="2940700" y="4801350"/>
            <a:ext cx="672000" cy="17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999999"/>
                </a:solidFill>
              </a:rPr>
              <a:t>Inputs</a:t>
            </a:r>
            <a:endParaRPr sz="1100">
              <a:solidFill>
                <a:srgbClr val="999999"/>
              </a:solidFill>
            </a:endParaRPr>
          </a:p>
        </p:txBody>
      </p:sp>
      <p:sp>
        <p:nvSpPr>
          <p:cNvPr id="472" name="Google Shape;472;p23"/>
          <p:cNvSpPr txBox="1"/>
          <p:nvPr/>
        </p:nvSpPr>
        <p:spPr>
          <a:xfrm>
            <a:off x="4512400" y="4856300"/>
            <a:ext cx="1634100" cy="17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999999"/>
                </a:solidFill>
              </a:rPr>
              <a:t>Outputs (shifted right)</a:t>
            </a:r>
            <a:endParaRPr sz="1100">
              <a:solidFill>
                <a:srgbClr val="999999"/>
              </a:solidFill>
            </a:endParaRPr>
          </a:p>
        </p:txBody>
      </p:sp>
      <p:sp>
        <p:nvSpPr>
          <p:cNvPr id="473" name="Google Shape;473;p23"/>
          <p:cNvSpPr txBox="1"/>
          <p:nvPr/>
        </p:nvSpPr>
        <p:spPr>
          <a:xfrm>
            <a:off x="5742500" y="3644538"/>
            <a:ext cx="1634100" cy="17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solidFill>
                  <a:srgbClr val="999999"/>
                </a:solidFill>
              </a:rPr>
              <a:t>Positional </a:t>
            </a:r>
            <a:endParaRPr sz="1100">
              <a:solidFill>
                <a:srgbClr val="999999"/>
              </a:solidFill>
            </a:endParaRPr>
          </a:p>
          <a:p>
            <a:pPr indent="0" lvl="0" marL="0" rtl="0" algn="ctr">
              <a:spcBef>
                <a:spcPts val="0"/>
              </a:spcBef>
              <a:spcAft>
                <a:spcPts val="0"/>
              </a:spcAft>
              <a:buNone/>
            </a:pPr>
            <a:r>
              <a:rPr lang="en" sz="1100">
                <a:solidFill>
                  <a:srgbClr val="999999"/>
                </a:solidFill>
              </a:rPr>
              <a:t>Encoding</a:t>
            </a:r>
            <a:endParaRPr sz="1100">
              <a:solidFill>
                <a:srgbClr val="999999"/>
              </a:solidFill>
            </a:endParaRPr>
          </a:p>
        </p:txBody>
      </p:sp>
      <p:sp>
        <p:nvSpPr>
          <p:cNvPr id="474" name="Google Shape;474;p23"/>
          <p:cNvSpPr txBox="1"/>
          <p:nvPr/>
        </p:nvSpPr>
        <p:spPr>
          <a:xfrm>
            <a:off x="1142900" y="3632988"/>
            <a:ext cx="1634100" cy="17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solidFill>
                  <a:srgbClr val="999999"/>
                </a:solidFill>
              </a:rPr>
              <a:t>Positional </a:t>
            </a:r>
            <a:endParaRPr sz="1100">
              <a:solidFill>
                <a:srgbClr val="999999"/>
              </a:solidFill>
            </a:endParaRPr>
          </a:p>
          <a:p>
            <a:pPr indent="0" lvl="0" marL="0" rtl="0" algn="ctr">
              <a:spcBef>
                <a:spcPts val="0"/>
              </a:spcBef>
              <a:spcAft>
                <a:spcPts val="0"/>
              </a:spcAft>
              <a:buNone/>
            </a:pPr>
            <a:r>
              <a:rPr lang="en" sz="1100">
                <a:solidFill>
                  <a:srgbClr val="999999"/>
                </a:solidFill>
              </a:rPr>
              <a:t>Encoding</a:t>
            </a:r>
            <a:endParaRPr sz="1100">
              <a:solidFill>
                <a:srgbClr val="999999"/>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478" name="Shape 478"/>
        <p:cNvGrpSpPr/>
        <p:nvPr/>
      </p:nvGrpSpPr>
      <p:grpSpPr>
        <a:xfrm>
          <a:off x="0" y="0"/>
          <a:ext cx="0" cy="0"/>
          <a:chOff x="0" y="0"/>
          <a:chExt cx="0" cy="0"/>
        </a:xfrm>
      </p:grpSpPr>
      <p:sp>
        <p:nvSpPr>
          <p:cNvPr id="479" name="Google Shape;479;p24"/>
          <p:cNvSpPr/>
          <p:nvPr/>
        </p:nvSpPr>
        <p:spPr>
          <a:xfrm>
            <a:off x="3444875" y="2675325"/>
            <a:ext cx="2402400" cy="488400"/>
          </a:xfrm>
          <a:prstGeom prst="roundRect">
            <a:avLst>
              <a:gd fmla="val 50000" name="adj"/>
            </a:avLst>
          </a:prstGeom>
          <a:gradFill>
            <a:gsLst>
              <a:gs pos="0">
                <a:srgbClr val="E0EDBA">
                  <a:alpha val="70980"/>
                </a:srgbClr>
              </a:gs>
              <a:gs pos="100000">
                <a:srgbClr val="DE87F1">
                  <a:alpha val="39607"/>
                </a:srgbClr>
              </a:gs>
            </a:gsLst>
            <a:lin ang="13500032" scaled="0"/>
          </a:gra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666666"/>
                </a:solidFill>
              </a:rPr>
              <a:t>Tokenize</a:t>
            </a:r>
            <a:endParaRPr>
              <a:solidFill>
                <a:srgbClr val="666666"/>
              </a:solidFill>
            </a:endParaRPr>
          </a:p>
        </p:txBody>
      </p:sp>
      <p:sp>
        <p:nvSpPr>
          <p:cNvPr id="480" name="Google Shape;480;p24"/>
          <p:cNvSpPr/>
          <p:nvPr/>
        </p:nvSpPr>
        <p:spPr>
          <a:xfrm>
            <a:off x="425900" y="1193025"/>
            <a:ext cx="1496400" cy="652800"/>
          </a:xfrm>
          <a:prstGeom prst="rect">
            <a:avLst/>
          </a:prstGeom>
          <a:solidFill>
            <a:srgbClr val="F3F3F3"/>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I</a:t>
            </a:r>
            <a:endParaRPr/>
          </a:p>
        </p:txBody>
      </p:sp>
      <p:sp>
        <p:nvSpPr>
          <p:cNvPr id="481" name="Google Shape;481;p24"/>
          <p:cNvSpPr/>
          <p:nvPr/>
        </p:nvSpPr>
        <p:spPr>
          <a:xfrm>
            <a:off x="2161875" y="1193025"/>
            <a:ext cx="1496400" cy="652800"/>
          </a:xfrm>
          <a:prstGeom prst="rect">
            <a:avLst/>
          </a:prstGeom>
          <a:solidFill>
            <a:srgbClr val="F3F3F3"/>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love</a:t>
            </a:r>
            <a:endParaRPr/>
          </a:p>
        </p:txBody>
      </p:sp>
      <p:sp>
        <p:nvSpPr>
          <p:cNvPr id="482" name="Google Shape;482;p24"/>
          <p:cNvSpPr/>
          <p:nvPr/>
        </p:nvSpPr>
        <p:spPr>
          <a:xfrm>
            <a:off x="3897875" y="1193025"/>
            <a:ext cx="1496400" cy="652800"/>
          </a:xfrm>
          <a:prstGeom prst="rect">
            <a:avLst/>
          </a:prstGeom>
          <a:solidFill>
            <a:srgbClr val="F3F3F3"/>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coding</a:t>
            </a:r>
            <a:endParaRPr/>
          </a:p>
        </p:txBody>
      </p:sp>
      <p:sp>
        <p:nvSpPr>
          <p:cNvPr id="483" name="Google Shape;483;p24"/>
          <p:cNvSpPr/>
          <p:nvPr/>
        </p:nvSpPr>
        <p:spPr>
          <a:xfrm>
            <a:off x="5633875" y="1193025"/>
            <a:ext cx="1496400" cy="652800"/>
          </a:xfrm>
          <a:prstGeom prst="rect">
            <a:avLst/>
          </a:prstGeom>
          <a:solidFill>
            <a:srgbClr val="F3F3F3"/>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and</a:t>
            </a:r>
            <a:endParaRPr/>
          </a:p>
        </p:txBody>
      </p:sp>
      <p:sp>
        <p:nvSpPr>
          <p:cNvPr id="484" name="Google Shape;484;p24"/>
          <p:cNvSpPr/>
          <p:nvPr/>
        </p:nvSpPr>
        <p:spPr>
          <a:xfrm>
            <a:off x="7369875" y="1193000"/>
            <a:ext cx="1496400" cy="652800"/>
          </a:xfrm>
          <a:prstGeom prst="rect">
            <a:avLst/>
          </a:prstGeom>
          <a:solidFill>
            <a:srgbClr val="F3F3F3"/>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writing</a:t>
            </a:r>
            <a:endParaRPr/>
          </a:p>
        </p:txBody>
      </p:sp>
      <p:cxnSp>
        <p:nvCxnSpPr>
          <p:cNvPr id="485" name="Google Shape;485;p24"/>
          <p:cNvCxnSpPr>
            <a:endCxn id="482" idx="2"/>
          </p:cNvCxnSpPr>
          <p:nvPr/>
        </p:nvCxnSpPr>
        <p:spPr>
          <a:xfrm rot="10800000">
            <a:off x="4646075" y="1845825"/>
            <a:ext cx="0" cy="829500"/>
          </a:xfrm>
          <a:prstGeom prst="straightConnector1">
            <a:avLst/>
          </a:prstGeom>
          <a:noFill/>
          <a:ln cap="flat" cmpd="sng" w="19050">
            <a:solidFill>
              <a:schemeClr val="dk2"/>
            </a:solidFill>
            <a:prstDash val="solid"/>
            <a:round/>
            <a:headEnd len="med" w="med" type="none"/>
            <a:tailEnd len="med" w="med" type="triangle"/>
          </a:ln>
        </p:spPr>
      </p:cxnSp>
      <p:cxnSp>
        <p:nvCxnSpPr>
          <p:cNvPr id="486" name="Google Shape;486;p24"/>
          <p:cNvCxnSpPr>
            <a:stCxn id="479" idx="0"/>
            <a:endCxn id="483" idx="2"/>
          </p:cNvCxnSpPr>
          <p:nvPr/>
        </p:nvCxnSpPr>
        <p:spPr>
          <a:xfrm flipH="1" rot="10800000">
            <a:off x="4646075" y="1845825"/>
            <a:ext cx="1736100" cy="829500"/>
          </a:xfrm>
          <a:prstGeom prst="straightConnector1">
            <a:avLst/>
          </a:prstGeom>
          <a:noFill/>
          <a:ln cap="flat" cmpd="sng" w="19050">
            <a:solidFill>
              <a:schemeClr val="dk2"/>
            </a:solidFill>
            <a:prstDash val="solid"/>
            <a:round/>
            <a:headEnd len="med" w="med" type="none"/>
            <a:tailEnd len="med" w="med" type="triangle"/>
          </a:ln>
        </p:spPr>
      </p:cxnSp>
      <p:cxnSp>
        <p:nvCxnSpPr>
          <p:cNvPr id="487" name="Google Shape;487;p24"/>
          <p:cNvCxnSpPr>
            <a:stCxn id="479" idx="0"/>
            <a:endCxn id="484" idx="2"/>
          </p:cNvCxnSpPr>
          <p:nvPr/>
        </p:nvCxnSpPr>
        <p:spPr>
          <a:xfrm flipH="1" rot="10800000">
            <a:off x="4646075" y="1845825"/>
            <a:ext cx="3471900" cy="829500"/>
          </a:xfrm>
          <a:prstGeom prst="straightConnector1">
            <a:avLst/>
          </a:prstGeom>
          <a:noFill/>
          <a:ln cap="flat" cmpd="sng" w="19050">
            <a:solidFill>
              <a:schemeClr val="dk2"/>
            </a:solidFill>
            <a:prstDash val="solid"/>
            <a:round/>
            <a:headEnd len="med" w="med" type="none"/>
            <a:tailEnd len="med" w="med" type="triangle"/>
          </a:ln>
        </p:spPr>
      </p:cxnSp>
      <p:cxnSp>
        <p:nvCxnSpPr>
          <p:cNvPr id="488" name="Google Shape;488;p24"/>
          <p:cNvCxnSpPr>
            <a:stCxn id="479" idx="0"/>
            <a:endCxn id="481" idx="2"/>
          </p:cNvCxnSpPr>
          <p:nvPr/>
        </p:nvCxnSpPr>
        <p:spPr>
          <a:xfrm rot="10800000">
            <a:off x="2909975" y="1845825"/>
            <a:ext cx="1736100" cy="829500"/>
          </a:xfrm>
          <a:prstGeom prst="straightConnector1">
            <a:avLst/>
          </a:prstGeom>
          <a:noFill/>
          <a:ln cap="flat" cmpd="sng" w="19050">
            <a:solidFill>
              <a:schemeClr val="dk2"/>
            </a:solidFill>
            <a:prstDash val="solid"/>
            <a:round/>
            <a:headEnd len="med" w="med" type="none"/>
            <a:tailEnd len="med" w="med" type="triangle"/>
          </a:ln>
        </p:spPr>
      </p:cxnSp>
      <p:cxnSp>
        <p:nvCxnSpPr>
          <p:cNvPr id="489" name="Google Shape;489;p24"/>
          <p:cNvCxnSpPr>
            <a:stCxn id="479" idx="0"/>
            <a:endCxn id="480" idx="2"/>
          </p:cNvCxnSpPr>
          <p:nvPr/>
        </p:nvCxnSpPr>
        <p:spPr>
          <a:xfrm rot="10800000">
            <a:off x="1174175" y="1845825"/>
            <a:ext cx="3471900" cy="829500"/>
          </a:xfrm>
          <a:prstGeom prst="straightConnector1">
            <a:avLst/>
          </a:prstGeom>
          <a:noFill/>
          <a:ln cap="flat" cmpd="sng" w="19050">
            <a:solidFill>
              <a:schemeClr val="dk2"/>
            </a:solidFill>
            <a:prstDash val="solid"/>
            <a:round/>
            <a:headEnd len="med" w="med" type="none"/>
            <a:tailEnd len="med" w="med" type="triangle"/>
          </a:ln>
        </p:spPr>
      </p:cxnSp>
      <p:sp>
        <p:nvSpPr>
          <p:cNvPr id="490" name="Google Shape;490;p24"/>
          <p:cNvSpPr txBox="1"/>
          <p:nvPr/>
        </p:nvSpPr>
        <p:spPr>
          <a:xfrm>
            <a:off x="3476675" y="3709550"/>
            <a:ext cx="2338800" cy="416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“I love coding and writing”</a:t>
            </a:r>
            <a:endParaRPr/>
          </a:p>
        </p:txBody>
      </p:sp>
      <p:cxnSp>
        <p:nvCxnSpPr>
          <p:cNvPr id="491" name="Google Shape;491;p24"/>
          <p:cNvCxnSpPr>
            <a:stCxn id="490" idx="0"/>
          </p:cNvCxnSpPr>
          <p:nvPr/>
        </p:nvCxnSpPr>
        <p:spPr>
          <a:xfrm rot="10800000">
            <a:off x="4646075" y="3296450"/>
            <a:ext cx="0" cy="413100"/>
          </a:xfrm>
          <a:prstGeom prst="straightConnector1">
            <a:avLst/>
          </a:prstGeom>
          <a:noFill/>
          <a:ln cap="flat" cmpd="sng" w="19050">
            <a:solidFill>
              <a:schemeClr val="dk2"/>
            </a:solidFill>
            <a:prstDash val="solid"/>
            <a:round/>
            <a:headEnd len="med" w="med" type="none"/>
            <a:tailEnd len="med" w="med" type="triangle"/>
          </a:ln>
        </p:spPr>
      </p:cxn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 name="Shape 495"/>
        <p:cNvGrpSpPr/>
        <p:nvPr/>
      </p:nvGrpSpPr>
      <p:grpSpPr>
        <a:xfrm>
          <a:off x="0" y="0"/>
          <a:ext cx="0" cy="0"/>
          <a:chOff x="0" y="0"/>
          <a:chExt cx="0" cy="0"/>
        </a:xfrm>
      </p:grpSpPr>
      <p:sp>
        <p:nvSpPr>
          <p:cNvPr id="496" name="Google Shape;496;p25"/>
          <p:cNvSpPr txBox="1"/>
          <p:nvPr/>
        </p:nvSpPr>
        <p:spPr>
          <a:xfrm>
            <a:off x="499792" y="927225"/>
            <a:ext cx="1398600" cy="376200"/>
          </a:xfrm>
          <a:prstGeom prst="rect">
            <a:avLst/>
          </a:prstGeom>
          <a:noFill/>
          <a:ln cap="flat" cmpd="sng" w="9525">
            <a:solidFill>
              <a:srgbClr val="CFE2F3"/>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Consolas"/>
                <a:ea typeface="Consolas"/>
                <a:cs typeface="Consolas"/>
                <a:sym typeface="Consolas"/>
              </a:rPr>
              <a:t>Input Layer</a:t>
            </a:r>
            <a:endParaRPr sz="1200">
              <a:latin typeface="Consolas"/>
              <a:ea typeface="Consolas"/>
              <a:cs typeface="Consolas"/>
              <a:sym typeface="Consolas"/>
            </a:endParaRPr>
          </a:p>
        </p:txBody>
      </p:sp>
      <p:sp>
        <p:nvSpPr>
          <p:cNvPr id="497" name="Google Shape;497;p25"/>
          <p:cNvSpPr txBox="1"/>
          <p:nvPr/>
        </p:nvSpPr>
        <p:spPr>
          <a:xfrm>
            <a:off x="3962851" y="316125"/>
            <a:ext cx="1353600" cy="376200"/>
          </a:xfrm>
          <a:prstGeom prst="rect">
            <a:avLst/>
          </a:prstGeom>
          <a:noFill/>
          <a:ln cap="flat" cmpd="sng" w="9525">
            <a:solidFill>
              <a:srgbClr val="CFE2F3"/>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Consolas"/>
                <a:ea typeface="Consolas"/>
                <a:cs typeface="Consolas"/>
                <a:sym typeface="Consolas"/>
              </a:rPr>
              <a:t>Hidden Layers</a:t>
            </a:r>
            <a:endParaRPr sz="1200">
              <a:latin typeface="Consolas"/>
              <a:ea typeface="Consolas"/>
              <a:cs typeface="Consolas"/>
              <a:sym typeface="Consolas"/>
            </a:endParaRPr>
          </a:p>
        </p:txBody>
      </p:sp>
      <p:sp>
        <p:nvSpPr>
          <p:cNvPr id="498" name="Google Shape;498;p25"/>
          <p:cNvSpPr txBox="1"/>
          <p:nvPr/>
        </p:nvSpPr>
        <p:spPr>
          <a:xfrm>
            <a:off x="6935622" y="927225"/>
            <a:ext cx="1219200" cy="376200"/>
          </a:xfrm>
          <a:prstGeom prst="rect">
            <a:avLst/>
          </a:prstGeom>
          <a:noFill/>
          <a:ln cap="flat" cmpd="sng" w="9525">
            <a:solidFill>
              <a:srgbClr val="CFE2F3"/>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Consolas"/>
                <a:ea typeface="Consolas"/>
                <a:cs typeface="Consolas"/>
                <a:sym typeface="Consolas"/>
              </a:rPr>
              <a:t>Output Layer</a:t>
            </a:r>
            <a:endParaRPr sz="1200">
              <a:latin typeface="Consolas"/>
              <a:ea typeface="Consolas"/>
              <a:cs typeface="Consolas"/>
              <a:sym typeface="Consolas"/>
            </a:endParaRPr>
          </a:p>
        </p:txBody>
      </p:sp>
      <p:sp>
        <p:nvSpPr>
          <p:cNvPr id="499" name="Google Shape;499;p25"/>
          <p:cNvSpPr txBox="1"/>
          <p:nvPr/>
        </p:nvSpPr>
        <p:spPr>
          <a:xfrm>
            <a:off x="1025553" y="4451175"/>
            <a:ext cx="912600" cy="376200"/>
          </a:xfrm>
          <a:prstGeom prst="rect">
            <a:avLst/>
          </a:prstGeom>
          <a:noFill/>
          <a:ln cap="flat" cmpd="sng" w="9525">
            <a:solidFill>
              <a:srgbClr val="CFE2F3"/>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X = A</a:t>
            </a:r>
            <a:r>
              <a:rPr baseline="30000" lang="en">
                <a:latin typeface="Consolas"/>
                <a:ea typeface="Consolas"/>
                <a:cs typeface="Consolas"/>
                <a:sym typeface="Consolas"/>
              </a:rPr>
              <a:t>[0]</a:t>
            </a:r>
            <a:endParaRPr baseline="30000">
              <a:latin typeface="Consolas"/>
              <a:ea typeface="Consolas"/>
              <a:cs typeface="Consolas"/>
              <a:sym typeface="Consolas"/>
            </a:endParaRPr>
          </a:p>
        </p:txBody>
      </p:sp>
      <p:sp>
        <p:nvSpPr>
          <p:cNvPr id="500" name="Google Shape;500;p25"/>
          <p:cNvSpPr/>
          <p:nvPr/>
        </p:nvSpPr>
        <p:spPr>
          <a:xfrm>
            <a:off x="1424168" y="1707444"/>
            <a:ext cx="79500" cy="68400"/>
          </a:xfrm>
          <a:prstGeom prst="flowChartConnector">
            <a:avLst/>
          </a:prstGeom>
          <a:solidFill>
            <a:srgbClr val="B7B7B7"/>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25"/>
          <p:cNvSpPr/>
          <p:nvPr/>
        </p:nvSpPr>
        <p:spPr>
          <a:xfrm>
            <a:off x="1424168" y="1974931"/>
            <a:ext cx="79500" cy="68400"/>
          </a:xfrm>
          <a:prstGeom prst="flowChartConnector">
            <a:avLst/>
          </a:prstGeom>
          <a:solidFill>
            <a:srgbClr val="B7B7B7"/>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25"/>
          <p:cNvSpPr/>
          <p:nvPr/>
        </p:nvSpPr>
        <p:spPr>
          <a:xfrm>
            <a:off x="1424168" y="2242418"/>
            <a:ext cx="79500" cy="68400"/>
          </a:xfrm>
          <a:prstGeom prst="flowChartConnector">
            <a:avLst/>
          </a:prstGeom>
          <a:solidFill>
            <a:srgbClr val="B7B7B7"/>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25"/>
          <p:cNvSpPr/>
          <p:nvPr/>
        </p:nvSpPr>
        <p:spPr>
          <a:xfrm>
            <a:off x="7275822" y="2132926"/>
            <a:ext cx="538800" cy="557700"/>
          </a:xfrm>
          <a:prstGeom prst="ellipse">
            <a:avLst/>
          </a:prstGeom>
          <a:solidFill>
            <a:srgbClr val="F4CC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100">
                <a:solidFill>
                  <a:srgbClr val="000000"/>
                </a:solidFill>
              </a:rPr>
              <a:t>a</a:t>
            </a:r>
            <a:r>
              <a:rPr baseline="30000" lang="en" sz="1100">
                <a:solidFill>
                  <a:srgbClr val="000000"/>
                </a:solidFill>
              </a:rPr>
              <a:t>[4]</a:t>
            </a:r>
            <a:endParaRPr sz="1600">
              <a:solidFill>
                <a:srgbClr val="000000"/>
              </a:solidFill>
            </a:endParaRPr>
          </a:p>
        </p:txBody>
      </p:sp>
      <p:cxnSp>
        <p:nvCxnSpPr>
          <p:cNvPr id="504" name="Google Shape;504;p25"/>
          <p:cNvCxnSpPr>
            <a:stCxn id="503" idx="6"/>
            <a:endCxn id="505" idx="1"/>
          </p:cNvCxnSpPr>
          <p:nvPr/>
        </p:nvCxnSpPr>
        <p:spPr>
          <a:xfrm flipH="1" rot="10800000">
            <a:off x="7814622" y="2398276"/>
            <a:ext cx="435900" cy="13500"/>
          </a:xfrm>
          <a:prstGeom prst="straightConnector1">
            <a:avLst/>
          </a:prstGeom>
          <a:noFill/>
          <a:ln cap="flat" cmpd="sng" w="19050">
            <a:solidFill>
              <a:srgbClr val="595959"/>
            </a:solidFill>
            <a:prstDash val="solid"/>
            <a:round/>
            <a:headEnd len="med" w="med" type="none"/>
            <a:tailEnd len="med" w="med" type="triangle"/>
          </a:ln>
        </p:spPr>
      </p:cxnSp>
      <p:sp>
        <p:nvSpPr>
          <p:cNvPr id="506" name="Google Shape;506;p25"/>
          <p:cNvSpPr txBox="1"/>
          <p:nvPr/>
        </p:nvSpPr>
        <p:spPr>
          <a:xfrm>
            <a:off x="2840047" y="4451175"/>
            <a:ext cx="912600" cy="376200"/>
          </a:xfrm>
          <a:prstGeom prst="rect">
            <a:avLst/>
          </a:prstGeom>
          <a:noFill/>
          <a:ln cap="flat" cmpd="sng" w="9525">
            <a:solidFill>
              <a:srgbClr val="CFE2F3"/>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A</a:t>
            </a:r>
            <a:r>
              <a:rPr baseline="30000" lang="en">
                <a:latin typeface="Consolas"/>
                <a:ea typeface="Consolas"/>
                <a:cs typeface="Consolas"/>
                <a:sym typeface="Consolas"/>
              </a:rPr>
              <a:t>[1]</a:t>
            </a:r>
            <a:endParaRPr baseline="30000">
              <a:latin typeface="Consolas"/>
              <a:ea typeface="Consolas"/>
              <a:cs typeface="Consolas"/>
              <a:sym typeface="Consolas"/>
            </a:endParaRPr>
          </a:p>
        </p:txBody>
      </p:sp>
      <p:sp>
        <p:nvSpPr>
          <p:cNvPr id="507" name="Google Shape;507;p25"/>
          <p:cNvSpPr txBox="1"/>
          <p:nvPr/>
        </p:nvSpPr>
        <p:spPr>
          <a:xfrm>
            <a:off x="5526647" y="4451175"/>
            <a:ext cx="912600" cy="376200"/>
          </a:xfrm>
          <a:prstGeom prst="rect">
            <a:avLst/>
          </a:prstGeom>
          <a:noFill/>
          <a:ln cap="flat" cmpd="sng" w="9525">
            <a:solidFill>
              <a:srgbClr val="CFE2F3"/>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A</a:t>
            </a:r>
            <a:r>
              <a:rPr baseline="30000" lang="en">
                <a:latin typeface="Consolas"/>
                <a:ea typeface="Consolas"/>
                <a:cs typeface="Consolas"/>
                <a:sym typeface="Consolas"/>
              </a:rPr>
              <a:t>[3]</a:t>
            </a:r>
            <a:endParaRPr baseline="30000">
              <a:latin typeface="Consolas"/>
              <a:ea typeface="Consolas"/>
              <a:cs typeface="Consolas"/>
              <a:sym typeface="Consolas"/>
            </a:endParaRPr>
          </a:p>
        </p:txBody>
      </p:sp>
      <p:sp>
        <p:nvSpPr>
          <p:cNvPr id="508" name="Google Shape;508;p25"/>
          <p:cNvSpPr/>
          <p:nvPr/>
        </p:nvSpPr>
        <p:spPr>
          <a:xfrm>
            <a:off x="1025558" y="1495876"/>
            <a:ext cx="347100" cy="1971000"/>
          </a:xfrm>
          <a:prstGeom prst="leftBracket">
            <a:avLst>
              <a:gd fmla="val 8333" name="adj"/>
            </a:avLst>
          </a:prstGeom>
          <a:no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25"/>
          <p:cNvSpPr txBox="1"/>
          <p:nvPr/>
        </p:nvSpPr>
        <p:spPr>
          <a:xfrm>
            <a:off x="441325" y="2293275"/>
            <a:ext cx="452100" cy="376200"/>
          </a:xfrm>
          <a:prstGeom prst="rect">
            <a:avLst/>
          </a:prstGeom>
          <a:noFill/>
          <a:ln cap="flat" cmpd="sng" w="9525">
            <a:solidFill>
              <a:srgbClr val="0097A7"/>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latin typeface="Consolas"/>
                <a:ea typeface="Consolas"/>
                <a:cs typeface="Consolas"/>
                <a:sym typeface="Consolas"/>
              </a:rPr>
              <a:t>X</a:t>
            </a:r>
            <a:endParaRPr b="1" sz="1200">
              <a:latin typeface="Consolas"/>
              <a:ea typeface="Consolas"/>
              <a:cs typeface="Consolas"/>
              <a:sym typeface="Consolas"/>
            </a:endParaRPr>
          </a:p>
        </p:txBody>
      </p:sp>
      <p:cxnSp>
        <p:nvCxnSpPr>
          <p:cNvPr id="510" name="Google Shape;510;p25"/>
          <p:cNvCxnSpPr>
            <a:stCxn id="511" idx="6"/>
            <a:endCxn id="503" idx="2"/>
          </p:cNvCxnSpPr>
          <p:nvPr/>
        </p:nvCxnSpPr>
        <p:spPr>
          <a:xfrm flipH="1" rot="10800000">
            <a:off x="6280008" y="2411784"/>
            <a:ext cx="995700" cy="1590600"/>
          </a:xfrm>
          <a:prstGeom prst="straightConnector1">
            <a:avLst/>
          </a:prstGeom>
          <a:noFill/>
          <a:ln cap="flat" cmpd="sng" w="9525">
            <a:solidFill>
              <a:srgbClr val="595959"/>
            </a:solidFill>
            <a:prstDash val="solid"/>
            <a:round/>
            <a:headEnd len="med" w="med" type="none"/>
            <a:tailEnd len="med" w="med" type="triangle"/>
          </a:ln>
        </p:spPr>
      </p:cxnSp>
      <p:cxnSp>
        <p:nvCxnSpPr>
          <p:cNvPr id="512" name="Google Shape;512;p25"/>
          <p:cNvCxnSpPr>
            <a:stCxn id="513" idx="6"/>
            <a:endCxn id="503" idx="2"/>
          </p:cNvCxnSpPr>
          <p:nvPr/>
        </p:nvCxnSpPr>
        <p:spPr>
          <a:xfrm>
            <a:off x="6280008" y="2010363"/>
            <a:ext cx="995700" cy="401400"/>
          </a:xfrm>
          <a:prstGeom prst="straightConnector1">
            <a:avLst/>
          </a:prstGeom>
          <a:noFill/>
          <a:ln cap="flat" cmpd="sng" w="9525">
            <a:solidFill>
              <a:srgbClr val="595959"/>
            </a:solidFill>
            <a:prstDash val="solid"/>
            <a:round/>
            <a:headEnd len="med" w="med" type="none"/>
            <a:tailEnd len="med" w="med" type="triangle"/>
          </a:ln>
        </p:spPr>
      </p:cxnSp>
      <p:cxnSp>
        <p:nvCxnSpPr>
          <p:cNvPr id="514" name="Google Shape;514;p25"/>
          <p:cNvCxnSpPr>
            <a:stCxn id="515" idx="6"/>
            <a:endCxn id="503" idx="2"/>
          </p:cNvCxnSpPr>
          <p:nvPr/>
        </p:nvCxnSpPr>
        <p:spPr>
          <a:xfrm>
            <a:off x="6280008" y="1236091"/>
            <a:ext cx="995700" cy="1175700"/>
          </a:xfrm>
          <a:prstGeom prst="straightConnector1">
            <a:avLst/>
          </a:prstGeom>
          <a:noFill/>
          <a:ln cap="flat" cmpd="sng" w="9525">
            <a:solidFill>
              <a:srgbClr val="595959"/>
            </a:solidFill>
            <a:prstDash val="solid"/>
            <a:round/>
            <a:headEnd len="med" w="med" type="none"/>
            <a:tailEnd len="med" w="med" type="triangle"/>
          </a:ln>
        </p:spPr>
      </p:cxnSp>
      <p:cxnSp>
        <p:nvCxnSpPr>
          <p:cNvPr id="516" name="Google Shape;516;p25"/>
          <p:cNvCxnSpPr>
            <a:stCxn id="517" idx="6"/>
            <a:endCxn id="518" idx="2"/>
          </p:cNvCxnSpPr>
          <p:nvPr/>
        </p:nvCxnSpPr>
        <p:spPr>
          <a:xfrm>
            <a:off x="3592908" y="1236091"/>
            <a:ext cx="750300" cy="0"/>
          </a:xfrm>
          <a:prstGeom prst="straightConnector1">
            <a:avLst/>
          </a:prstGeom>
          <a:noFill/>
          <a:ln cap="flat" cmpd="sng" w="9525">
            <a:solidFill>
              <a:srgbClr val="595959"/>
            </a:solidFill>
            <a:prstDash val="solid"/>
            <a:round/>
            <a:headEnd len="med" w="med" type="none"/>
            <a:tailEnd len="med" w="med" type="triangle"/>
          </a:ln>
        </p:spPr>
      </p:cxnSp>
      <p:sp>
        <p:nvSpPr>
          <p:cNvPr id="505" name="Google Shape;505;p25"/>
          <p:cNvSpPr txBox="1"/>
          <p:nvPr/>
        </p:nvSpPr>
        <p:spPr>
          <a:xfrm>
            <a:off x="8250575" y="2210175"/>
            <a:ext cx="452100" cy="376200"/>
          </a:xfrm>
          <a:prstGeom prst="rect">
            <a:avLst/>
          </a:prstGeom>
          <a:noFill/>
          <a:ln cap="flat" cmpd="sng" w="9525">
            <a:solidFill>
              <a:srgbClr val="0097A7"/>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b="1" lang="en" sz="1100">
                <a:latin typeface="Consolas"/>
                <a:ea typeface="Consolas"/>
                <a:cs typeface="Consolas"/>
                <a:sym typeface="Consolas"/>
              </a:rPr>
              <a:t>Ŷ</a:t>
            </a:r>
            <a:endParaRPr b="1" sz="1200">
              <a:latin typeface="Consolas"/>
              <a:ea typeface="Consolas"/>
              <a:cs typeface="Consolas"/>
              <a:sym typeface="Consolas"/>
            </a:endParaRPr>
          </a:p>
        </p:txBody>
      </p:sp>
      <p:sp>
        <p:nvSpPr>
          <p:cNvPr id="517" name="Google Shape;517;p25"/>
          <p:cNvSpPr/>
          <p:nvPr/>
        </p:nvSpPr>
        <p:spPr>
          <a:xfrm>
            <a:off x="2999808" y="930241"/>
            <a:ext cx="593100" cy="611700"/>
          </a:xfrm>
          <a:prstGeom prst="ellipse">
            <a:avLst/>
          </a:prstGeom>
          <a:gradFill>
            <a:gsLst>
              <a:gs pos="0">
                <a:srgbClr val="E0EDBA">
                  <a:alpha val="79215"/>
                </a:srgbClr>
              </a:gs>
              <a:gs pos="100000">
                <a:srgbClr val="DE87F1">
                  <a:alpha val="48235"/>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100"/>
              <a:t> </a:t>
            </a:r>
            <a:endParaRPr baseline="-25000" sz="1200"/>
          </a:p>
        </p:txBody>
      </p:sp>
      <p:sp>
        <p:nvSpPr>
          <p:cNvPr id="519" name="Google Shape;519;p25"/>
          <p:cNvSpPr/>
          <p:nvPr/>
        </p:nvSpPr>
        <p:spPr>
          <a:xfrm>
            <a:off x="2993621" y="1704451"/>
            <a:ext cx="593100" cy="611700"/>
          </a:xfrm>
          <a:prstGeom prst="ellipse">
            <a:avLst/>
          </a:prstGeom>
          <a:gradFill>
            <a:gsLst>
              <a:gs pos="0">
                <a:srgbClr val="E0EDBA">
                  <a:alpha val="79215"/>
                </a:srgbClr>
              </a:gs>
              <a:gs pos="100000">
                <a:srgbClr val="DE87F1">
                  <a:alpha val="48235"/>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100"/>
              <a:t> </a:t>
            </a:r>
            <a:endParaRPr sz="1600">
              <a:solidFill>
                <a:srgbClr val="000000"/>
              </a:solidFill>
            </a:endParaRPr>
          </a:p>
        </p:txBody>
      </p:sp>
      <p:sp>
        <p:nvSpPr>
          <p:cNvPr id="520" name="Google Shape;520;p25"/>
          <p:cNvSpPr/>
          <p:nvPr/>
        </p:nvSpPr>
        <p:spPr>
          <a:xfrm>
            <a:off x="2999808" y="2478686"/>
            <a:ext cx="593100" cy="611700"/>
          </a:xfrm>
          <a:prstGeom prst="ellipse">
            <a:avLst/>
          </a:prstGeom>
          <a:gradFill>
            <a:gsLst>
              <a:gs pos="0">
                <a:srgbClr val="E0EDBA">
                  <a:alpha val="79215"/>
                </a:srgbClr>
              </a:gs>
              <a:gs pos="100000">
                <a:srgbClr val="DE87F1">
                  <a:alpha val="48235"/>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100"/>
              <a:t> </a:t>
            </a:r>
            <a:endParaRPr sz="1600">
              <a:solidFill>
                <a:srgbClr val="000000"/>
              </a:solidFill>
            </a:endParaRPr>
          </a:p>
        </p:txBody>
      </p:sp>
      <p:sp>
        <p:nvSpPr>
          <p:cNvPr id="521" name="Google Shape;521;p25"/>
          <p:cNvSpPr/>
          <p:nvPr/>
        </p:nvSpPr>
        <p:spPr>
          <a:xfrm>
            <a:off x="2999808" y="3714234"/>
            <a:ext cx="587100" cy="611700"/>
          </a:xfrm>
          <a:prstGeom prst="ellipse">
            <a:avLst/>
          </a:prstGeom>
          <a:gradFill>
            <a:gsLst>
              <a:gs pos="0">
                <a:srgbClr val="E0EDBA">
                  <a:alpha val="79215"/>
                </a:srgbClr>
              </a:gs>
              <a:gs pos="100000">
                <a:srgbClr val="DE87F1">
                  <a:alpha val="48235"/>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100">
                <a:solidFill>
                  <a:srgbClr val="000000"/>
                </a:solidFill>
              </a:rPr>
              <a:t>a</a:t>
            </a:r>
            <a:r>
              <a:rPr baseline="30000" lang="en" sz="1100">
                <a:solidFill>
                  <a:srgbClr val="000000"/>
                </a:solidFill>
              </a:rPr>
              <a:t>[1]</a:t>
            </a:r>
            <a:r>
              <a:rPr baseline="-25000" lang="en" sz="1100">
                <a:solidFill>
                  <a:srgbClr val="000000"/>
                </a:solidFill>
              </a:rPr>
              <a:t>n</a:t>
            </a:r>
            <a:endParaRPr sz="1100">
              <a:solidFill>
                <a:srgbClr val="000000"/>
              </a:solidFill>
            </a:endParaRPr>
          </a:p>
        </p:txBody>
      </p:sp>
      <p:sp>
        <p:nvSpPr>
          <p:cNvPr id="518" name="Google Shape;518;p25"/>
          <p:cNvSpPr/>
          <p:nvPr/>
        </p:nvSpPr>
        <p:spPr>
          <a:xfrm>
            <a:off x="4343108" y="930241"/>
            <a:ext cx="593100" cy="611700"/>
          </a:xfrm>
          <a:prstGeom prst="ellipse">
            <a:avLst/>
          </a:prstGeom>
          <a:gradFill>
            <a:gsLst>
              <a:gs pos="0">
                <a:srgbClr val="E0EDBA">
                  <a:alpha val="79215"/>
                </a:srgbClr>
              </a:gs>
              <a:gs pos="100000">
                <a:srgbClr val="DE87F1">
                  <a:alpha val="48235"/>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100">
                <a:solidFill>
                  <a:srgbClr val="000000"/>
                </a:solidFill>
              </a:rPr>
              <a:t>a</a:t>
            </a:r>
            <a:r>
              <a:rPr baseline="30000" lang="en" sz="1100">
                <a:solidFill>
                  <a:srgbClr val="000000"/>
                </a:solidFill>
              </a:rPr>
              <a:t>[2]</a:t>
            </a:r>
            <a:r>
              <a:rPr baseline="-25000" lang="en" sz="1100">
                <a:solidFill>
                  <a:srgbClr val="000000"/>
                </a:solidFill>
              </a:rPr>
              <a:t>1</a:t>
            </a:r>
            <a:endParaRPr baseline="-25000" sz="1200"/>
          </a:p>
        </p:txBody>
      </p:sp>
      <p:sp>
        <p:nvSpPr>
          <p:cNvPr id="522" name="Google Shape;522;p25"/>
          <p:cNvSpPr/>
          <p:nvPr/>
        </p:nvSpPr>
        <p:spPr>
          <a:xfrm>
            <a:off x="4343108" y="1741563"/>
            <a:ext cx="593100" cy="611700"/>
          </a:xfrm>
          <a:prstGeom prst="ellipse">
            <a:avLst/>
          </a:prstGeom>
          <a:gradFill>
            <a:gsLst>
              <a:gs pos="0">
                <a:srgbClr val="E0EDBA">
                  <a:alpha val="79215"/>
                </a:srgbClr>
              </a:gs>
              <a:gs pos="100000">
                <a:srgbClr val="DE87F1">
                  <a:alpha val="48235"/>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100">
                <a:solidFill>
                  <a:srgbClr val="000000"/>
                </a:solidFill>
              </a:rPr>
              <a:t>a</a:t>
            </a:r>
            <a:r>
              <a:rPr baseline="30000" lang="en" sz="1100">
                <a:solidFill>
                  <a:srgbClr val="000000"/>
                </a:solidFill>
              </a:rPr>
              <a:t>[2]</a:t>
            </a:r>
            <a:r>
              <a:rPr baseline="-25000" lang="en" sz="1100">
                <a:solidFill>
                  <a:srgbClr val="000000"/>
                </a:solidFill>
              </a:rPr>
              <a:t>2</a:t>
            </a:r>
            <a:endParaRPr sz="1600">
              <a:solidFill>
                <a:srgbClr val="000000"/>
              </a:solidFill>
            </a:endParaRPr>
          </a:p>
        </p:txBody>
      </p:sp>
      <p:sp>
        <p:nvSpPr>
          <p:cNvPr id="523" name="Google Shape;523;p25"/>
          <p:cNvSpPr/>
          <p:nvPr/>
        </p:nvSpPr>
        <p:spPr>
          <a:xfrm>
            <a:off x="4343108" y="2505761"/>
            <a:ext cx="593100" cy="611700"/>
          </a:xfrm>
          <a:prstGeom prst="ellipse">
            <a:avLst/>
          </a:prstGeom>
          <a:gradFill>
            <a:gsLst>
              <a:gs pos="0">
                <a:srgbClr val="E0EDBA">
                  <a:alpha val="79215"/>
                </a:srgbClr>
              </a:gs>
              <a:gs pos="100000">
                <a:srgbClr val="DE87F1">
                  <a:alpha val="48235"/>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100">
                <a:solidFill>
                  <a:srgbClr val="000000"/>
                </a:solidFill>
              </a:rPr>
              <a:t>a</a:t>
            </a:r>
            <a:r>
              <a:rPr baseline="30000" lang="en" sz="1100">
                <a:solidFill>
                  <a:srgbClr val="000000"/>
                </a:solidFill>
              </a:rPr>
              <a:t>[2]</a:t>
            </a:r>
            <a:r>
              <a:rPr baseline="-25000" lang="en" sz="1100">
                <a:solidFill>
                  <a:srgbClr val="000000"/>
                </a:solidFill>
              </a:rPr>
              <a:t>3</a:t>
            </a:r>
            <a:endParaRPr sz="1600">
              <a:solidFill>
                <a:srgbClr val="000000"/>
              </a:solidFill>
            </a:endParaRPr>
          </a:p>
        </p:txBody>
      </p:sp>
      <p:sp>
        <p:nvSpPr>
          <p:cNvPr id="524" name="Google Shape;524;p25"/>
          <p:cNvSpPr/>
          <p:nvPr/>
        </p:nvSpPr>
        <p:spPr>
          <a:xfrm>
            <a:off x="4343108" y="3714234"/>
            <a:ext cx="593100" cy="611700"/>
          </a:xfrm>
          <a:prstGeom prst="ellipse">
            <a:avLst/>
          </a:prstGeom>
          <a:gradFill>
            <a:gsLst>
              <a:gs pos="0">
                <a:srgbClr val="E0EDBA">
                  <a:alpha val="79215"/>
                </a:srgbClr>
              </a:gs>
              <a:gs pos="100000">
                <a:srgbClr val="DE87F1">
                  <a:alpha val="48235"/>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100">
                <a:solidFill>
                  <a:srgbClr val="000000"/>
                </a:solidFill>
              </a:rPr>
              <a:t>a</a:t>
            </a:r>
            <a:r>
              <a:rPr baseline="30000" lang="en" sz="1100">
                <a:solidFill>
                  <a:srgbClr val="000000"/>
                </a:solidFill>
              </a:rPr>
              <a:t>[2]</a:t>
            </a:r>
            <a:r>
              <a:rPr baseline="-25000" lang="en" sz="1100">
                <a:solidFill>
                  <a:srgbClr val="000000"/>
                </a:solidFill>
              </a:rPr>
              <a:t>n</a:t>
            </a:r>
            <a:endParaRPr sz="1600">
              <a:solidFill>
                <a:srgbClr val="000000"/>
              </a:solidFill>
            </a:endParaRPr>
          </a:p>
        </p:txBody>
      </p:sp>
      <p:sp>
        <p:nvSpPr>
          <p:cNvPr id="515" name="Google Shape;515;p25"/>
          <p:cNvSpPr/>
          <p:nvPr/>
        </p:nvSpPr>
        <p:spPr>
          <a:xfrm>
            <a:off x="5686908" y="930241"/>
            <a:ext cx="593100" cy="611700"/>
          </a:xfrm>
          <a:prstGeom prst="ellipse">
            <a:avLst/>
          </a:prstGeom>
          <a:gradFill>
            <a:gsLst>
              <a:gs pos="0">
                <a:srgbClr val="E0EDBA">
                  <a:alpha val="79215"/>
                </a:srgbClr>
              </a:gs>
              <a:gs pos="100000">
                <a:srgbClr val="DE87F1">
                  <a:alpha val="39607"/>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100">
                <a:solidFill>
                  <a:srgbClr val="000000"/>
                </a:solidFill>
              </a:rPr>
              <a:t>a</a:t>
            </a:r>
            <a:r>
              <a:rPr baseline="30000" lang="en" sz="1100">
                <a:solidFill>
                  <a:srgbClr val="000000"/>
                </a:solidFill>
              </a:rPr>
              <a:t>[3]</a:t>
            </a:r>
            <a:r>
              <a:rPr baseline="-25000" lang="en" sz="1100">
                <a:solidFill>
                  <a:srgbClr val="000000"/>
                </a:solidFill>
              </a:rPr>
              <a:t>1</a:t>
            </a:r>
            <a:endParaRPr baseline="-25000" sz="1200"/>
          </a:p>
        </p:txBody>
      </p:sp>
      <p:sp>
        <p:nvSpPr>
          <p:cNvPr id="513" name="Google Shape;513;p25"/>
          <p:cNvSpPr/>
          <p:nvPr/>
        </p:nvSpPr>
        <p:spPr>
          <a:xfrm>
            <a:off x="5686908" y="1704513"/>
            <a:ext cx="593100" cy="611700"/>
          </a:xfrm>
          <a:prstGeom prst="ellipse">
            <a:avLst/>
          </a:prstGeom>
          <a:gradFill>
            <a:gsLst>
              <a:gs pos="0">
                <a:srgbClr val="E0EDBA">
                  <a:alpha val="79215"/>
                </a:srgbClr>
              </a:gs>
              <a:gs pos="100000">
                <a:srgbClr val="DE87F1">
                  <a:alpha val="39607"/>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100">
                <a:solidFill>
                  <a:srgbClr val="000000"/>
                </a:solidFill>
              </a:rPr>
              <a:t>a</a:t>
            </a:r>
            <a:r>
              <a:rPr baseline="30000" lang="en" sz="1100">
                <a:solidFill>
                  <a:srgbClr val="000000"/>
                </a:solidFill>
              </a:rPr>
              <a:t>[3]</a:t>
            </a:r>
            <a:r>
              <a:rPr baseline="-25000" lang="en" sz="1100">
                <a:solidFill>
                  <a:srgbClr val="000000"/>
                </a:solidFill>
              </a:rPr>
              <a:t>2</a:t>
            </a:r>
            <a:endParaRPr sz="1600">
              <a:solidFill>
                <a:srgbClr val="000000"/>
              </a:solidFill>
            </a:endParaRPr>
          </a:p>
        </p:txBody>
      </p:sp>
      <p:sp>
        <p:nvSpPr>
          <p:cNvPr id="525" name="Google Shape;525;p25"/>
          <p:cNvSpPr/>
          <p:nvPr/>
        </p:nvSpPr>
        <p:spPr>
          <a:xfrm>
            <a:off x="5686896" y="2478811"/>
            <a:ext cx="593100" cy="611700"/>
          </a:xfrm>
          <a:prstGeom prst="ellipse">
            <a:avLst/>
          </a:prstGeom>
          <a:gradFill>
            <a:gsLst>
              <a:gs pos="0">
                <a:srgbClr val="E0EDBA">
                  <a:alpha val="79215"/>
                </a:srgbClr>
              </a:gs>
              <a:gs pos="100000">
                <a:srgbClr val="DE87F1">
                  <a:alpha val="39607"/>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100">
                <a:solidFill>
                  <a:srgbClr val="000000"/>
                </a:solidFill>
              </a:rPr>
              <a:t>a</a:t>
            </a:r>
            <a:r>
              <a:rPr baseline="30000" lang="en" sz="1100">
                <a:solidFill>
                  <a:srgbClr val="000000"/>
                </a:solidFill>
              </a:rPr>
              <a:t>[3]</a:t>
            </a:r>
            <a:r>
              <a:rPr baseline="-25000" lang="en" sz="1100">
                <a:solidFill>
                  <a:srgbClr val="000000"/>
                </a:solidFill>
              </a:rPr>
              <a:t>3</a:t>
            </a:r>
            <a:endParaRPr sz="1600">
              <a:solidFill>
                <a:srgbClr val="000000"/>
              </a:solidFill>
            </a:endParaRPr>
          </a:p>
        </p:txBody>
      </p:sp>
      <p:sp>
        <p:nvSpPr>
          <p:cNvPr id="511" name="Google Shape;511;p25"/>
          <p:cNvSpPr/>
          <p:nvPr/>
        </p:nvSpPr>
        <p:spPr>
          <a:xfrm>
            <a:off x="5686908" y="3696534"/>
            <a:ext cx="593100" cy="611700"/>
          </a:xfrm>
          <a:prstGeom prst="ellipse">
            <a:avLst/>
          </a:prstGeom>
          <a:gradFill>
            <a:gsLst>
              <a:gs pos="0">
                <a:srgbClr val="E0EDBA">
                  <a:alpha val="79215"/>
                </a:srgbClr>
              </a:gs>
              <a:gs pos="100000">
                <a:srgbClr val="DE87F1">
                  <a:alpha val="39607"/>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100">
                <a:solidFill>
                  <a:srgbClr val="000000"/>
                </a:solidFill>
              </a:rPr>
              <a:t>a</a:t>
            </a:r>
            <a:r>
              <a:rPr baseline="30000" lang="en" sz="1100">
                <a:solidFill>
                  <a:srgbClr val="000000"/>
                </a:solidFill>
              </a:rPr>
              <a:t>[3]</a:t>
            </a:r>
            <a:r>
              <a:rPr baseline="-25000" lang="en" sz="1100">
                <a:solidFill>
                  <a:srgbClr val="000000"/>
                </a:solidFill>
              </a:rPr>
              <a:t>n</a:t>
            </a:r>
            <a:endParaRPr sz="1600">
              <a:solidFill>
                <a:srgbClr val="000000"/>
              </a:solidFill>
            </a:endParaRPr>
          </a:p>
        </p:txBody>
      </p:sp>
      <p:cxnSp>
        <p:nvCxnSpPr>
          <p:cNvPr id="526" name="Google Shape;526;p25"/>
          <p:cNvCxnSpPr/>
          <p:nvPr/>
        </p:nvCxnSpPr>
        <p:spPr>
          <a:xfrm flipH="1">
            <a:off x="3293350" y="3215775"/>
            <a:ext cx="6000" cy="450000"/>
          </a:xfrm>
          <a:prstGeom prst="straightConnector1">
            <a:avLst/>
          </a:prstGeom>
          <a:noFill/>
          <a:ln cap="flat" cmpd="sng" w="28575">
            <a:solidFill>
              <a:srgbClr val="595959"/>
            </a:solidFill>
            <a:prstDash val="dot"/>
            <a:round/>
            <a:headEnd len="med" w="med" type="none"/>
            <a:tailEnd len="med" w="med" type="none"/>
          </a:ln>
        </p:spPr>
      </p:cxnSp>
      <p:sp>
        <p:nvSpPr>
          <p:cNvPr id="527" name="Google Shape;527;p25"/>
          <p:cNvSpPr/>
          <p:nvPr/>
        </p:nvSpPr>
        <p:spPr>
          <a:xfrm>
            <a:off x="1424168" y="2509919"/>
            <a:ext cx="79500" cy="68400"/>
          </a:xfrm>
          <a:prstGeom prst="flowChartConnector">
            <a:avLst/>
          </a:prstGeom>
          <a:solidFill>
            <a:srgbClr val="B7B7B7"/>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25"/>
          <p:cNvSpPr/>
          <p:nvPr/>
        </p:nvSpPr>
        <p:spPr>
          <a:xfrm>
            <a:off x="1424168" y="2777406"/>
            <a:ext cx="79500" cy="68400"/>
          </a:xfrm>
          <a:prstGeom prst="flowChartConnector">
            <a:avLst/>
          </a:prstGeom>
          <a:solidFill>
            <a:srgbClr val="B7B7B7"/>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25"/>
          <p:cNvSpPr/>
          <p:nvPr/>
        </p:nvSpPr>
        <p:spPr>
          <a:xfrm>
            <a:off x="1424168" y="3044893"/>
            <a:ext cx="79500" cy="68400"/>
          </a:xfrm>
          <a:prstGeom prst="flowChartConnector">
            <a:avLst/>
          </a:prstGeom>
          <a:solidFill>
            <a:srgbClr val="B7B7B7"/>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25"/>
          <p:cNvSpPr/>
          <p:nvPr/>
        </p:nvSpPr>
        <p:spPr>
          <a:xfrm>
            <a:off x="1424168" y="3246793"/>
            <a:ext cx="79500" cy="68400"/>
          </a:xfrm>
          <a:prstGeom prst="flowChartConnector">
            <a:avLst/>
          </a:prstGeom>
          <a:solidFill>
            <a:srgbClr val="B7B7B7"/>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31" name="Google Shape;531;p25"/>
          <p:cNvCxnSpPr>
            <a:endCxn id="517" idx="2"/>
          </p:cNvCxnSpPr>
          <p:nvPr/>
        </p:nvCxnSpPr>
        <p:spPr>
          <a:xfrm flipH="1" rot="10800000">
            <a:off x="1510008" y="1236091"/>
            <a:ext cx="1489800" cy="509700"/>
          </a:xfrm>
          <a:prstGeom prst="straightConnector1">
            <a:avLst/>
          </a:prstGeom>
          <a:noFill/>
          <a:ln cap="flat" cmpd="sng" w="9525">
            <a:solidFill>
              <a:srgbClr val="595959"/>
            </a:solidFill>
            <a:prstDash val="solid"/>
            <a:round/>
            <a:headEnd len="med" w="med" type="none"/>
            <a:tailEnd len="med" w="med" type="triangle"/>
          </a:ln>
        </p:spPr>
      </p:cxnSp>
      <p:cxnSp>
        <p:nvCxnSpPr>
          <p:cNvPr id="532" name="Google Shape;532;p25"/>
          <p:cNvCxnSpPr>
            <a:stCxn id="500" idx="5"/>
            <a:endCxn id="519" idx="2"/>
          </p:cNvCxnSpPr>
          <p:nvPr/>
        </p:nvCxnSpPr>
        <p:spPr>
          <a:xfrm>
            <a:off x="1492026" y="1765827"/>
            <a:ext cx="1501500" cy="244500"/>
          </a:xfrm>
          <a:prstGeom prst="straightConnector1">
            <a:avLst/>
          </a:prstGeom>
          <a:noFill/>
          <a:ln cap="flat" cmpd="sng" w="9525">
            <a:solidFill>
              <a:srgbClr val="595959"/>
            </a:solidFill>
            <a:prstDash val="solid"/>
            <a:round/>
            <a:headEnd len="med" w="med" type="none"/>
            <a:tailEnd len="med" w="med" type="triangle"/>
          </a:ln>
        </p:spPr>
      </p:cxnSp>
      <p:cxnSp>
        <p:nvCxnSpPr>
          <p:cNvPr id="533" name="Google Shape;533;p25"/>
          <p:cNvCxnSpPr>
            <a:stCxn id="500" idx="5"/>
            <a:endCxn id="520" idx="2"/>
          </p:cNvCxnSpPr>
          <p:nvPr/>
        </p:nvCxnSpPr>
        <p:spPr>
          <a:xfrm>
            <a:off x="1492026" y="1765827"/>
            <a:ext cx="1507800" cy="1018800"/>
          </a:xfrm>
          <a:prstGeom prst="straightConnector1">
            <a:avLst/>
          </a:prstGeom>
          <a:noFill/>
          <a:ln cap="flat" cmpd="sng" w="9525">
            <a:solidFill>
              <a:srgbClr val="595959"/>
            </a:solidFill>
            <a:prstDash val="solid"/>
            <a:round/>
            <a:headEnd len="med" w="med" type="none"/>
            <a:tailEnd len="med" w="med" type="triangle"/>
          </a:ln>
        </p:spPr>
      </p:cxnSp>
      <p:cxnSp>
        <p:nvCxnSpPr>
          <p:cNvPr id="534" name="Google Shape;534;p25"/>
          <p:cNvCxnSpPr>
            <a:stCxn id="500" idx="5"/>
            <a:endCxn id="521" idx="2"/>
          </p:cNvCxnSpPr>
          <p:nvPr/>
        </p:nvCxnSpPr>
        <p:spPr>
          <a:xfrm>
            <a:off x="1492026" y="1765827"/>
            <a:ext cx="1507800" cy="2254200"/>
          </a:xfrm>
          <a:prstGeom prst="straightConnector1">
            <a:avLst/>
          </a:prstGeom>
          <a:noFill/>
          <a:ln cap="flat" cmpd="sng" w="9525">
            <a:solidFill>
              <a:srgbClr val="595959"/>
            </a:solidFill>
            <a:prstDash val="solid"/>
            <a:round/>
            <a:headEnd len="med" w="med" type="none"/>
            <a:tailEnd len="med" w="med" type="triangle"/>
          </a:ln>
        </p:spPr>
      </p:cxnSp>
      <p:cxnSp>
        <p:nvCxnSpPr>
          <p:cNvPr id="535" name="Google Shape;535;p25"/>
          <p:cNvCxnSpPr>
            <a:stCxn id="501" idx="5"/>
            <a:endCxn id="517" idx="2"/>
          </p:cNvCxnSpPr>
          <p:nvPr/>
        </p:nvCxnSpPr>
        <p:spPr>
          <a:xfrm flipH="1" rot="10800000">
            <a:off x="1492026" y="1236214"/>
            <a:ext cx="1507800" cy="797100"/>
          </a:xfrm>
          <a:prstGeom prst="straightConnector1">
            <a:avLst/>
          </a:prstGeom>
          <a:noFill/>
          <a:ln cap="flat" cmpd="sng" w="9525">
            <a:solidFill>
              <a:srgbClr val="595959"/>
            </a:solidFill>
            <a:prstDash val="solid"/>
            <a:round/>
            <a:headEnd len="med" w="med" type="none"/>
            <a:tailEnd len="med" w="med" type="triangle"/>
          </a:ln>
        </p:spPr>
      </p:cxnSp>
      <p:cxnSp>
        <p:nvCxnSpPr>
          <p:cNvPr id="536" name="Google Shape;536;p25"/>
          <p:cNvCxnSpPr>
            <a:stCxn id="501" idx="5"/>
            <a:endCxn id="520" idx="2"/>
          </p:cNvCxnSpPr>
          <p:nvPr/>
        </p:nvCxnSpPr>
        <p:spPr>
          <a:xfrm>
            <a:off x="1492026" y="2033314"/>
            <a:ext cx="1507800" cy="751200"/>
          </a:xfrm>
          <a:prstGeom prst="straightConnector1">
            <a:avLst/>
          </a:prstGeom>
          <a:noFill/>
          <a:ln cap="flat" cmpd="sng" w="9525">
            <a:solidFill>
              <a:srgbClr val="595959"/>
            </a:solidFill>
            <a:prstDash val="solid"/>
            <a:round/>
            <a:headEnd len="med" w="med" type="none"/>
            <a:tailEnd len="med" w="med" type="triangle"/>
          </a:ln>
        </p:spPr>
      </p:cxnSp>
      <p:cxnSp>
        <p:nvCxnSpPr>
          <p:cNvPr id="537" name="Google Shape;537;p25"/>
          <p:cNvCxnSpPr>
            <a:stCxn id="501" idx="6"/>
            <a:endCxn id="519" idx="2"/>
          </p:cNvCxnSpPr>
          <p:nvPr/>
        </p:nvCxnSpPr>
        <p:spPr>
          <a:xfrm>
            <a:off x="1503668" y="2009131"/>
            <a:ext cx="1490100" cy="1200"/>
          </a:xfrm>
          <a:prstGeom prst="straightConnector1">
            <a:avLst/>
          </a:prstGeom>
          <a:noFill/>
          <a:ln cap="flat" cmpd="sng" w="9525">
            <a:solidFill>
              <a:srgbClr val="595959"/>
            </a:solidFill>
            <a:prstDash val="solid"/>
            <a:round/>
            <a:headEnd len="med" w="med" type="none"/>
            <a:tailEnd len="med" w="med" type="triangle"/>
          </a:ln>
        </p:spPr>
      </p:cxnSp>
      <p:cxnSp>
        <p:nvCxnSpPr>
          <p:cNvPr id="538" name="Google Shape;538;p25"/>
          <p:cNvCxnSpPr>
            <a:stCxn id="501" idx="6"/>
            <a:endCxn id="521" idx="2"/>
          </p:cNvCxnSpPr>
          <p:nvPr/>
        </p:nvCxnSpPr>
        <p:spPr>
          <a:xfrm>
            <a:off x="1503668" y="2009131"/>
            <a:ext cx="1496100" cy="2010900"/>
          </a:xfrm>
          <a:prstGeom prst="straightConnector1">
            <a:avLst/>
          </a:prstGeom>
          <a:noFill/>
          <a:ln cap="flat" cmpd="sng" w="9525">
            <a:solidFill>
              <a:srgbClr val="595959"/>
            </a:solidFill>
            <a:prstDash val="solid"/>
            <a:round/>
            <a:headEnd len="med" w="med" type="none"/>
            <a:tailEnd len="med" w="med" type="triangle"/>
          </a:ln>
        </p:spPr>
      </p:cxnSp>
      <p:cxnSp>
        <p:nvCxnSpPr>
          <p:cNvPr id="539" name="Google Shape;539;p25"/>
          <p:cNvCxnSpPr>
            <a:stCxn id="502" idx="4"/>
            <a:endCxn id="517" idx="2"/>
          </p:cNvCxnSpPr>
          <p:nvPr/>
        </p:nvCxnSpPr>
        <p:spPr>
          <a:xfrm flipH="1" rot="10800000">
            <a:off x="1463918" y="1236218"/>
            <a:ext cx="1536000" cy="1074600"/>
          </a:xfrm>
          <a:prstGeom prst="straightConnector1">
            <a:avLst/>
          </a:prstGeom>
          <a:noFill/>
          <a:ln cap="flat" cmpd="sng" w="9525">
            <a:solidFill>
              <a:srgbClr val="595959"/>
            </a:solidFill>
            <a:prstDash val="solid"/>
            <a:round/>
            <a:headEnd len="med" w="med" type="none"/>
            <a:tailEnd len="med" w="med" type="triangle"/>
          </a:ln>
        </p:spPr>
      </p:cxnSp>
      <p:cxnSp>
        <p:nvCxnSpPr>
          <p:cNvPr id="540" name="Google Shape;540;p25"/>
          <p:cNvCxnSpPr>
            <a:stCxn id="502" idx="6"/>
            <a:endCxn id="519" idx="2"/>
          </p:cNvCxnSpPr>
          <p:nvPr/>
        </p:nvCxnSpPr>
        <p:spPr>
          <a:xfrm flipH="1" rot="10800000">
            <a:off x="1503668" y="2010218"/>
            <a:ext cx="1490100" cy="266400"/>
          </a:xfrm>
          <a:prstGeom prst="straightConnector1">
            <a:avLst/>
          </a:prstGeom>
          <a:noFill/>
          <a:ln cap="flat" cmpd="sng" w="9525">
            <a:solidFill>
              <a:srgbClr val="595959"/>
            </a:solidFill>
            <a:prstDash val="solid"/>
            <a:round/>
            <a:headEnd len="med" w="med" type="none"/>
            <a:tailEnd len="med" w="med" type="triangle"/>
          </a:ln>
        </p:spPr>
      </p:cxnSp>
      <p:cxnSp>
        <p:nvCxnSpPr>
          <p:cNvPr id="541" name="Google Shape;541;p25"/>
          <p:cNvCxnSpPr>
            <a:stCxn id="502" idx="6"/>
            <a:endCxn id="520" idx="2"/>
          </p:cNvCxnSpPr>
          <p:nvPr/>
        </p:nvCxnSpPr>
        <p:spPr>
          <a:xfrm>
            <a:off x="1503668" y="2276618"/>
            <a:ext cx="1496100" cy="507900"/>
          </a:xfrm>
          <a:prstGeom prst="straightConnector1">
            <a:avLst/>
          </a:prstGeom>
          <a:noFill/>
          <a:ln cap="flat" cmpd="sng" w="9525">
            <a:solidFill>
              <a:srgbClr val="595959"/>
            </a:solidFill>
            <a:prstDash val="solid"/>
            <a:round/>
            <a:headEnd len="med" w="med" type="none"/>
            <a:tailEnd len="med" w="med" type="triangle"/>
          </a:ln>
        </p:spPr>
      </p:cxnSp>
      <p:cxnSp>
        <p:nvCxnSpPr>
          <p:cNvPr id="542" name="Google Shape;542;p25"/>
          <p:cNvCxnSpPr>
            <a:stCxn id="502" idx="5"/>
            <a:endCxn id="521" idx="2"/>
          </p:cNvCxnSpPr>
          <p:nvPr/>
        </p:nvCxnSpPr>
        <p:spPr>
          <a:xfrm>
            <a:off x="1492026" y="2300801"/>
            <a:ext cx="1507800" cy="1719300"/>
          </a:xfrm>
          <a:prstGeom prst="straightConnector1">
            <a:avLst/>
          </a:prstGeom>
          <a:noFill/>
          <a:ln cap="flat" cmpd="sng" w="9525">
            <a:solidFill>
              <a:srgbClr val="595959"/>
            </a:solidFill>
            <a:prstDash val="solid"/>
            <a:round/>
            <a:headEnd len="med" w="med" type="none"/>
            <a:tailEnd len="med" w="med" type="triangle"/>
          </a:ln>
        </p:spPr>
      </p:cxnSp>
      <p:cxnSp>
        <p:nvCxnSpPr>
          <p:cNvPr id="543" name="Google Shape;543;p25"/>
          <p:cNvCxnSpPr>
            <a:stCxn id="527" idx="4"/>
            <a:endCxn id="517" idx="2"/>
          </p:cNvCxnSpPr>
          <p:nvPr/>
        </p:nvCxnSpPr>
        <p:spPr>
          <a:xfrm flipH="1" rot="10800000">
            <a:off x="1463918" y="1236119"/>
            <a:ext cx="1536000" cy="1342200"/>
          </a:xfrm>
          <a:prstGeom prst="straightConnector1">
            <a:avLst/>
          </a:prstGeom>
          <a:noFill/>
          <a:ln cap="flat" cmpd="sng" w="9525">
            <a:solidFill>
              <a:srgbClr val="595959"/>
            </a:solidFill>
            <a:prstDash val="solid"/>
            <a:round/>
            <a:headEnd len="med" w="med" type="none"/>
            <a:tailEnd len="med" w="med" type="triangle"/>
          </a:ln>
        </p:spPr>
      </p:cxnSp>
      <p:cxnSp>
        <p:nvCxnSpPr>
          <p:cNvPr id="544" name="Google Shape;544;p25"/>
          <p:cNvCxnSpPr>
            <a:stCxn id="527" idx="5"/>
            <a:endCxn id="519" idx="2"/>
          </p:cNvCxnSpPr>
          <p:nvPr/>
        </p:nvCxnSpPr>
        <p:spPr>
          <a:xfrm flipH="1" rot="10800000">
            <a:off x="1492026" y="2010302"/>
            <a:ext cx="1501500" cy="558000"/>
          </a:xfrm>
          <a:prstGeom prst="straightConnector1">
            <a:avLst/>
          </a:prstGeom>
          <a:noFill/>
          <a:ln cap="flat" cmpd="sng" w="9525">
            <a:solidFill>
              <a:srgbClr val="595959"/>
            </a:solidFill>
            <a:prstDash val="solid"/>
            <a:round/>
            <a:headEnd len="med" w="med" type="none"/>
            <a:tailEnd len="med" w="med" type="triangle"/>
          </a:ln>
        </p:spPr>
      </p:cxnSp>
      <p:cxnSp>
        <p:nvCxnSpPr>
          <p:cNvPr id="545" name="Google Shape;545;p25"/>
          <p:cNvCxnSpPr>
            <a:stCxn id="527" idx="6"/>
            <a:endCxn id="520" idx="2"/>
          </p:cNvCxnSpPr>
          <p:nvPr/>
        </p:nvCxnSpPr>
        <p:spPr>
          <a:xfrm>
            <a:off x="1503668" y="2544119"/>
            <a:ext cx="1496100" cy="240300"/>
          </a:xfrm>
          <a:prstGeom prst="straightConnector1">
            <a:avLst/>
          </a:prstGeom>
          <a:noFill/>
          <a:ln cap="flat" cmpd="sng" w="9525">
            <a:solidFill>
              <a:srgbClr val="595959"/>
            </a:solidFill>
            <a:prstDash val="solid"/>
            <a:round/>
            <a:headEnd len="med" w="med" type="none"/>
            <a:tailEnd len="med" w="med" type="triangle"/>
          </a:ln>
        </p:spPr>
      </p:cxnSp>
      <p:cxnSp>
        <p:nvCxnSpPr>
          <p:cNvPr id="546" name="Google Shape;546;p25"/>
          <p:cNvCxnSpPr>
            <a:stCxn id="527" idx="5"/>
            <a:endCxn id="521" idx="2"/>
          </p:cNvCxnSpPr>
          <p:nvPr/>
        </p:nvCxnSpPr>
        <p:spPr>
          <a:xfrm>
            <a:off x="1492026" y="2568302"/>
            <a:ext cx="1507800" cy="1451700"/>
          </a:xfrm>
          <a:prstGeom prst="straightConnector1">
            <a:avLst/>
          </a:prstGeom>
          <a:noFill/>
          <a:ln cap="flat" cmpd="sng" w="9525">
            <a:solidFill>
              <a:srgbClr val="595959"/>
            </a:solidFill>
            <a:prstDash val="solid"/>
            <a:round/>
            <a:headEnd len="med" w="med" type="none"/>
            <a:tailEnd len="med" w="med" type="triangle"/>
          </a:ln>
        </p:spPr>
      </p:cxnSp>
      <p:cxnSp>
        <p:nvCxnSpPr>
          <p:cNvPr id="547" name="Google Shape;547;p25"/>
          <p:cNvCxnSpPr>
            <a:stCxn id="528" idx="5"/>
            <a:endCxn id="517" idx="2"/>
          </p:cNvCxnSpPr>
          <p:nvPr/>
        </p:nvCxnSpPr>
        <p:spPr>
          <a:xfrm flipH="1" rot="10800000">
            <a:off x="1492026" y="1236189"/>
            <a:ext cx="1507800" cy="1599600"/>
          </a:xfrm>
          <a:prstGeom prst="straightConnector1">
            <a:avLst/>
          </a:prstGeom>
          <a:noFill/>
          <a:ln cap="flat" cmpd="sng" w="9525">
            <a:solidFill>
              <a:srgbClr val="595959"/>
            </a:solidFill>
            <a:prstDash val="solid"/>
            <a:round/>
            <a:headEnd len="med" w="med" type="none"/>
            <a:tailEnd len="med" w="med" type="triangle"/>
          </a:ln>
        </p:spPr>
      </p:cxnSp>
      <p:cxnSp>
        <p:nvCxnSpPr>
          <p:cNvPr id="548" name="Google Shape;548;p25"/>
          <p:cNvCxnSpPr>
            <a:stCxn id="528" idx="6"/>
            <a:endCxn id="519" idx="2"/>
          </p:cNvCxnSpPr>
          <p:nvPr/>
        </p:nvCxnSpPr>
        <p:spPr>
          <a:xfrm flipH="1" rot="10800000">
            <a:off x="1503668" y="2010306"/>
            <a:ext cx="1490100" cy="801300"/>
          </a:xfrm>
          <a:prstGeom prst="straightConnector1">
            <a:avLst/>
          </a:prstGeom>
          <a:noFill/>
          <a:ln cap="flat" cmpd="sng" w="9525">
            <a:solidFill>
              <a:srgbClr val="595959"/>
            </a:solidFill>
            <a:prstDash val="solid"/>
            <a:round/>
            <a:headEnd len="med" w="med" type="none"/>
            <a:tailEnd len="med" w="med" type="triangle"/>
          </a:ln>
        </p:spPr>
      </p:cxnSp>
      <p:cxnSp>
        <p:nvCxnSpPr>
          <p:cNvPr id="549" name="Google Shape;549;p25"/>
          <p:cNvCxnSpPr>
            <a:stCxn id="528" idx="5"/>
            <a:endCxn id="520" idx="2"/>
          </p:cNvCxnSpPr>
          <p:nvPr/>
        </p:nvCxnSpPr>
        <p:spPr>
          <a:xfrm flipH="1" rot="10800000">
            <a:off x="1492026" y="2784489"/>
            <a:ext cx="1507800" cy="51300"/>
          </a:xfrm>
          <a:prstGeom prst="straightConnector1">
            <a:avLst/>
          </a:prstGeom>
          <a:noFill/>
          <a:ln cap="flat" cmpd="sng" w="9525">
            <a:solidFill>
              <a:srgbClr val="595959"/>
            </a:solidFill>
            <a:prstDash val="solid"/>
            <a:round/>
            <a:headEnd len="med" w="med" type="none"/>
            <a:tailEnd len="med" w="med" type="triangle"/>
          </a:ln>
        </p:spPr>
      </p:cxnSp>
      <p:cxnSp>
        <p:nvCxnSpPr>
          <p:cNvPr id="550" name="Google Shape;550;p25"/>
          <p:cNvCxnSpPr>
            <a:stCxn id="528" idx="5"/>
            <a:endCxn id="521" idx="2"/>
          </p:cNvCxnSpPr>
          <p:nvPr/>
        </p:nvCxnSpPr>
        <p:spPr>
          <a:xfrm>
            <a:off x="1492026" y="2835789"/>
            <a:ext cx="1507800" cy="1184400"/>
          </a:xfrm>
          <a:prstGeom prst="straightConnector1">
            <a:avLst/>
          </a:prstGeom>
          <a:noFill/>
          <a:ln cap="flat" cmpd="sng" w="9525">
            <a:solidFill>
              <a:srgbClr val="595959"/>
            </a:solidFill>
            <a:prstDash val="solid"/>
            <a:round/>
            <a:headEnd len="med" w="med" type="none"/>
            <a:tailEnd len="med" w="med" type="triangle"/>
          </a:ln>
        </p:spPr>
      </p:cxnSp>
      <p:cxnSp>
        <p:nvCxnSpPr>
          <p:cNvPr id="551" name="Google Shape;551;p25"/>
          <p:cNvCxnSpPr>
            <a:stCxn id="529" idx="0"/>
            <a:endCxn id="520" idx="2"/>
          </p:cNvCxnSpPr>
          <p:nvPr/>
        </p:nvCxnSpPr>
        <p:spPr>
          <a:xfrm flipH="1" rot="10800000">
            <a:off x="1463918" y="2784493"/>
            <a:ext cx="1536000" cy="260400"/>
          </a:xfrm>
          <a:prstGeom prst="straightConnector1">
            <a:avLst/>
          </a:prstGeom>
          <a:noFill/>
          <a:ln cap="flat" cmpd="sng" w="9525">
            <a:solidFill>
              <a:srgbClr val="595959"/>
            </a:solidFill>
            <a:prstDash val="solid"/>
            <a:round/>
            <a:headEnd len="med" w="med" type="none"/>
            <a:tailEnd len="med" w="med" type="triangle"/>
          </a:ln>
        </p:spPr>
      </p:cxnSp>
      <p:cxnSp>
        <p:nvCxnSpPr>
          <p:cNvPr id="552" name="Google Shape;552;p25"/>
          <p:cNvCxnSpPr>
            <a:stCxn id="529" idx="5"/>
            <a:endCxn id="519" idx="2"/>
          </p:cNvCxnSpPr>
          <p:nvPr/>
        </p:nvCxnSpPr>
        <p:spPr>
          <a:xfrm flipH="1" rot="10800000">
            <a:off x="1492026" y="2010376"/>
            <a:ext cx="1501500" cy="1092900"/>
          </a:xfrm>
          <a:prstGeom prst="straightConnector1">
            <a:avLst/>
          </a:prstGeom>
          <a:noFill/>
          <a:ln cap="flat" cmpd="sng" w="9525">
            <a:solidFill>
              <a:srgbClr val="595959"/>
            </a:solidFill>
            <a:prstDash val="solid"/>
            <a:round/>
            <a:headEnd len="med" w="med" type="none"/>
            <a:tailEnd len="med" w="med" type="triangle"/>
          </a:ln>
        </p:spPr>
      </p:cxnSp>
      <p:cxnSp>
        <p:nvCxnSpPr>
          <p:cNvPr id="553" name="Google Shape;553;p25"/>
          <p:cNvCxnSpPr>
            <a:stCxn id="529" idx="6"/>
            <a:endCxn id="520" idx="2"/>
          </p:cNvCxnSpPr>
          <p:nvPr/>
        </p:nvCxnSpPr>
        <p:spPr>
          <a:xfrm flipH="1" rot="10800000">
            <a:off x="1503668" y="2784493"/>
            <a:ext cx="1496100" cy="294600"/>
          </a:xfrm>
          <a:prstGeom prst="straightConnector1">
            <a:avLst/>
          </a:prstGeom>
          <a:noFill/>
          <a:ln cap="flat" cmpd="sng" w="9525">
            <a:solidFill>
              <a:srgbClr val="595959"/>
            </a:solidFill>
            <a:prstDash val="solid"/>
            <a:round/>
            <a:headEnd len="med" w="med" type="none"/>
            <a:tailEnd len="med" w="med" type="triangle"/>
          </a:ln>
        </p:spPr>
      </p:cxnSp>
      <p:cxnSp>
        <p:nvCxnSpPr>
          <p:cNvPr id="554" name="Google Shape;554;p25"/>
          <p:cNvCxnSpPr>
            <a:stCxn id="529" idx="5"/>
            <a:endCxn id="521" idx="2"/>
          </p:cNvCxnSpPr>
          <p:nvPr/>
        </p:nvCxnSpPr>
        <p:spPr>
          <a:xfrm>
            <a:off x="1492026" y="3103276"/>
            <a:ext cx="1507800" cy="916800"/>
          </a:xfrm>
          <a:prstGeom prst="straightConnector1">
            <a:avLst/>
          </a:prstGeom>
          <a:noFill/>
          <a:ln cap="flat" cmpd="sng" w="9525">
            <a:solidFill>
              <a:srgbClr val="595959"/>
            </a:solidFill>
            <a:prstDash val="solid"/>
            <a:round/>
            <a:headEnd len="med" w="med" type="none"/>
            <a:tailEnd len="med" w="med" type="triangle"/>
          </a:ln>
        </p:spPr>
      </p:cxnSp>
      <p:cxnSp>
        <p:nvCxnSpPr>
          <p:cNvPr id="555" name="Google Shape;555;p25"/>
          <p:cNvCxnSpPr>
            <a:stCxn id="530" idx="5"/>
            <a:endCxn id="517" idx="2"/>
          </p:cNvCxnSpPr>
          <p:nvPr/>
        </p:nvCxnSpPr>
        <p:spPr>
          <a:xfrm flipH="1" rot="10800000">
            <a:off x="1492026" y="1236076"/>
            <a:ext cx="1507800" cy="2069100"/>
          </a:xfrm>
          <a:prstGeom prst="straightConnector1">
            <a:avLst/>
          </a:prstGeom>
          <a:noFill/>
          <a:ln cap="flat" cmpd="sng" w="9525">
            <a:solidFill>
              <a:srgbClr val="595959"/>
            </a:solidFill>
            <a:prstDash val="solid"/>
            <a:round/>
            <a:headEnd len="med" w="med" type="none"/>
            <a:tailEnd len="med" w="med" type="triangle"/>
          </a:ln>
        </p:spPr>
      </p:cxnSp>
      <p:cxnSp>
        <p:nvCxnSpPr>
          <p:cNvPr id="556" name="Google Shape;556;p25"/>
          <p:cNvCxnSpPr>
            <a:stCxn id="530" idx="5"/>
            <a:endCxn id="519" idx="2"/>
          </p:cNvCxnSpPr>
          <p:nvPr/>
        </p:nvCxnSpPr>
        <p:spPr>
          <a:xfrm flipH="1" rot="10800000">
            <a:off x="1492026" y="2010376"/>
            <a:ext cx="1501500" cy="1294800"/>
          </a:xfrm>
          <a:prstGeom prst="straightConnector1">
            <a:avLst/>
          </a:prstGeom>
          <a:noFill/>
          <a:ln cap="flat" cmpd="sng" w="9525">
            <a:solidFill>
              <a:srgbClr val="595959"/>
            </a:solidFill>
            <a:prstDash val="solid"/>
            <a:round/>
            <a:headEnd len="med" w="med" type="none"/>
            <a:tailEnd len="med" w="med" type="triangle"/>
          </a:ln>
        </p:spPr>
      </p:cxnSp>
      <p:cxnSp>
        <p:nvCxnSpPr>
          <p:cNvPr id="557" name="Google Shape;557;p25"/>
          <p:cNvCxnSpPr>
            <a:stCxn id="530" idx="5"/>
            <a:endCxn id="520" idx="2"/>
          </p:cNvCxnSpPr>
          <p:nvPr/>
        </p:nvCxnSpPr>
        <p:spPr>
          <a:xfrm flipH="1" rot="10800000">
            <a:off x="1492026" y="2784676"/>
            <a:ext cx="1507800" cy="520500"/>
          </a:xfrm>
          <a:prstGeom prst="straightConnector1">
            <a:avLst/>
          </a:prstGeom>
          <a:noFill/>
          <a:ln cap="flat" cmpd="sng" w="9525">
            <a:solidFill>
              <a:srgbClr val="595959"/>
            </a:solidFill>
            <a:prstDash val="solid"/>
            <a:round/>
            <a:headEnd len="med" w="med" type="none"/>
            <a:tailEnd len="med" w="med" type="triangle"/>
          </a:ln>
        </p:spPr>
      </p:cxnSp>
      <p:cxnSp>
        <p:nvCxnSpPr>
          <p:cNvPr id="558" name="Google Shape;558;p25"/>
          <p:cNvCxnSpPr>
            <a:stCxn id="530" idx="5"/>
            <a:endCxn id="521" idx="2"/>
          </p:cNvCxnSpPr>
          <p:nvPr/>
        </p:nvCxnSpPr>
        <p:spPr>
          <a:xfrm>
            <a:off x="1492026" y="3305176"/>
            <a:ext cx="1507800" cy="714900"/>
          </a:xfrm>
          <a:prstGeom prst="straightConnector1">
            <a:avLst/>
          </a:prstGeom>
          <a:noFill/>
          <a:ln cap="flat" cmpd="sng" w="9525">
            <a:solidFill>
              <a:srgbClr val="595959"/>
            </a:solidFill>
            <a:prstDash val="solid"/>
            <a:round/>
            <a:headEnd len="med" w="med" type="none"/>
            <a:tailEnd len="med" w="med" type="triangle"/>
          </a:ln>
        </p:spPr>
      </p:cxnSp>
      <p:cxnSp>
        <p:nvCxnSpPr>
          <p:cNvPr id="559" name="Google Shape;559;p25"/>
          <p:cNvCxnSpPr>
            <a:stCxn id="517" idx="6"/>
            <a:endCxn id="522" idx="2"/>
          </p:cNvCxnSpPr>
          <p:nvPr/>
        </p:nvCxnSpPr>
        <p:spPr>
          <a:xfrm>
            <a:off x="3592908" y="1236091"/>
            <a:ext cx="750300" cy="811200"/>
          </a:xfrm>
          <a:prstGeom prst="straightConnector1">
            <a:avLst/>
          </a:prstGeom>
          <a:noFill/>
          <a:ln cap="flat" cmpd="sng" w="9525">
            <a:solidFill>
              <a:srgbClr val="595959"/>
            </a:solidFill>
            <a:prstDash val="solid"/>
            <a:round/>
            <a:headEnd len="med" w="med" type="none"/>
            <a:tailEnd len="med" w="med" type="triangle"/>
          </a:ln>
        </p:spPr>
      </p:cxnSp>
      <p:cxnSp>
        <p:nvCxnSpPr>
          <p:cNvPr id="560" name="Google Shape;560;p25"/>
          <p:cNvCxnSpPr>
            <a:stCxn id="517" idx="6"/>
            <a:endCxn id="523" idx="2"/>
          </p:cNvCxnSpPr>
          <p:nvPr/>
        </p:nvCxnSpPr>
        <p:spPr>
          <a:xfrm>
            <a:off x="3592908" y="1236091"/>
            <a:ext cx="750300" cy="1575600"/>
          </a:xfrm>
          <a:prstGeom prst="straightConnector1">
            <a:avLst/>
          </a:prstGeom>
          <a:noFill/>
          <a:ln cap="flat" cmpd="sng" w="9525">
            <a:solidFill>
              <a:srgbClr val="595959"/>
            </a:solidFill>
            <a:prstDash val="solid"/>
            <a:round/>
            <a:headEnd len="med" w="med" type="none"/>
            <a:tailEnd len="med" w="med" type="triangle"/>
          </a:ln>
        </p:spPr>
      </p:cxnSp>
      <p:cxnSp>
        <p:nvCxnSpPr>
          <p:cNvPr id="561" name="Google Shape;561;p25"/>
          <p:cNvCxnSpPr>
            <a:stCxn id="517" idx="6"/>
            <a:endCxn id="524" idx="2"/>
          </p:cNvCxnSpPr>
          <p:nvPr/>
        </p:nvCxnSpPr>
        <p:spPr>
          <a:xfrm>
            <a:off x="3592908" y="1236091"/>
            <a:ext cx="750300" cy="2784000"/>
          </a:xfrm>
          <a:prstGeom prst="straightConnector1">
            <a:avLst/>
          </a:prstGeom>
          <a:noFill/>
          <a:ln cap="flat" cmpd="sng" w="9525">
            <a:solidFill>
              <a:srgbClr val="595959"/>
            </a:solidFill>
            <a:prstDash val="solid"/>
            <a:round/>
            <a:headEnd len="med" w="med" type="none"/>
            <a:tailEnd len="med" w="med" type="triangle"/>
          </a:ln>
        </p:spPr>
      </p:cxnSp>
      <p:cxnSp>
        <p:nvCxnSpPr>
          <p:cNvPr id="562" name="Google Shape;562;p25"/>
          <p:cNvCxnSpPr>
            <a:stCxn id="519" idx="6"/>
            <a:endCxn id="518" idx="2"/>
          </p:cNvCxnSpPr>
          <p:nvPr/>
        </p:nvCxnSpPr>
        <p:spPr>
          <a:xfrm flipH="1" rot="10800000">
            <a:off x="3586721" y="1236001"/>
            <a:ext cx="756300" cy="774300"/>
          </a:xfrm>
          <a:prstGeom prst="straightConnector1">
            <a:avLst/>
          </a:prstGeom>
          <a:noFill/>
          <a:ln cap="flat" cmpd="sng" w="9525">
            <a:solidFill>
              <a:srgbClr val="595959"/>
            </a:solidFill>
            <a:prstDash val="solid"/>
            <a:round/>
            <a:headEnd len="med" w="med" type="none"/>
            <a:tailEnd len="med" w="med" type="triangle"/>
          </a:ln>
        </p:spPr>
      </p:cxnSp>
      <p:cxnSp>
        <p:nvCxnSpPr>
          <p:cNvPr id="563" name="Google Shape;563;p25"/>
          <p:cNvCxnSpPr>
            <a:stCxn id="519" idx="6"/>
            <a:endCxn id="522" idx="2"/>
          </p:cNvCxnSpPr>
          <p:nvPr/>
        </p:nvCxnSpPr>
        <p:spPr>
          <a:xfrm>
            <a:off x="3586721" y="2010301"/>
            <a:ext cx="756300" cy="37200"/>
          </a:xfrm>
          <a:prstGeom prst="straightConnector1">
            <a:avLst/>
          </a:prstGeom>
          <a:noFill/>
          <a:ln cap="flat" cmpd="sng" w="9525">
            <a:solidFill>
              <a:srgbClr val="595959"/>
            </a:solidFill>
            <a:prstDash val="solid"/>
            <a:round/>
            <a:headEnd len="med" w="med" type="none"/>
            <a:tailEnd len="med" w="med" type="triangle"/>
          </a:ln>
        </p:spPr>
      </p:cxnSp>
      <p:cxnSp>
        <p:nvCxnSpPr>
          <p:cNvPr id="564" name="Google Shape;564;p25"/>
          <p:cNvCxnSpPr>
            <a:stCxn id="519" idx="6"/>
            <a:endCxn id="523" idx="2"/>
          </p:cNvCxnSpPr>
          <p:nvPr/>
        </p:nvCxnSpPr>
        <p:spPr>
          <a:xfrm>
            <a:off x="3586721" y="2010301"/>
            <a:ext cx="756300" cy="801300"/>
          </a:xfrm>
          <a:prstGeom prst="straightConnector1">
            <a:avLst/>
          </a:prstGeom>
          <a:noFill/>
          <a:ln cap="flat" cmpd="sng" w="9525">
            <a:solidFill>
              <a:srgbClr val="595959"/>
            </a:solidFill>
            <a:prstDash val="solid"/>
            <a:round/>
            <a:headEnd len="med" w="med" type="none"/>
            <a:tailEnd len="med" w="med" type="triangle"/>
          </a:ln>
        </p:spPr>
      </p:cxnSp>
      <p:cxnSp>
        <p:nvCxnSpPr>
          <p:cNvPr id="565" name="Google Shape;565;p25"/>
          <p:cNvCxnSpPr>
            <a:stCxn id="519" idx="6"/>
            <a:endCxn id="524" idx="2"/>
          </p:cNvCxnSpPr>
          <p:nvPr/>
        </p:nvCxnSpPr>
        <p:spPr>
          <a:xfrm>
            <a:off x="3586721" y="2010301"/>
            <a:ext cx="756300" cy="2009700"/>
          </a:xfrm>
          <a:prstGeom prst="straightConnector1">
            <a:avLst/>
          </a:prstGeom>
          <a:noFill/>
          <a:ln cap="flat" cmpd="sng" w="9525">
            <a:solidFill>
              <a:srgbClr val="595959"/>
            </a:solidFill>
            <a:prstDash val="solid"/>
            <a:round/>
            <a:headEnd len="med" w="med" type="none"/>
            <a:tailEnd len="med" w="med" type="triangle"/>
          </a:ln>
        </p:spPr>
      </p:cxnSp>
      <p:cxnSp>
        <p:nvCxnSpPr>
          <p:cNvPr id="566" name="Google Shape;566;p25"/>
          <p:cNvCxnSpPr>
            <a:stCxn id="520" idx="6"/>
            <a:endCxn id="518" idx="2"/>
          </p:cNvCxnSpPr>
          <p:nvPr/>
        </p:nvCxnSpPr>
        <p:spPr>
          <a:xfrm flipH="1" rot="10800000">
            <a:off x="3592908" y="1236236"/>
            <a:ext cx="750300" cy="1548300"/>
          </a:xfrm>
          <a:prstGeom prst="straightConnector1">
            <a:avLst/>
          </a:prstGeom>
          <a:noFill/>
          <a:ln cap="flat" cmpd="sng" w="9525">
            <a:solidFill>
              <a:srgbClr val="595959"/>
            </a:solidFill>
            <a:prstDash val="solid"/>
            <a:round/>
            <a:headEnd len="med" w="med" type="none"/>
            <a:tailEnd len="med" w="med" type="triangle"/>
          </a:ln>
        </p:spPr>
      </p:cxnSp>
      <p:cxnSp>
        <p:nvCxnSpPr>
          <p:cNvPr id="567" name="Google Shape;567;p25"/>
          <p:cNvCxnSpPr>
            <a:stCxn id="520" idx="6"/>
            <a:endCxn id="522" idx="2"/>
          </p:cNvCxnSpPr>
          <p:nvPr/>
        </p:nvCxnSpPr>
        <p:spPr>
          <a:xfrm flipH="1" rot="10800000">
            <a:off x="3592908" y="2047436"/>
            <a:ext cx="750300" cy="737100"/>
          </a:xfrm>
          <a:prstGeom prst="straightConnector1">
            <a:avLst/>
          </a:prstGeom>
          <a:noFill/>
          <a:ln cap="flat" cmpd="sng" w="9525">
            <a:solidFill>
              <a:srgbClr val="595959"/>
            </a:solidFill>
            <a:prstDash val="solid"/>
            <a:round/>
            <a:headEnd len="med" w="med" type="none"/>
            <a:tailEnd len="med" w="med" type="triangle"/>
          </a:ln>
        </p:spPr>
      </p:cxnSp>
      <p:cxnSp>
        <p:nvCxnSpPr>
          <p:cNvPr id="568" name="Google Shape;568;p25"/>
          <p:cNvCxnSpPr>
            <a:stCxn id="520" idx="6"/>
            <a:endCxn id="523" idx="2"/>
          </p:cNvCxnSpPr>
          <p:nvPr/>
        </p:nvCxnSpPr>
        <p:spPr>
          <a:xfrm>
            <a:off x="3592908" y="2784536"/>
            <a:ext cx="750300" cy="27000"/>
          </a:xfrm>
          <a:prstGeom prst="straightConnector1">
            <a:avLst/>
          </a:prstGeom>
          <a:noFill/>
          <a:ln cap="flat" cmpd="sng" w="9525">
            <a:solidFill>
              <a:srgbClr val="595959"/>
            </a:solidFill>
            <a:prstDash val="solid"/>
            <a:round/>
            <a:headEnd len="med" w="med" type="none"/>
            <a:tailEnd len="med" w="med" type="triangle"/>
          </a:ln>
        </p:spPr>
      </p:cxnSp>
      <p:cxnSp>
        <p:nvCxnSpPr>
          <p:cNvPr id="569" name="Google Shape;569;p25"/>
          <p:cNvCxnSpPr>
            <a:stCxn id="520" idx="6"/>
            <a:endCxn id="524" idx="2"/>
          </p:cNvCxnSpPr>
          <p:nvPr/>
        </p:nvCxnSpPr>
        <p:spPr>
          <a:xfrm>
            <a:off x="3592908" y="2784536"/>
            <a:ext cx="750300" cy="1235400"/>
          </a:xfrm>
          <a:prstGeom prst="straightConnector1">
            <a:avLst/>
          </a:prstGeom>
          <a:noFill/>
          <a:ln cap="flat" cmpd="sng" w="9525">
            <a:solidFill>
              <a:srgbClr val="595959"/>
            </a:solidFill>
            <a:prstDash val="solid"/>
            <a:round/>
            <a:headEnd len="med" w="med" type="none"/>
            <a:tailEnd len="med" w="med" type="triangle"/>
          </a:ln>
        </p:spPr>
      </p:cxnSp>
      <p:cxnSp>
        <p:nvCxnSpPr>
          <p:cNvPr id="570" name="Google Shape;570;p25"/>
          <p:cNvCxnSpPr>
            <a:endCxn id="518" idx="2"/>
          </p:cNvCxnSpPr>
          <p:nvPr/>
        </p:nvCxnSpPr>
        <p:spPr>
          <a:xfrm flipH="1" rot="10800000">
            <a:off x="3592808" y="1236091"/>
            <a:ext cx="750300" cy="2819400"/>
          </a:xfrm>
          <a:prstGeom prst="straightConnector1">
            <a:avLst/>
          </a:prstGeom>
          <a:noFill/>
          <a:ln cap="flat" cmpd="sng" w="9525">
            <a:solidFill>
              <a:srgbClr val="595959"/>
            </a:solidFill>
            <a:prstDash val="solid"/>
            <a:round/>
            <a:headEnd len="med" w="med" type="none"/>
            <a:tailEnd len="med" w="med" type="triangle"/>
          </a:ln>
        </p:spPr>
      </p:cxnSp>
      <p:cxnSp>
        <p:nvCxnSpPr>
          <p:cNvPr id="571" name="Google Shape;571;p25"/>
          <p:cNvCxnSpPr>
            <a:stCxn id="521" idx="6"/>
            <a:endCxn id="522" idx="2"/>
          </p:cNvCxnSpPr>
          <p:nvPr/>
        </p:nvCxnSpPr>
        <p:spPr>
          <a:xfrm flipH="1" rot="10800000">
            <a:off x="3586908" y="2047284"/>
            <a:ext cx="756300" cy="1972800"/>
          </a:xfrm>
          <a:prstGeom prst="straightConnector1">
            <a:avLst/>
          </a:prstGeom>
          <a:noFill/>
          <a:ln cap="flat" cmpd="sng" w="9525">
            <a:solidFill>
              <a:srgbClr val="595959"/>
            </a:solidFill>
            <a:prstDash val="solid"/>
            <a:round/>
            <a:headEnd len="med" w="med" type="none"/>
            <a:tailEnd len="med" w="med" type="triangle"/>
          </a:ln>
        </p:spPr>
      </p:cxnSp>
      <p:cxnSp>
        <p:nvCxnSpPr>
          <p:cNvPr id="572" name="Google Shape;572;p25"/>
          <p:cNvCxnSpPr>
            <a:stCxn id="521" idx="6"/>
            <a:endCxn id="523" idx="2"/>
          </p:cNvCxnSpPr>
          <p:nvPr/>
        </p:nvCxnSpPr>
        <p:spPr>
          <a:xfrm flipH="1" rot="10800000">
            <a:off x="3586908" y="2811684"/>
            <a:ext cx="756300" cy="1208400"/>
          </a:xfrm>
          <a:prstGeom prst="straightConnector1">
            <a:avLst/>
          </a:prstGeom>
          <a:noFill/>
          <a:ln cap="flat" cmpd="sng" w="9525">
            <a:solidFill>
              <a:srgbClr val="595959"/>
            </a:solidFill>
            <a:prstDash val="solid"/>
            <a:round/>
            <a:headEnd len="med" w="med" type="none"/>
            <a:tailEnd len="med" w="med" type="triangle"/>
          </a:ln>
        </p:spPr>
      </p:cxnSp>
      <p:cxnSp>
        <p:nvCxnSpPr>
          <p:cNvPr id="573" name="Google Shape;573;p25"/>
          <p:cNvCxnSpPr>
            <a:stCxn id="521" idx="6"/>
            <a:endCxn id="524" idx="2"/>
          </p:cNvCxnSpPr>
          <p:nvPr/>
        </p:nvCxnSpPr>
        <p:spPr>
          <a:xfrm>
            <a:off x="3586908" y="4020084"/>
            <a:ext cx="756300" cy="0"/>
          </a:xfrm>
          <a:prstGeom prst="straightConnector1">
            <a:avLst/>
          </a:prstGeom>
          <a:noFill/>
          <a:ln cap="flat" cmpd="sng" w="9525">
            <a:solidFill>
              <a:srgbClr val="595959"/>
            </a:solidFill>
            <a:prstDash val="solid"/>
            <a:round/>
            <a:headEnd len="med" w="med" type="none"/>
            <a:tailEnd len="med" w="med" type="triangle"/>
          </a:ln>
        </p:spPr>
      </p:cxnSp>
      <p:cxnSp>
        <p:nvCxnSpPr>
          <p:cNvPr id="574" name="Google Shape;574;p25"/>
          <p:cNvCxnSpPr/>
          <p:nvPr/>
        </p:nvCxnSpPr>
        <p:spPr>
          <a:xfrm>
            <a:off x="4936408" y="1218391"/>
            <a:ext cx="750300" cy="0"/>
          </a:xfrm>
          <a:prstGeom prst="straightConnector1">
            <a:avLst/>
          </a:prstGeom>
          <a:noFill/>
          <a:ln cap="flat" cmpd="sng" w="9525">
            <a:solidFill>
              <a:srgbClr val="595959"/>
            </a:solidFill>
            <a:prstDash val="solid"/>
            <a:round/>
            <a:headEnd len="med" w="med" type="none"/>
            <a:tailEnd len="med" w="med" type="triangle"/>
          </a:ln>
        </p:spPr>
      </p:cxnSp>
      <p:cxnSp>
        <p:nvCxnSpPr>
          <p:cNvPr id="575" name="Google Shape;575;p25"/>
          <p:cNvCxnSpPr/>
          <p:nvPr/>
        </p:nvCxnSpPr>
        <p:spPr>
          <a:xfrm>
            <a:off x="4936408" y="1218391"/>
            <a:ext cx="750300" cy="811200"/>
          </a:xfrm>
          <a:prstGeom prst="straightConnector1">
            <a:avLst/>
          </a:prstGeom>
          <a:noFill/>
          <a:ln cap="flat" cmpd="sng" w="9525">
            <a:solidFill>
              <a:srgbClr val="595959"/>
            </a:solidFill>
            <a:prstDash val="solid"/>
            <a:round/>
            <a:headEnd len="med" w="med" type="none"/>
            <a:tailEnd len="med" w="med" type="triangle"/>
          </a:ln>
        </p:spPr>
      </p:cxnSp>
      <p:cxnSp>
        <p:nvCxnSpPr>
          <p:cNvPr id="576" name="Google Shape;576;p25"/>
          <p:cNvCxnSpPr/>
          <p:nvPr/>
        </p:nvCxnSpPr>
        <p:spPr>
          <a:xfrm>
            <a:off x="4936408" y="1218391"/>
            <a:ext cx="750300" cy="1575600"/>
          </a:xfrm>
          <a:prstGeom prst="straightConnector1">
            <a:avLst/>
          </a:prstGeom>
          <a:noFill/>
          <a:ln cap="flat" cmpd="sng" w="9525">
            <a:solidFill>
              <a:srgbClr val="595959"/>
            </a:solidFill>
            <a:prstDash val="solid"/>
            <a:round/>
            <a:headEnd len="med" w="med" type="none"/>
            <a:tailEnd len="med" w="med" type="triangle"/>
          </a:ln>
        </p:spPr>
      </p:cxnSp>
      <p:cxnSp>
        <p:nvCxnSpPr>
          <p:cNvPr id="577" name="Google Shape;577;p25"/>
          <p:cNvCxnSpPr/>
          <p:nvPr/>
        </p:nvCxnSpPr>
        <p:spPr>
          <a:xfrm>
            <a:off x="4936408" y="1218391"/>
            <a:ext cx="750300" cy="2784000"/>
          </a:xfrm>
          <a:prstGeom prst="straightConnector1">
            <a:avLst/>
          </a:prstGeom>
          <a:noFill/>
          <a:ln cap="flat" cmpd="sng" w="9525">
            <a:solidFill>
              <a:srgbClr val="595959"/>
            </a:solidFill>
            <a:prstDash val="solid"/>
            <a:round/>
            <a:headEnd len="med" w="med" type="none"/>
            <a:tailEnd len="med" w="med" type="triangle"/>
          </a:ln>
        </p:spPr>
      </p:cxnSp>
      <p:cxnSp>
        <p:nvCxnSpPr>
          <p:cNvPr id="578" name="Google Shape;578;p25"/>
          <p:cNvCxnSpPr/>
          <p:nvPr/>
        </p:nvCxnSpPr>
        <p:spPr>
          <a:xfrm flipH="1" rot="10800000">
            <a:off x="4936408" y="1218513"/>
            <a:ext cx="750300" cy="811200"/>
          </a:xfrm>
          <a:prstGeom prst="straightConnector1">
            <a:avLst/>
          </a:prstGeom>
          <a:noFill/>
          <a:ln cap="flat" cmpd="sng" w="9525">
            <a:solidFill>
              <a:srgbClr val="595959"/>
            </a:solidFill>
            <a:prstDash val="solid"/>
            <a:round/>
            <a:headEnd len="med" w="med" type="none"/>
            <a:tailEnd len="med" w="med" type="triangle"/>
          </a:ln>
        </p:spPr>
      </p:cxnSp>
      <p:cxnSp>
        <p:nvCxnSpPr>
          <p:cNvPr id="579" name="Google Shape;579;p25"/>
          <p:cNvCxnSpPr/>
          <p:nvPr/>
        </p:nvCxnSpPr>
        <p:spPr>
          <a:xfrm>
            <a:off x="4936408" y="2029713"/>
            <a:ext cx="750300" cy="0"/>
          </a:xfrm>
          <a:prstGeom prst="straightConnector1">
            <a:avLst/>
          </a:prstGeom>
          <a:noFill/>
          <a:ln cap="flat" cmpd="sng" w="9525">
            <a:solidFill>
              <a:srgbClr val="595959"/>
            </a:solidFill>
            <a:prstDash val="solid"/>
            <a:round/>
            <a:headEnd len="med" w="med" type="none"/>
            <a:tailEnd len="med" w="med" type="triangle"/>
          </a:ln>
        </p:spPr>
      </p:cxnSp>
      <p:cxnSp>
        <p:nvCxnSpPr>
          <p:cNvPr id="580" name="Google Shape;580;p25"/>
          <p:cNvCxnSpPr/>
          <p:nvPr/>
        </p:nvCxnSpPr>
        <p:spPr>
          <a:xfrm>
            <a:off x="4936408" y="2029713"/>
            <a:ext cx="750300" cy="764100"/>
          </a:xfrm>
          <a:prstGeom prst="straightConnector1">
            <a:avLst/>
          </a:prstGeom>
          <a:noFill/>
          <a:ln cap="flat" cmpd="sng" w="9525">
            <a:solidFill>
              <a:srgbClr val="595959"/>
            </a:solidFill>
            <a:prstDash val="solid"/>
            <a:round/>
            <a:headEnd len="med" w="med" type="none"/>
            <a:tailEnd len="med" w="med" type="triangle"/>
          </a:ln>
        </p:spPr>
      </p:cxnSp>
      <p:cxnSp>
        <p:nvCxnSpPr>
          <p:cNvPr id="581" name="Google Shape;581;p25"/>
          <p:cNvCxnSpPr/>
          <p:nvPr/>
        </p:nvCxnSpPr>
        <p:spPr>
          <a:xfrm>
            <a:off x="4936408" y="2029713"/>
            <a:ext cx="750300" cy="1972800"/>
          </a:xfrm>
          <a:prstGeom prst="straightConnector1">
            <a:avLst/>
          </a:prstGeom>
          <a:noFill/>
          <a:ln cap="flat" cmpd="sng" w="9525">
            <a:solidFill>
              <a:srgbClr val="595959"/>
            </a:solidFill>
            <a:prstDash val="solid"/>
            <a:round/>
            <a:headEnd len="med" w="med" type="none"/>
            <a:tailEnd len="med" w="med" type="triangle"/>
          </a:ln>
        </p:spPr>
      </p:cxnSp>
      <p:cxnSp>
        <p:nvCxnSpPr>
          <p:cNvPr id="582" name="Google Shape;582;p25"/>
          <p:cNvCxnSpPr/>
          <p:nvPr/>
        </p:nvCxnSpPr>
        <p:spPr>
          <a:xfrm flipH="1" rot="10800000">
            <a:off x="4936408" y="1218536"/>
            <a:ext cx="750300" cy="1548300"/>
          </a:xfrm>
          <a:prstGeom prst="straightConnector1">
            <a:avLst/>
          </a:prstGeom>
          <a:noFill/>
          <a:ln cap="flat" cmpd="sng" w="9525">
            <a:solidFill>
              <a:srgbClr val="595959"/>
            </a:solidFill>
            <a:prstDash val="solid"/>
            <a:round/>
            <a:headEnd len="med" w="med" type="none"/>
            <a:tailEnd len="med" w="med" type="triangle"/>
          </a:ln>
        </p:spPr>
      </p:cxnSp>
      <p:cxnSp>
        <p:nvCxnSpPr>
          <p:cNvPr id="583" name="Google Shape;583;p25"/>
          <p:cNvCxnSpPr/>
          <p:nvPr/>
        </p:nvCxnSpPr>
        <p:spPr>
          <a:xfrm flipH="1" rot="10800000">
            <a:off x="4936408" y="2029736"/>
            <a:ext cx="750300" cy="737100"/>
          </a:xfrm>
          <a:prstGeom prst="straightConnector1">
            <a:avLst/>
          </a:prstGeom>
          <a:noFill/>
          <a:ln cap="flat" cmpd="sng" w="9525">
            <a:solidFill>
              <a:srgbClr val="595959"/>
            </a:solidFill>
            <a:prstDash val="solid"/>
            <a:round/>
            <a:headEnd len="med" w="med" type="none"/>
            <a:tailEnd len="med" w="med" type="triangle"/>
          </a:ln>
        </p:spPr>
      </p:cxnSp>
      <p:cxnSp>
        <p:nvCxnSpPr>
          <p:cNvPr id="584" name="Google Shape;584;p25"/>
          <p:cNvCxnSpPr/>
          <p:nvPr/>
        </p:nvCxnSpPr>
        <p:spPr>
          <a:xfrm>
            <a:off x="4936408" y="2766836"/>
            <a:ext cx="750300" cy="27000"/>
          </a:xfrm>
          <a:prstGeom prst="straightConnector1">
            <a:avLst/>
          </a:prstGeom>
          <a:noFill/>
          <a:ln cap="flat" cmpd="sng" w="9525">
            <a:solidFill>
              <a:srgbClr val="595959"/>
            </a:solidFill>
            <a:prstDash val="solid"/>
            <a:round/>
            <a:headEnd len="med" w="med" type="none"/>
            <a:tailEnd len="med" w="med" type="triangle"/>
          </a:ln>
        </p:spPr>
      </p:cxnSp>
      <p:cxnSp>
        <p:nvCxnSpPr>
          <p:cNvPr id="585" name="Google Shape;585;p25"/>
          <p:cNvCxnSpPr/>
          <p:nvPr/>
        </p:nvCxnSpPr>
        <p:spPr>
          <a:xfrm>
            <a:off x="4936408" y="2766836"/>
            <a:ext cx="750300" cy="1235400"/>
          </a:xfrm>
          <a:prstGeom prst="straightConnector1">
            <a:avLst/>
          </a:prstGeom>
          <a:noFill/>
          <a:ln cap="flat" cmpd="sng" w="9525">
            <a:solidFill>
              <a:srgbClr val="595959"/>
            </a:solidFill>
            <a:prstDash val="solid"/>
            <a:round/>
            <a:headEnd len="med" w="med" type="none"/>
            <a:tailEnd len="med" w="med" type="triangle"/>
          </a:ln>
        </p:spPr>
      </p:cxnSp>
      <p:cxnSp>
        <p:nvCxnSpPr>
          <p:cNvPr id="586" name="Google Shape;586;p25"/>
          <p:cNvCxnSpPr/>
          <p:nvPr/>
        </p:nvCxnSpPr>
        <p:spPr>
          <a:xfrm flipH="1" rot="10800000">
            <a:off x="4936308" y="1218391"/>
            <a:ext cx="750300" cy="2819400"/>
          </a:xfrm>
          <a:prstGeom prst="straightConnector1">
            <a:avLst/>
          </a:prstGeom>
          <a:noFill/>
          <a:ln cap="flat" cmpd="sng" w="9525">
            <a:solidFill>
              <a:srgbClr val="595959"/>
            </a:solidFill>
            <a:prstDash val="solid"/>
            <a:round/>
            <a:headEnd len="med" w="med" type="none"/>
            <a:tailEnd len="med" w="med" type="triangle"/>
          </a:ln>
        </p:spPr>
      </p:cxnSp>
      <p:cxnSp>
        <p:nvCxnSpPr>
          <p:cNvPr id="587" name="Google Shape;587;p25"/>
          <p:cNvCxnSpPr/>
          <p:nvPr/>
        </p:nvCxnSpPr>
        <p:spPr>
          <a:xfrm flipH="1" rot="10800000">
            <a:off x="4936408" y="2029584"/>
            <a:ext cx="750300" cy="1972800"/>
          </a:xfrm>
          <a:prstGeom prst="straightConnector1">
            <a:avLst/>
          </a:prstGeom>
          <a:noFill/>
          <a:ln cap="flat" cmpd="sng" w="9525">
            <a:solidFill>
              <a:srgbClr val="595959"/>
            </a:solidFill>
            <a:prstDash val="solid"/>
            <a:round/>
            <a:headEnd len="med" w="med" type="none"/>
            <a:tailEnd len="med" w="med" type="triangle"/>
          </a:ln>
        </p:spPr>
      </p:cxnSp>
      <p:cxnSp>
        <p:nvCxnSpPr>
          <p:cNvPr id="588" name="Google Shape;588;p25"/>
          <p:cNvCxnSpPr/>
          <p:nvPr/>
        </p:nvCxnSpPr>
        <p:spPr>
          <a:xfrm flipH="1" rot="10800000">
            <a:off x="4936408" y="2793984"/>
            <a:ext cx="750300" cy="1208400"/>
          </a:xfrm>
          <a:prstGeom prst="straightConnector1">
            <a:avLst/>
          </a:prstGeom>
          <a:noFill/>
          <a:ln cap="flat" cmpd="sng" w="9525">
            <a:solidFill>
              <a:srgbClr val="595959"/>
            </a:solidFill>
            <a:prstDash val="solid"/>
            <a:round/>
            <a:headEnd len="med" w="med" type="none"/>
            <a:tailEnd len="med" w="med" type="triangle"/>
          </a:ln>
        </p:spPr>
      </p:cxnSp>
      <p:cxnSp>
        <p:nvCxnSpPr>
          <p:cNvPr id="589" name="Google Shape;589;p25"/>
          <p:cNvCxnSpPr/>
          <p:nvPr/>
        </p:nvCxnSpPr>
        <p:spPr>
          <a:xfrm>
            <a:off x="4936408" y="4002384"/>
            <a:ext cx="750300" cy="0"/>
          </a:xfrm>
          <a:prstGeom prst="straightConnector1">
            <a:avLst/>
          </a:prstGeom>
          <a:noFill/>
          <a:ln cap="flat" cmpd="sng" w="9525">
            <a:solidFill>
              <a:srgbClr val="595959"/>
            </a:solidFill>
            <a:prstDash val="solid"/>
            <a:round/>
            <a:headEnd len="med" w="med" type="none"/>
            <a:tailEnd len="med" w="med" type="triangle"/>
          </a:ln>
        </p:spPr>
      </p:cxnSp>
      <p:sp>
        <p:nvSpPr>
          <p:cNvPr id="590" name="Google Shape;590;p25"/>
          <p:cNvSpPr txBox="1"/>
          <p:nvPr/>
        </p:nvSpPr>
        <p:spPr>
          <a:xfrm>
            <a:off x="4183347" y="4451175"/>
            <a:ext cx="912600" cy="376200"/>
          </a:xfrm>
          <a:prstGeom prst="rect">
            <a:avLst/>
          </a:prstGeom>
          <a:noFill/>
          <a:ln cap="flat" cmpd="sng" w="9525">
            <a:solidFill>
              <a:srgbClr val="CFE2F3"/>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A</a:t>
            </a:r>
            <a:r>
              <a:rPr baseline="30000" lang="en">
                <a:latin typeface="Consolas"/>
                <a:ea typeface="Consolas"/>
                <a:cs typeface="Consolas"/>
                <a:sym typeface="Consolas"/>
              </a:rPr>
              <a:t>[2]</a:t>
            </a:r>
            <a:endParaRPr baseline="30000">
              <a:latin typeface="Consolas"/>
              <a:ea typeface="Consolas"/>
              <a:cs typeface="Consolas"/>
              <a:sym typeface="Consolas"/>
            </a:endParaRPr>
          </a:p>
        </p:txBody>
      </p:sp>
      <p:cxnSp>
        <p:nvCxnSpPr>
          <p:cNvPr id="591" name="Google Shape;591;p25"/>
          <p:cNvCxnSpPr>
            <a:stCxn id="525" idx="6"/>
            <a:endCxn id="503" idx="2"/>
          </p:cNvCxnSpPr>
          <p:nvPr/>
        </p:nvCxnSpPr>
        <p:spPr>
          <a:xfrm flipH="1" rot="10800000">
            <a:off x="6279996" y="2411761"/>
            <a:ext cx="995700" cy="372900"/>
          </a:xfrm>
          <a:prstGeom prst="straightConnector1">
            <a:avLst/>
          </a:prstGeom>
          <a:noFill/>
          <a:ln cap="flat" cmpd="sng" w="9525">
            <a:solidFill>
              <a:srgbClr val="595959"/>
            </a:solidFill>
            <a:prstDash val="solid"/>
            <a:round/>
            <a:headEnd len="med" w="med" type="none"/>
            <a:tailEnd len="med" w="med" type="triangle"/>
          </a:ln>
        </p:spPr>
      </p:cxnSp>
      <p:sp>
        <p:nvSpPr>
          <p:cNvPr id="592" name="Google Shape;592;p25"/>
          <p:cNvSpPr txBox="1"/>
          <p:nvPr/>
        </p:nvSpPr>
        <p:spPr>
          <a:xfrm>
            <a:off x="7088922" y="4451175"/>
            <a:ext cx="912600" cy="376200"/>
          </a:xfrm>
          <a:prstGeom prst="rect">
            <a:avLst/>
          </a:prstGeom>
          <a:noFill/>
          <a:ln cap="flat" cmpd="sng" w="9525">
            <a:solidFill>
              <a:srgbClr val="CFE2F3"/>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A</a:t>
            </a:r>
            <a:r>
              <a:rPr baseline="30000" lang="en">
                <a:latin typeface="Consolas"/>
                <a:ea typeface="Consolas"/>
                <a:cs typeface="Consolas"/>
                <a:sym typeface="Consolas"/>
              </a:rPr>
              <a:t>[4]</a:t>
            </a:r>
            <a:endParaRPr baseline="30000">
              <a:latin typeface="Consolas"/>
              <a:ea typeface="Consolas"/>
              <a:cs typeface="Consolas"/>
              <a:sym typeface="Consolas"/>
            </a:endParaRPr>
          </a:p>
        </p:txBody>
      </p:sp>
      <p:cxnSp>
        <p:nvCxnSpPr>
          <p:cNvPr id="593" name="Google Shape;593;p25"/>
          <p:cNvCxnSpPr/>
          <p:nvPr/>
        </p:nvCxnSpPr>
        <p:spPr>
          <a:xfrm flipH="1">
            <a:off x="4636700" y="3215775"/>
            <a:ext cx="6000" cy="450000"/>
          </a:xfrm>
          <a:prstGeom prst="straightConnector1">
            <a:avLst/>
          </a:prstGeom>
          <a:noFill/>
          <a:ln cap="flat" cmpd="sng" w="28575">
            <a:solidFill>
              <a:srgbClr val="595959"/>
            </a:solidFill>
            <a:prstDash val="dot"/>
            <a:round/>
            <a:headEnd len="med" w="med" type="none"/>
            <a:tailEnd len="med" w="med" type="none"/>
          </a:ln>
        </p:spPr>
      </p:cxnSp>
      <p:cxnSp>
        <p:nvCxnSpPr>
          <p:cNvPr id="594" name="Google Shape;594;p25"/>
          <p:cNvCxnSpPr/>
          <p:nvPr/>
        </p:nvCxnSpPr>
        <p:spPr>
          <a:xfrm flipH="1">
            <a:off x="5980300" y="3215763"/>
            <a:ext cx="6000" cy="450000"/>
          </a:xfrm>
          <a:prstGeom prst="straightConnector1">
            <a:avLst/>
          </a:prstGeom>
          <a:noFill/>
          <a:ln cap="flat" cmpd="sng" w="28575">
            <a:solidFill>
              <a:srgbClr val="595959"/>
            </a:solidFill>
            <a:prstDash val="dot"/>
            <a:round/>
            <a:headEnd len="med" w="med" type="none"/>
            <a:tailEnd len="med" w="med" type="none"/>
          </a:ln>
        </p:spPr>
      </p:cxn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598" name="Shape 598"/>
        <p:cNvGrpSpPr/>
        <p:nvPr/>
      </p:nvGrpSpPr>
      <p:grpSpPr>
        <a:xfrm>
          <a:off x="0" y="0"/>
          <a:ext cx="0" cy="0"/>
          <a:chOff x="0" y="0"/>
          <a:chExt cx="0" cy="0"/>
        </a:xfrm>
      </p:grpSpPr>
      <p:sp>
        <p:nvSpPr>
          <p:cNvPr id="599" name="Google Shape;599;p26"/>
          <p:cNvSpPr txBox="1"/>
          <p:nvPr/>
        </p:nvSpPr>
        <p:spPr>
          <a:xfrm>
            <a:off x="499792" y="927225"/>
            <a:ext cx="1398600" cy="3762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Consolas"/>
                <a:ea typeface="Consolas"/>
                <a:cs typeface="Consolas"/>
                <a:sym typeface="Consolas"/>
              </a:rPr>
              <a:t>Input Layer</a:t>
            </a:r>
            <a:endParaRPr sz="1200">
              <a:solidFill>
                <a:srgbClr val="FFFFFF"/>
              </a:solidFill>
              <a:latin typeface="Consolas"/>
              <a:ea typeface="Consolas"/>
              <a:cs typeface="Consolas"/>
              <a:sym typeface="Consolas"/>
            </a:endParaRPr>
          </a:p>
        </p:txBody>
      </p:sp>
      <p:sp>
        <p:nvSpPr>
          <p:cNvPr id="600" name="Google Shape;600;p26"/>
          <p:cNvSpPr txBox="1"/>
          <p:nvPr/>
        </p:nvSpPr>
        <p:spPr>
          <a:xfrm>
            <a:off x="3962851" y="316125"/>
            <a:ext cx="1353600" cy="3762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Consolas"/>
                <a:ea typeface="Consolas"/>
                <a:cs typeface="Consolas"/>
                <a:sym typeface="Consolas"/>
              </a:rPr>
              <a:t>Hidden Layers</a:t>
            </a:r>
            <a:endParaRPr sz="1200">
              <a:solidFill>
                <a:srgbClr val="FFFFFF"/>
              </a:solidFill>
              <a:latin typeface="Consolas"/>
              <a:ea typeface="Consolas"/>
              <a:cs typeface="Consolas"/>
              <a:sym typeface="Consolas"/>
            </a:endParaRPr>
          </a:p>
        </p:txBody>
      </p:sp>
      <p:sp>
        <p:nvSpPr>
          <p:cNvPr id="601" name="Google Shape;601;p26"/>
          <p:cNvSpPr txBox="1"/>
          <p:nvPr/>
        </p:nvSpPr>
        <p:spPr>
          <a:xfrm>
            <a:off x="6935622" y="927225"/>
            <a:ext cx="1219200" cy="3762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Consolas"/>
                <a:ea typeface="Consolas"/>
                <a:cs typeface="Consolas"/>
                <a:sym typeface="Consolas"/>
              </a:rPr>
              <a:t>Output Layer</a:t>
            </a:r>
            <a:endParaRPr sz="1200">
              <a:solidFill>
                <a:srgbClr val="FFFFFF"/>
              </a:solidFill>
              <a:latin typeface="Consolas"/>
              <a:ea typeface="Consolas"/>
              <a:cs typeface="Consolas"/>
              <a:sym typeface="Consolas"/>
            </a:endParaRPr>
          </a:p>
        </p:txBody>
      </p:sp>
      <p:sp>
        <p:nvSpPr>
          <p:cNvPr id="602" name="Google Shape;602;p26"/>
          <p:cNvSpPr txBox="1"/>
          <p:nvPr/>
        </p:nvSpPr>
        <p:spPr>
          <a:xfrm>
            <a:off x="1007628" y="3844100"/>
            <a:ext cx="912600" cy="376200"/>
          </a:xfrm>
          <a:prstGeom prst="rect">
            <a:avLst/>
          </a:prstGeom>
          <a:no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Consolas"/>
                <a:ea typeface="Consolas"/>
                <a:cs typeface="Consolas"/>
                <a:sym typeface="Consolas"/>
              </a:rPr>
              <a:t>X = A</a:t>
            </a:r>
            <a:r>
              <a:rPr baseline="30000" lang="en">
                <a:solidFill>
                  <a:srgbClr val="FFFFFF"/>
                </a:solidFill>
                <a:latin typeface="Consolas"/>
                <a:ea typeface="Consolas"/>
                <a:cs typeface="Consolas"/>
                <a:sym typeface="Consolas"/>
              </a:rPr>
              <a:t>[0]</a:t>
            </a:r>
            <a:endParaRPr baseline="30000">
              <a:solidFill>
                <a:srgbClr val="FFFFFF"/>
              </a:solidFill>
              <a:latin typeface="Consolas"/>
              <a:ea typeface="Consolas"/>
              <a:cs typeface="Consolas"/>
              <a:sym typeface="Consolas"/>
            </a:endParaRPr>
          </a:p>
        </p:txBody>
      </p:sp>
      <p:sp>
        <p:nvSpPr>
          <p:cNvPr id="603" name="Google Shape;603;p26"/>
          <p:cNvSpPr/>
          <p:nvPr/>
        </p:nvSpPr>
        <p:spPr>
          <a:xfrm>
            <a:off x="1424168" y="1707444"/>
            <a:ext cx="79500" cy="68400"/>
          </a:xfrm>
          <a:prstGeom prst="flowChartConnector">
            <a:avLst/>
          </a:prstGeom>
          <a:solidFill>
            <a:srgbClr val="B7B7B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26"/>
          <p:cNvSpPr/>
          <p:nvPr/>
        </p:nvSpPr>
        <p:spPr>
          <a:xfrm>
            <a:off x="1424168" y="1974931"/>
            <a:ext cx="79500" cy="68400"/>
          </a:xfrm>
          <a:prstGeom prst="flowChartConnector">
            <a:avLst/>
          </a:prstGeom>
          <a:solidFill>
            <a:srgbClr val="B7B7B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26"/>
          <p:cNvSpPr/>
          <p:nvPr/>
        </p:nvSpPr>
        <p:spPr>
          <a:xfrm>
            <a:off x="1424168" y="2242418"/>
            <a:ext cx="79500" cy="68400"/>
          </a:xfrm>
          <a:prstGeom prst="flowChartConnector">
            <a:avLst/>
          </a:prstGeom>
          <a:solidFill>
            <a:srgbClr val="B7B7B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26"/>
          <p:cNvSpPr/>
          <p:nvPr/>
        </p:nvSpPr>
        <p:spPr>
          <a:xfrm>
            <a:off x="7275822" y="2132926"/>
            <a:ext cx="538800" cy="557700"/>
          </a:xfrm>
          <a:prstGeom prst="ellipse">
            <a:avLst/>
          </a:prstGeom>
          <a:gradFill>
            <a:gsLst>
              <a:gs pos="0">
                <a:srgbClr val="D8EDBA">
                  <a:alpha val="26274"/>
                </a:srgbClr>
              </a:gs>
              <a:gs pos="100000">
                <a:srgbClr val="BF06E8">
                  <a:alpha val="16862"/>
                </a:srgbClr>
              </a:gs>
            </a:gsLst>
            <a:lin ang="13500032" scaled="0"/>
          </a:gradFill>
          <a:ln cap="flat" cmpd="sng" w="19050">
            <a:solidFill>
              <a:srgbClr val="F4CC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100">
                <a:solidFill>
                  <a:srgbClr val="F4CCCC"/>
                </a:solidFill>
              </a:rPr>
              <a:t>a</a:t>
            </a:r>
            <a:r>
              <a:rPr baseline="30000" lang="en" sz="1100">
                <a:solidFill>
                  <a:srgbClr val="F4CCCC"/>
                </a:solidFill>
              </a:rPr>
              <a:t>[4]</a:t>
            </a:r>
            <a:endParaRPr sz="1600">
              <a:solidFill>
                <a:srgbClr val="F4CCCC"/>
              </a:solidFill>
            </a:endParaRPr>
          </a:p>
        </p:txBody>
      </p:sp>
      <p:cxnSp>
        <p:nvCxnSpPr>
          <p:cNvPr id="607" name="Google Shape;607;p26"/>
          <p:cNvCxnSpPr>
            <a:stCxn id="606" idx="6"/>
            <a:endCxn id="608" idx="1"/>
          </p:cNvCxnSpPr>
          <p:nvPr/>
        </p:nvCxnSpPr>
        <p:spPr>
          <a:xfrm flipH="1" rot="10800000">
            <a:off x="7814622" y="2398276"/>
            <a:ext cx="435900" cy="13500"/>
          </a:xfrm>
          <a:prstGeom prst="straightConnector1">
            <a:avLst/>
          </a:prstGeom>
          <a:noFill/>
          <a:ln cap="flat" cmpd="sng" w="19050">
            <a:solidFill>
              <a:srgbClr val="FFFFFF"/>
            </a:solidFill>
            <a:prstDash val="solid"/>
            <a:round/>
            <a:headEnd len="med" w="med" type="none"/>
            <a:tailEnd len="med" w="med" type="triangle"/>
          </a:ln>
        </p:spPr>
      </p:cxnSp>
      <p:sp>
        <p:nvSpPr>
          <p:cNvPr id="609" name="Google Shape;609;p26"/>
          <p:cNvSpPr txBox="1"/>
          <p:nvPr/>
        </p:nvSpPr>
        <p:spPr>
          <a:xfrm>
            <a:off x="2840047" y="4451175"/>
            <a:ext cx="912600" cy="376200"/>
          </a:xfrm>
          <a:prstGeom prst="rect">
            <a:avLst/>
          </a:prstGeom>
          <a:no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Consolas"/>
                <a:ea typeface="Consolas"/>
                <a:cs typeface="Consolas"/>
                <a:sym typeface="Consolas"/>
              </a:rPr>
              <a:t>A</a:t>
            </a:r>
            <a:r>
              <a:rPr baseline="30000" lang="en">
                <a:solidFill>
                  <a:srgbClr val="FFFFFF"/>
                </a:solidFill>
                <a:latin typeface="Consolas"/>
                <a:ea typeface="Consolas"/>
                <a:cs typeface="Consolas"/>
                <a:sym typeface="Consolas"/>
              </a:rPr>
              <a:t>[1]</a:t>
            </a:r>
            <a:endParaRPr baseline="30000">
              <a:solidFill>
                <a:srgbClr val="FFFFFF"/>
              </a:solidFill>
              <a:latin typeface="Consolas"/>
              <a:ea typeface="Consolas"/>
              <a:cs typeface="Consolas"/>
              <a:sym typeface="Consolas"/>
            </a:endParaRPr>
          </a:p>
        </p:txBody>
      </p:sp>
      <p:sp>
        <p:nvSpPr>
          <p:cNvPr id="610" name="Google Shape;610;p26"/>
          <p:cNvSpPr txBox="1"/>
          <p:nvPr/>
        </p:nvSpPr>
        <p:spPr>
          <a:xfrm>
            <a:off x="5526647" y="4451175"/>
            <a:ext cx="912600" cy="376200"/>
          </a:xfrm>
          <a:prstGeom prst="rect">
            <a:avLst/>
          </a:prstGeom>
          <a:no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Consolas"/>
                <a:ea typeface="Consolas"/>
                <a:cs typeface="Consolas"/>
                <a:sym typeface="Consolas"/>
              </a:rPr>
              <a:t>A</a:t>
            </a:r>
            <a:r>
              <a:rPr baseline="30000" lang="en">
                <a:solidFill>
                  <a:srgbClr val="FFFFFF"/>
                </a:solidFill>
                <a:latin typeface="Consolas"/>
                <a:ea typeface="Consolas"/>
                <a:cs typeface="Consolas"/>
                <a:sym typeface="Consolas"/>
              </a:rPr>
              <a:t>[3]</a:t>
            </a:r>
            <a:endParaRPr baseline="30000">
              <a:solidFill>
                <a:srgbClr val="FFFFFF"/>
              </a:solidFill>
              <a:latin typeface="Consolas"/>
              <a:ea typeface="Consolas"/>
              <a:cs typeface="Consolas"/>
              <a:sym typeface="Consolas"/>
            </a:endParaRPr>
          </a:p>
        </p:txBody>
      </p:sp>
      <p:sp>
        <p:nvSpPr>
          <p:cNvPr id="611" name="Google Shape;611;p26"/>
          <p:cNvSpPr/>
          <p:nvPr/>
        </p:nvSpPr>
        <p:spPr>
          <a:xfrm>
            <a:off x="1025558" y="1495876"/>
            <a:ext cx="347100" cy="1971000"/>
          </a:xfrm>
          <a:prstGeom prst="leftBracket">
            <a:avLst>
              <a:gd fmla="val 8333" name="adj"/>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26"/>
          <p:cNvSpPr txBox="1"/>
          <p:nvPr/>
        </p:nvSpPr>
        <p:spPr>
          <a:xfrm>
            <a:off x="441325" y="2293275"/>
            <a:ext cx="452100" cy="376200"/>
          </a:xfrm>
          <a:prstGeom prst="rect">
            <a:avLst/>
          </a:prstGeom>
          <a:no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solidFill>
                  <a:srgbClr val="FFFFFF"/>
                </a:solidFill>
                <a:latin typeface="Consolas"/>
                <a:ea typeface="Consolas"/>
                <a:cs typeface="Consolas"/>
                <a:sym typeface="Consolas"/>
              </a:rPr>
              <a:t>X</a:t>
            </a:r>
            <a:endParaRPr b="1" sz="1200">
              <a:solidFill>
                <a:srgbClr val="FFFFFF"/>
              </a:solidFill>
              <a:latin typeface="Consolas"/>
              <a:ea typeface="Consolas"/>
              <a:cs typeface="Consolas"/>
              <a:sym typeface="Consolas"/>
            </a:endParaRPr>
          </a:p>
        </p:txBody>
      </p:sp>
      <p:cxnSp>
        <p:nvCxnSpPr>
          <p:cNvPr id="613" name="Google Shape;613;p26"/>
          <p:cNvCxnSpPr>
            <a:stCxn id="614" idx="6"/>
            <a:endCxn id="606" idx="2"/>
          </p:cNvCxnSpPr>
          <p:nvPr/>
        </p:nvCxnSpPr>
        <p:spPr>
          <a:xfrm flipH="1" rot="10800000">
            <a:off x="6280008" y="2411784"/>
            <a:ext cx="995700" cy="1590600"/>
          </a:xfrm>
          <a:prstGeom prst="straightConnector1">
            <a:avLst/>
          </a:prstGeom>
          <a:noFill/>
          <a:ln cap="flat" cmpd="sng" w="9525">
            <a:solidFill>
              <a:srgbClr val="FFFFFF"/>
            </a:solidFill>
            <a:prstDash val="solid"/>
            <a:round/>
            <a:headEnd len="med" w="med" type="none"/>
            <a:tailEnd len="med" w="med" type="triangle"/>
          </a:ln>
        </p:spPr>
      </p:cxnSp>
      <p:cxnSp>
        <p:nvCxnSpPr>
          <p:cNvPr id="615" name="Google Shape;615;p26"/>
          <p:cNvCxnSpPr>
            <a:stCxn id="616" idx="6"/>
            <a:endCxn id="606" idx="2"/>
          </p:cNvCxnSpPr>
          <p:nvPr/>
        </p:nvCxnSpPr>
        <p:spPr>
          <a:xfrm>
            <a:off x="6280008" y="2010363"/>
            <a:ext cx="995700" cy="401400"/>
          </a:xfrm>
          <a:prstGeom prst="straightConnector1">
            <a:avLst/>
          </a:prstGeom>
          <a:noFill/>
          <a:ln cap="flat" cmpd="sng" w="9525">
            <a:solidFill>
              <a:srgbClr val="FFFFFF"/>
            </a:solidFill>
            <a:prstDash val="solid"/>
            <a:round/>
            <a:headEnd len="med" w="med" type="none"/>
            <a:tailEnd len="med" w="med" type="triangle"/>
          </a:ln>
        </p:spPr>
      </p:cxnSp>
      <p:cxnSp>
        <p:nvCxnSpPr>
          <p:cNvPr id="617" name="Google Shape;617;p26"/>
          <p:cNvCxnSpPr>
            <a:stCxn id="618" idx="6"/>
            <a:endCxn id="606" idx="2"/>
          </p:cNvCxnSpPr>
          <p:nvPr/>
        </p:nvCxnSpPr>
        <p:spPr>
          <a:xfrm>
            <a:off x="6280008" y="1236091"/>
            <a:ext cx="995700" cy="1175700"/>
          </a:xfrm>
          <a:prstGeom prst="straightConnector1">
            <a:avLst/>
          </a:prstGeom>
          <a:noFill/>
          <a:ln cap="flat" cmpd="sng" w="9525">
            <a:solidFill>
              <a:srgbClr val="FFFFFF"/>
            </a:solidFill>
            <a:prstDash val="solid"/>
            <a:round/>
            <a:headEnd len="med" w="med" type="none"/>
            <a:tailEnd len="med" w="med" type="triangle"/>
          </a:ln>
        </p:spPr>
      </p:cxnSp>
      <p:cxnSp>
        <p:nvCxnSpPr>
          <p:cNvPr id="619" name="Google Shape;619;p26"/>
          <p:cNvCxnSpPr>
            <a:stCxn id="620" idx="6"/>
            <a:endCxn id="621" idx="2"/>
          </p:cNvCxnSpPr>
          <p:nvPr/>
        </p:nvCxnSpPr>
        <p:spPr>
          <a:xfrm>
            <a:off x="3592908" y="1236091"/>
            <a:ext cx="750300" cy="0"/>
          </a:xfrm>
          <a:prstGeom prst="straightConnector1">
            <a:avLst/>
          </a:prstGeom>
          <a:noFill/>
          <a:ln cap="flat" cmpd="sng" w="9525">
            <a:solidFill>
              <a:schemeClr val="lt2"/>
            </a:solidFill>
            <a:prstDash val="solid"/>
            <a:round/>
            <a:headEnd len="med" w="med" type="none"/>
            <a:tailEnd len="med" w="med" type="triangle"/>
          </a:ln>
        </p:spPr>
      </p:cxnSp>
      <p:sp>
        <p:nvSpPr>
          <p:cNvPr id="608" name="Google Shape;608;p26"/>
          <p:cNvSpPr txBox="1"/>
          <p:nvPr/>
        </p:nvSpPr>
        <p:spPr>
          <a:xfrm>
            <a:off x="8250575" y="2210175"/>
            <a:ext cx="452100" cy="376200"/>
          </a:xfrm>
          <a:prstGeom prst="rect">
            <a:avLst/>
          </a:prstGeom>
          <a:no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1100">
                <a:solidFill>
                  <a:srgbClr val="FFFFFF"/>
                </a:solidFill>
                <a:latin typeface="Consolas"/>
                <a:ea typeface="Consolas"/>
                <a:cs typeface="Consolas"/>
                <a:sym typeface="Consolas"/>
              </a:rPr>
              <a:t>Ŷ</a:t>
            </a:r>
            <a:endParaRPr b="1" sz="1200">
              <a:solidFill>
                <a:srgbClr val="FFFFFF"/>
              </a:solidFill>
              <a:latin typeface="Consolas"/>
              <a:ea typeface="Consolas"/>
              <a:cs typeface="Consolas"/>
              <a:sym typeface="Consolas"/>
            </a:endParaRPr>
          </a:p>
        </p:txBody>
      </p:sp>
      <p:sp>
        <p:nvSpPr>
          <p:cNvPr id="620" name="Google Shape;620;p26"/>
          <p:cNvSpPr/>
          <p:nvPr/>
        </p:nvSpPr>
        <p:spPr>
          <a:xfrm>
            <a:off x="2999808" y="930241"/>
            <a:ext cx="593100" cy="611700"/>
          </a:xfrm>
          <a:prstGeom prst="ellipse">
            <a:avLst/>
          </a:prstGeom>
          <a:gradFill>
            <a:gsLst>
              <a:gs pos="0">
                <a:srgbClr val="69D4F4">
                  <a:alpha val="26274"/>
                </a:srgbClr>
              </a:gs>
              <a:gs pos="100000">
                <a:srgbClr val="9F39D5">
                  <a:alpha val="16862"/>
                </a:srgbClr>
              </a:gs>
            </a:gsLst>
            <a:lin ang="13500032" scaled="0"/>
          </a:gradFill>
          <a:ln cap="flat" cmpd="sng" w="19050">
            <a:solidFill>
              <a:srgbClr val="D9EA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100">
                <a:solidFill>
                  <a:srgbClr val="D9EAD3"/>
                </a:solidFill>
              </a:rPr>
              <a:t>a</a:t>
            </a:r>
            <a:r>
              <a:rPr baseline="30000" lang="en" sz="1100">
                <a:solidFill>
                  <a:srgbClr val="D9EAD3"/>
                </a:solidFill>
              </a:rPr>
              <a:t>[1]</a:t>
            </a:r>
            <a:r>
              <a:rPr baseline="-25000" lang="en" sz="1100">
                <a:solidFill>
                  <a:srgbClr val="D9EAD3"/>
                </a:solidFill>
              </a:rPr>
              <a:t>1</a:t>
            </a:r>
            <a:endParaRPr baseline="-25000" sz="1200">
              <a:solidFill>
                <a:srgbClr val="D9EAD3"/>
              </a:solidFill>
            </a:endParaRPr>
          </a:p>
        </p:txBody>
      </p:sp>
      <p:sp>
        <p:nvSpPr>
          <p:cNvPr id="622" name="Google Shape;622;p26"/>
          <p:cNvSpPr/>
          <p:nvPr/>
        </p:nvSpPr>
        <p:spPr>
          <a:xfrm>
            <a:off x="2999808" y="1741563"/>
            <a:ext cx="593100" cy="611700"/>
          </a:xfrm>
          <a:prstGeom prst="ellipse">
            <a:avLst/>
          </a:prstGeom>
          <a:gradFill>
            <a:gsLst>
              <a:gs pos="0">
                <a:srgbClr val="69D4F4">
                  <a:alpha val="26274"/>
                </a:srgbClr>
              </a:gs>
              <a:gs pos="100000">
                <a:srgbClr val="9F39D5">
                  <a:alpha val="16862"/>
                </a:srgbClr>
              </a:gs>
            </a:gsLst>
            <a:lin ang="13500032" scaled="0"/>
          </a:gradFill>
          <a:ln cap="flat" cmpd="sng" w="19050">
            <a:solidFill>
              <a:srgbClr val="D9EA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100">
                <a:solidFill>
                  <a:srgbClr val="D9EAD3"/>
                </a:solidFill>
              </a:rPr>
              <a:t>a</a:t>
            </a:r>
            <a:r>
              <a:rPr baseline="30000" lang="en" sz="1100">
                <a:solidFill>
                  <a:srgbClr val="D9EAD3"/>
                </a:solidFill>
              </a:rPr>
              <a:t>[1]</a:t>
            </a:r>
            <a:r>
              <a:rPr baseline="-25000" lang="en" sz="1100">
                <a:solidFill>
                  <a:srgbClr val="D9EAD3"/>
                </a:solidFill>
              </a:rPr>
              <a:t>2</a:t>
            </a:r>
            <a:endParaRPr sz="1600">
              <a:solidFill>
                <a:srgbClr val="D9EAD3"/>
              </a:solidFill>
            </a:endParaRPr>
          </a:p>
        </p:txBody>
      </p:sp>
      <p:sp>
        <p:nvSpPr>
          <p:cNvPr id="623" name="Google Shape;623;p26"/>
          <p:cNvSpPr/>
          <p:nvPr/>
        </p:nvSpPr>
        <p:spPr>
          <a:xfrm>
            <a:off x="2999808" y="2478686"/>
            <a:ext cx="593100" cy="611700"/>
          </a:xfrm>
          <a:prstGeom prst="ellipse">
            <a:avLst/>
          </a:prstGeom>
          <a:gradFill>
            <a:gsLst>
              <a:gs pos="0">
                <a:srgbClr val="69D4F4">
                  <a:alpha val="26274"/>
                </a:srgbClr>
              </a:gs>
              <a:gs pos="100000">
                <a:srgbClr val="9F39D5">
                  <a:alpha val="16862"/>
                </a:srgbClr>
              </a:gs>
            </a:gsLst>
            <a:lin ang="13500032" scaled="0"/>
          </a:gradFill>
          <a:ln cap="flat" cmpd="sng" w="19050">
            <a:solidFill>
              <a:srgbClr val="D9EA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100">
                <a:solidFill>
                  <a:srgbClr val="D9EAD3"/>
                </a:solidFill>
              </a:rPr>
              <a:t>a</a:t>
            </a:r>
            <a:r>
              <a:rPr baseline="30000" lang="en" sz="1100">
                <a:solidFill>
                  <a:srgbClr val="D9EAD3"/>
                </a:solidFill>
              </a:rPr>
              <a:t>[1]</a:t>
            </a:r>
            <a:r>
              <a:rPr baseline="-25000" lang="en" sz="1100">
                <a:solidFill>
                  <a:srgbClr val="D9EAD3"/>
                </a:solidFill>
              </a:rPr>
              <a:t>3</a:t>
            </a:r>
            <a:endParaRPr sz="1600">
              <a:solidFill>
                <a:srgbClr val="D9EAD3"/>
              </a:solidFill>
            </a:endParaRPr>
          </a:p>
        </p:txBody>
      </p:sp>
      <p:sp>
        <p:nvSpPr>
          <p:cNvPr id="624" name="Google Shape;624;p26"/>
          <p:cNvSpPr/>
          <p:nvPr/>
        </p:nvSpPr>
        <p:spPr>
          <a:xfrm>
            <a:off x="2999808" y="3714234"/>
            <a:ext cx="587100" cy="611700"/>
          </a:xfrm>
          <a:prstGeom prst="ellipse">
            <a:avLst/>
          </a:prstGeom>
          <a:gradFill>
            <a:gsLst>
              <a:gs pos="0">
                <a:srgbClr val="69D4F4">
                  <a:alpha val="26274"/>
                </a:srgbClr>
              </a:gs>
              <a:gs pos="100000">
                <a:srgbClr val="9F39D5">
                  <a:alpha val="16862"/>
                </a:srgbClr>
              </a:gs>
            </a:gsLst>
            <a:lin ang="13500032" scaled="0"/>
          </a:gradFill>
          <a:ln cap="flat" cmpd="sng" w="19050">
            <a:solidFill>
              <a:srgbClr val="D9EA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100">
                <a:solidFill>
                  <a:srgbClr val="D9EAD3"/>
                </a:solidFill>
              </a:rPr>
              <a:t>a</a:t>
            </a:r>
            <a:r>
              <a:rPr baseline="30000" lang="en" sz="1100">
                <a:solidFill>
                  <a:srgbClr val="D9EAD3"/>
                </a:solidFill>
              </a:rPr>
              <a:t>[1]</a:t>
            </a:r>
            <a:r>
              <a:rPr baseline="-25000" lang="en" sz="1100">
                <a:solidFill>
                  <a:srgbClr val="D9EAD3"/>
                </a:solidFill>
              </a:rPr>
              <a:t>n</a:t>
            </a:r>
            <a:endParaRPr sz="1100">
              <a:solidFill>
                <a:srgbClr val="D9EAD3"/>
              </a:solidFill>
            </a:endParaRPr>
          </a:p>
        </p:txBody>
      </p:sp>
      <p:sp>
        <p:nvSpPr>
          <p:cNvPr id="621" name="Google Shape;621;p26"/>
          <p:cNvSpPr/>
          <p:nvPr/>
        </p:nvSpPr>
        <p:spPr>
          <a:xfrm>
            <a:off x="4343108" y="930241"/>
            <a:ext cx="593100" cy="611700"/>
          </a:xfrm>
          <a:prstGeom prst="ellipse">
            <a:avLst/>
          </a:prstGeom>
          <a:gradFill>
            <a:gsLst>
              <a:gs pos="0">
                <a:srgbClr val="69D4F4">
                  <a:alpha val="26274"/>
                </a:srgbClr>
              </a:gs>
              <a:gs pos="100000">
                <a:srgbClr val="9F39D5">
                  <a:alpha val="16862"/>
                </a:srgbClr>
              </a:gs>
            </a:gsLst>
            <a:lin ang="13500032" scaled="0"/>
          </a:gradFill>
          <a:ln cap="flat" cmpd="sng" w="19050">
            <a:solidFill>
              <a:srgbClr val="D9EA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100">
                <a:solidFill>
                  <a:srgbClr val="D9EAD3"/>
                </a:solidFill>
              </a:rPr>
              <a:t>a</a:t>
            </a:r>
            <a:r>
              <a:rPr baseline="30000" lang="en" sz="1100">
                <a:solidFill>
                  <a:srgbClr val="D9EAD3"/>
                </a:solidFill>
              </a:rPr>
              <a:t>[2]</a:t>
            </a:r>
            <a:r>
              <a:rPr baseline="-25000" lang="en" sz="1100">
                <a:solidFill>
                  <a:srgbClr val="D9EAD3"/>
                </a:solidFill>
              </a:rPr>
              <a:t>1</a:t>
            </a:r>
            <a:endParaRPr baseline="-25000" sz="1200">
              <a:solidFill>
                <a:srgbClr val="D9EAD3"/>
              </a:solidFill>
            </a:endParaRPr>
          </a:p>
        </p:txBody>
      </p:sp>
      <p:sp>
        <p:nvSpPr>
          <p:cNvPr id="625" name="Google Shape;625;p26"/>
          <p:cNvSpPr/>
          <p:nvPr/>
        </p:nvSpPr>
        <p:spPr>
          <a:xfrm>
            <a:off x="4343108" y="1741563"/>
            <a:ext cx="593100" cy="611700"/>
          </a:xfrm>
          <a:prstGeom prst="ellipse">
            <a:avLst/>
          </a:prstGeom>
          <a:gradFill>
            <a:gsLst>
              <a:gs pos="0">
                <a:srgbClr val="69D4F4">
                  <a:alpha val="26274"/>
                </a:srgbClr>
              </a:gs>
              <a:gs pos="100000">
                <a:srgbClr val="9F39D5">
                  <a:alpha val="16862"/>
                </a:srgbClr>
              </a:gs>
            </a:gsLst>
            <a:lin ang="13500032" scaled="0"/>
          </a:gradFill>
          <a:ln cap="flat" cmpd="sng" w="19050">
            <a:solidFill>
              <a:srgbClr val="D9EA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100">
                <a:solidFill>
                  <a:srgbClr val="D9EAD3"/>
                </a:solidFill>
              </a:rPr>
              <a:t>a</a:t>
            </a:r>
            <a:r>
              <a:rPr baseline="30000" lang="en" sz="1100">
                <a:solidFill>
                  <a:srgbClr val="D9EAD3"/>
                </a:solidFill>
              </a:rPr>
              <a:t>[2]</a:t>
            </a:r>
            <a:r>
              <a:rPr baseline="-25000" lang="en" sz="1100">
                <a:solidFill>
                  <a:srgbClr val="D9EAD3"/>
                </a:solidFill>
              </a:rPr>
              <a:t>2</a:t>
            </a:r>
            <a:endParaRPr sz="1600">
              <a:solidFill>
                <a:srgbClr val="D9EAD3"/>
              </a:solidFill>
            </a:endParaRPr>
          </a:p>
        </p:txBody>
      </p:sp>
      <p:sp>
        <p:nvSpPr>
          <p:cNvPr id="626" name="Google Shape;626;p26"/>
          <p:cNvSpPr/>
          <p:nvPr/>
        </p:nvSpPr>
        <p:spPr>
          <a:xfrm>
            <a:off x="4343108" y="2505761"/>
            <a:ext cx="593100" cy="611700"/>
          </a:xfrm>
          <a:prstGeom prst="ellipse">
            <a:avLst/>
          </a:prstGeom>
          <a:gradFill>
            <a:gsLst>
              <a:gs pos="0">
                <a:srgbClr val="69D4F4">
                  <a:alpha val="26274"/>
                </a:srgbClr>
              </a:gs>
              <a:gs pos="100000">
                <a:srgbClr val="9F39D5">
                  <a:alpha val="16862"/>
                </a:srgbClr>
              </a:gs>
            </a:gsLst>
            <a:lin ang="13500032" scaled="0"/>
          </a:gradFill>
          <a:ln cap="flat" cmpd="sng" w="19050">
            <a:solidFill>
              <a:srgbClr val="D9EA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100">
                <a:solidFill>
                  <a:srgbClr val="D9EAD3"/>
                </a:solidFill>
              </a:rPr>
              <a:t>a</a:t>
            </a:r>
            <a:r>
              <a:rPr baseline="30000" lang="en" sz="1100">
                <a:solidFill>
                  <a:srgbClr val="D9EAD3"/>
                </a:solidFill>
              </a:rPr>
              <a:t>[2]</a:t>
            </a:r>
            <a:r>
              <a:rPr baseline="-25000" lang="en" sz="1100">
                <a:solidFill>
                  <a:srgbClr val="D9EAD3"/>
                </a:solidFill>
              </a:rPr>
              <a:t>3</a:t>
            </a:r>
            <a:endParaRPr sz="1600">
              <a:solidFill>
                <a:srgbClr val="D9EAD3"/>
              </a:solidFill>
            </a:endParaRPr>
          </a:p>
        </p:txBody>
      </p:sp>
      <p:sp>
        <p:nvSpPr>
          <p:cNvPr id="627" name="Google Shape;627;p26"/>
          <p:cNvSpPr/>
          <p:nvPr/>
        </p:nvSpPr>
        <p:spPr>
          <a:xfrm>
            <a:off x="4343108" y="3714234"/>
            <a:ext cx="593100" cy="611700"/>
          </a:xfrm>
          <a:prstGeom prst="ellipse">
            <a:avLst/>
          </a:prstGeom>
          <a:gradFill>
            <a:gsLst>
              <a:gs pos="0">
                <a:srgbClr val="69D4F4">
                  <a:alpha val="26274"/>
                </a:srgbClr>
              </a:gs>
              <a:gs pos="100000">
                <a:srgbClr val="9F39D5">
                  <a:alpha val="16862"/>
                </a:srgbClr>
              </a:gs>
            </a:gsLst>
            <a:lin ang="13500032" scaled="0"/>
          </a:gradFill>
          <a:ln cap="flat" cmpd="sng" w="19050">
            <a:solidFill>
              <a:srgbClr val="D9EA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100">
                <a:solidFill>
                  <a:srgbClr val="D9EAD3"/>
                </a:solidFill>
              </a:rPr>
              <a:t>a</a:t>
            </a:r>
            <a:r>
              <a:rPr baseline="30000" lang="en" sz="1100">
                <a:solidFill>
                  <a:srgbClr val="D9EAD3"/>
                </a:solidFill>
              </a:rPr>
              <a:t>[2]</a:t>
            </a:r>
            <a:r>
              <a:rPr baseline="-25000" lang="en" sz="1100">
                <a:solidFill>
                  <a:srgbClr val="D9EAD3"/>
                </a:solidFill>
              </a:rPr>
              <a:t>n</a:t>
            </a:r>
            <a:endParaRPr sz="1600">
              <a:solidFill>
                <a:srgbClr val="D9EAD3"/>
              </a:solidFill>
            </a:endParaRPr>
          </a:p>
        </p:txBody>
      </p:sp>
      <p:sp>
        <p:nvSpPr>
          <p:cNvPr id="618" name="Google Shape;618;p26"/>
          <p:cNvSpPr/>
          <p:nvPr/>
        </p:nvSpPr>
        <p:spPr>
          <a:xfrm>
            <a:off x="5686908" y="930241"/>
            <a:ext cx="593100" cy="611700"/>
          </a:xfrm>
          <a:prstGeom prst="ellipse">
            <a:avLst/>
          </a:prstGeom>
          <a:gradFill>
            <a:gsLst>
              <a:gs pos="0">
                <a:srgbClr val="69D4F4">
                  <a:alpha val="26274"/>
                </a:srgbClr>
              </a:gs>
              <a:gs pos="100000">
                <a:srgbClr val="9F39D5">
                  <a:alpha val="16862"/>
                </a:srgbClr>
              </a:gs>
            </a:gsLst>
            <a:lin ang="13500032" scaled="0"/>
          </a:gradFill>
          <a:ln cap="flat" cmpd="sng" w="19050">
            <a:solidFill>
              <a:srgbClr val="D9EA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100">
                <a:solidFill>
                  <a:srgbClr val="D9EAD3"/>
                </a:solidFill>
              </a:rPr>
              <a:t>a</a:t>
            </a:r>
            <a:r>
              <a:rPr baseline="30000" lang="en" sz="1100">
                <a:solidFill>
                  <a:srgbClr val="D9EAD3"/>
                </a:solidFill>
              </a:rPr>
              <a:t>[3]</a:t>
            </a:r>
            <a:r>
              <a:rPr baseline="-25000" lang="en" sz="1100">
                <a:solidFill>
                  <a:srgbClr val="D9EAD3"/>
                </a:solidFill>
              </a:rPr>
              <a:t>1</a:t>
            </a:r>
            <a:endParaRPr baseline="-25000" sz="1200">
              <a:solidFill>
                <a:srgbClr val="D9EAD3"/>
              </a:solidFill>
            </a:endParaRPr>
          </a:p>
        </p:txBody>
      </p:sp>
      <p:sp>
        <p:nvSpPr>
          <p:cNvPr id="616" name="Google Shape;616;p26"/>
          <p:cNvSpPr/>
          <p:nvPr/>
        </p:nvSpPr>
        <p:spPr>
          <a:xfrm>
            <a:off x="5686908" y="1704513"/>
            <a:ext cx="593100" cy="611700"/>
          </a:xfrm>
          <a:prstGeom prst="ellipse">
            <a:avLst/>
          </a:prstGeom>
          <a:gradFill>
            <a:gsLst>
              <a:gs pos="0">
                <a:srgbClr val="69D4F4">
                  <a:alpha val="26274"/>
                </a:srgbClr>
              </a:gs>
              <a:gs pos="100000">
                <a:srgbClr val="9F39D5">
                  <a:alpha val="16862"/>
                </a:srgbClr>
              </a:gs>
            </a:gsLst>
            <a:lin ang="13500032" scaled="0"/>
          </a:gradFill>
          <a:ln cap="flat" cmpd="sng" w="19050">
            <a:solidFill>
              <a:srgbClr val="D9EA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100">
                <a:solidFill>
                  <a:srgbClr val="D9EAD3"/>
                </a:solidFill>
              </a:rPr>
              <a:t>a</a:t>
            </a:r>
            <a:r>
              <a:rPr baseline="30000" lang="en" sz="1100">
                <a:solidFill>
                  <a:srgbClr val="D9EAD3"/>
                </a:solidFill>
              </a:rPr>
              <a:t>[3]</a:t>
            </a:r>
            <a:r>
              <a:rPr baseline="-25000" lang="en" sz="1100">
                <a:solidFill>
                  <a:srgbClr val="D9EAD3"/>
                </a:solidFill>
              </a:rPr>
              <a:t>2</a:t>
            </a:r>
            <a:endParaRPr sz="1600">
              <a:solidFill>
                <a:srgbClr val="D9EAD3"/>
              </a:solidFill>
            </a:endParaRPr>
          </a:p>
        </p:txBody>
      </p:sp>
      <p:sp>
        <p:nvSpPr>
          <p:cNvPr id="628" name="Google Shape;628;p26"/>
          <p:cNvSpPr/>
          <p:nvPr/>
        </p:nvSpPr>
        <p:spPr>
          <a:xfrm>
            <a:off x="5686896" y="2478811"/>
            <a:ext cx="593100" cy="611700"/>
          </a:xfrm>
          <a:prstGeom prst="ellipse">
            <a:avLst/>
          </a:prstGeom>
          <a:gradFill>
            <a:gsLst>
              <a:gs pos="0">
                <a:srgbClr val="69D4F4">
                  <a:alpha val="26274"/>
                </a:srgbClr>
              </a:gs>
              <a:gs pos="100000">
                <a:srgbClr val="9F39D5">
                  <a:alpha val="16862"/>
                </a:srgbClr>
              </a:gs>
            </a:gsLst>
            <a:lin ang="13500032" scaled="0"/>
          </a:gradFill>
          <a:ln cap="flat" cmpd="sng" w="19050">
            <a:solidFill>
              <a:srgbClr val="D9EA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100">
                <a:solidFill>
                  <a:srgbClr val="D9EAD3"/>
                </a:solidFill>
              </a:rPr>
              <a:t>a</a:t>
            </a:r>
            <a:r>
              <a:rPr baseline="30000" lang="en" sz="1100">
                <a:solidFill>
                  <a:srgbClr val="D9EAD3"/>
                </a:solidFill>
              </a:rPr>
              <a:t>[3]</a:t>
            </a:r>
            <a:r>
              <a:rPr baseline="-25000" lang="en" sz="1100">
                <a:solidFill>
                  <a:srgbClr val="D9EAD3"/>
                </a:solidFill>
              </a:rPr>
              <a:t>3</a:t>
            </a:r>
            <a:endParaRPr sz="1600">
              <a:solidFill>
                <a:srgbClr val="D9EAD3"/>
              </a:solidFill>
            </a:endParaRPr>
          </a:p>
        </p:txBody>
      </p:sp>
      <p:sp>
        <p:nvSpPr>
          <p:cNvPr id="614" name="Google Shape;614;p26"/>
          <p:cNvSpPr/>
          <p:nvPr/>
        </p:nvSpPr>
        <p:spPr>
          <a:xfrm>
            <a:off x="5686908" y="3696534"/>
            <a:ext cx="593100" cy="611700"/>
          </a:xfrm>
          <a:prstGeom prst="ellipse">
            <a:avLst/>
          </a:prstGeom>
          <a:gradFill>
            <a:gsLst>
              <a:gs pos="0">
                <a:srgbClr val="69D4F4">
                  <a:alpha val="26274"/>
                </a:srgbClr>
              </a:gs>
              <a:gs pos="100000">
                <a:srgbClr val="9F39D5">
                  <a:alpha val="16862"/>
                </a:srgbClr>
              </a:gs>
            </a:gsLst>
            <a:lin ang="13500032" scaled="0"/>
          </a:gradFill>
          <a:ln cap="flat" cmpd="sng" w="19050">
            <a:solidFill>
              <a:srgbClr val="D9EA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100">
                <a:solidFill>
                  <a:srgbClr val="D9EAD3"/>
                </a:solidFill>
              </a:rPr>
              <a:t>a</a:t>
            </a:r>
            <a:r>
              <a:rPr baseline="30000" lang="en" sz="1100">
                <a:solidFill>
                  <a:srgbClr val="D9EAD3"/>
                </a:solidFill>
              </a:rPr>
              <a:t>[3]</a:t>
            </a:r>
            <a:r>
              <a:rPr baseline="-25000" lang="en" sz="1100">
                <a:solidFill>
                  <a:srgbClr val="D9EAD3"/>
                </a:solidFill>
              </a:rPr>
              <a:t>n</a:t>
            </a:r>
            <a:endParaRPr sz="1600">
              <a:solidFill>
                <a:srgbClr val="D9EAD3"/>
              </a:solidFill>
            </a:endParaRPr>
          </a:p>
        </p:txBody>
      </p:sp>
      <p:cxnSp>
        <p:nvCxnSpPr>
          <p:cNvPr id="629" name="Google Shape;629;p26"/>
          <p:cNvCxnSpPr/>
          <p:nvPr/>
        </p:nvCxnSpPr>
        <p:spPr>
          <a:xfrm flipH="1">
            <a:off x="3293350" y="3215775"/>
            <a:ext cx="6000" cy="450000"/>
          </a:xfrm>
          <a:prstGeom prst="straightConnector1">
            <a:avLst/>
          </a:prstGeom>
          <a:noFill/>
          <a:ln cap="flat" cmpd="sng" w="28575">
            <a:solidFill>
              <a:schemeClr val="dk2"/>
            </a:solidFill>
            <a:prstDash val="dot"/>
            <a:round/>
            <a:headEnd len="med" w="med" type="none"/>
            <a:tailEnd len="med" w="med" type="none"/>
          </a:ln>
        </p:spPr>
      </p:cxnSp>
      <p:sp>
        <p:nvSpPr>
          <p:cNvPr id="630" name="Google Shape;630;p26"/>
          <p:cNvSpPr/>
          <p:nvPr/>
        </p:nvSpPr>
        <p:spPr>
          <a:xfrm>
            <a:off x="1424168" y="2509919"/>
            <a:ext cx="79500" cy="68400"/>
          </a:xfrm>
          <a:prstGeom prst="flowChartConnector">
            <a:avLst/>
          </a:prstGeom>
          <a:solidFill>
            <a:srgbClr val="B7B7B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26"/>
          <p:cNvSpPr/>
          <p:nvPr/>
        </p:nvSpPr>
        <p:spPr>
          <a:xfrm>
            <a:off x="1424168" y="2777406"/>
            <a:ext cx="79500" cy="68400"/>
          </a:xfrm>
          <a:prstGeom prst="flowChartConnector">
            <a:avLst/>
          </a:prstGeom>
          <a:solidFill>
            <a:srgbClr val="B7B7B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26"/>
          <p:cNvSpPr/>
          <p:nvPr/>
        </p:nvSpPr>
        <p:spPr>
          <a:xfrm>
            <a:off x="1424168" y="3044893"/>
            <a:ext cx="79500" cy="68400"/>
          </a:xfrm>
          <a:prstGeom prst="flowChartConnector">
            <a:avLst/>
          </a:prstGeom>
          <a:solidFill>
            <a:srgbClr val="B7B7B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26"/>
          <p:cNvSpPr/>
          <p:nvPr/>
        </p:nvSpPr>
        <p:spPr>
          <a:xfrm>
            <a:off x="1424168" y="3246793"/>
            <a:ext cx="79500" cy="68400"/>
          </a:xfrm>
          <a:prstGeom prst="flowChartConnector">
            <a:avLst/>
          </a:prstGeom>
          <a:solidFill>
            <a:srgbClr val="B7B7B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34" name="Google Shape;634;p26"/>
          <p:cNvCxnSpPr>
            <a:endCxn id="620" idx="2"/>
          </p:cNvCxnSpPr>
          <p:nvPr/>
        </p:nvCxnSpPr>
        <p:spPr>
          <a:xfrm flipH="1" rot="10800000">
            <a:off x="1510008" y="1236091"/>
            <a:ext cx="1489800" cy="509700"/>
          </a:xfrm>
          <a:prstGeom prst="straightConnector1">
            <a:avLst/>
          </a:prstGeom>
          <a:noFill/>
          <a:ln cap="flat" cmpd="sng" w="9525">
            <a:solidFill>
              <a:srgbClr val="FFFFFF"/>
            </a:solidFill>
            <a:prstDash val="solid"/>
            <a:round/>
            <a:headEnd len="med" w="med" type="none"/>
            <a:tailEnd len="med" w="med" type="triangle"/>
          </a:ln>
        </p:spPr>
      </p:cxnSp>
      <p:cxnSp>
        <p:nvCxnSpPr>
          <p:cNvPr id="635" name="Google Shape;635;p26"/>
          <p:cNvCxnSpPr>
            <a:stCxn id="603" idx="5"/>
            <a:endCxn id="622" idx="2"/>
          </p:cNvCxnSpPr>
          <p:nvPr/>
        </p:nvCxnSpPr>
        <p:spPr>
          <a:xfrm>
            <a:off x="1492026" y="1765827"/>
            <a:ext cx="1507800" cy="281700"/>
          </a:xfrm>
          <a:prstGeom prst="straightConnector1">
            <a:avLst/>
          </a:prstGeom>
          <a:noFill/>
          <a:ln cap="flat" cmpd="sng" w="9525">
            <a:solidFill>
              <a:srgbClr val="FFFFFF"/>
            </a:solidFill>
            <a:prstDash val="solid"/>
            <a:round/>
            <a:headEnd len="med" w="med" type="none"/>
            <a:tailEnd len="med" w="med" type="triangle"/>
          </a:ln>
        </p:spPr>
      </p:cxnSp>
      <p:cxnSp>
        <p:nvCxnSpPr>
          <p:cNvPr id="636" name="Google Shape;636;p26"/>
          <p:cNvCxnSpPr>
            <a:stCxn id="603" idx="5"/>
            <a:endCxn id="623" idx="2"/>
          </p:cNvCxnSpPr>
          <p:nvPr/>
        </p:nvCxnSpPr>
        <p:spPr>
          <a:xfrm>
            <a:off x="1492026" y="1765827"/>
            <a:ext cx="1507800" cy="1018800"/>
          </a:xfrm>
          <a:prstGeom prst="straightConnector1">
            <a:avLst/>
          </a:prstGeom>
          <a:noFill/>
          <a:ln cap="flat" cmpd="sng" w="9525">
            <a:solidFill>
              <a:srgbClr val="FFFFFF"/>
            </a:solidFill>
            <a:prstDash val="solid"/>
            <a:round/>
            <a:headEnd len="med" w="med" type="none"/>
            <a:tailEnd len="med" w="med" type="triangle"/>
          </a:ln>
        </p:spPr>
      </p:cxnSp>
      <p:cxnSp>
        <p:nvCxnSpPr>
          <p:cNvPr id="637" name="Google Shape;637;p26"/>
          <p:cNvCxnSpPr>
            <a:stCxn id="603" idx="5"/>
            <a:endCxn id="624" idx="2"/>
          </p:cNvCxnSpPr>
          <p:nvPr/>
        </p:nvCxnSpPr>
        <p:spPr>
          <a:xfrm>
            <a:off x="1492026" y="1765827"/>
            <a:ext cx="1507800" cy="2254200"/>
          </a:xfrm>
          <a:prstGeom prst="straightConnector1">
            <a:avLst/>
          </a:prstGeom>
          <a:noFill/>
          <a:ln cap="flat" cmpd="sng" w="9525">
            <a:solidFill>
              <a:srgbClr val="FFFFFF"/>
            </a:solidFill>
            <a:prstDash val="solid"/>
            <a:round/>
            <a:headEnd len="med" w="med" type="none"/>
            <a:tailEnd len="med" w="med" type="triangle"/>
          </a:ln>
        </p:spPr>
      </p:cxnSp>
      <p:cxnSp>
        <p:nvCxnSpPr>
          <p:cNvPr id="638" name="Google Shape;638;p26"/>
          <p:cNvCxnSpPr>
            <a:stCxn id="604" idx="5"/>
            <a:endCxn id="620" idx="2"/>
          </p:cNvCxnSpPr>
          <p:nvPr/>
        </p:nvCxnSpPr>
        <p:spPr>
          <a:xfrm flipH="1" rot="10800000">
            <a:off x="1492026" y="1236214"/>
            <a:ext cx="1507800" cy="797100"/>
          </a:xfrm>
          <a:prstGeom prst="straightConnector1">
            <a:avLst/>
          </a:prstGeom>
          <a:noFill/>
          <a:ln cap="flat" cmpd="sng" w="9525">
            <a:solidFill>
              <a:srgbClr val="FFFFFF"/>
            </a:solidFill>
            <a:prstDash val="solid"/>
            <a:round/>
            <a:headEnd len="med" w="med" type="none"/>
            <a:tailEnd len="med" w="med" type="triangle"/>
          </a:ln>
        </p:spPr>
      </p:cxnSp>
      <p:cxnSp>
        <p:nvCxnSpPr>
          <p:cNvPr id="639" name="Google Shape;639;p26"/>
          <p:cNvCxnSpPr>
            <a:stCxn id="604" idx="5"/>
            <a:endCxn id="623" idx="2"/>
          </p:cNvCxnSpPr>
          <p:nvPr/>
        </p:nvCxnSpPr>
        <p:spPr>
          <a:xfrm>
            <a:off x="1492026" y="2033314"/>
            <a:ext cx="1507800" cy="751200"/>
          </a:xfrm>
          <a:prstGeom prst="straightConnector1">
            <a:avLst/>
          </a:prstGeom>
          <a:noFill/>
          <a:ln cap="flat" cmpd="sng" w="9525">
            <a:solidFill>
              <a:srgbClr val="FFFFFF"/>
            </a:solidFill>
            <a:prstDash val="solid"/>
            <a:round/>
            <a:headEnd len="med" w="med" type="none"/>
            <a:tailEnd len="med" w="med" type="triangle"/>
          </a:ln>
        </p:spPr>
      </p:cxnSp>
      <p:cxnSp>
        <p:nvCxnSpPr>
          <p:cNvPr id="640" name="Google Shape;640;p26"/>
          <p:cNvCxnSpPr>
            <a:stCxn id="604" idx="6"/>
            <a:endCxn id="622" idx="2"/>
          </p:cNvCxnSpPr>
          <p:nvPr/>
        </p:nvCxnSpPr>
        <p:spPr>
          <a:xfrm>
            <a:off x="1503668" y="2009131"/>
            <a:ext cx="1496100" cy="38400"/>
          </a:xfrm>
          <a:prstGeom prst="straightConnector1">
            <a:avLst/>
          </a:prstGeom>
          <a:noFill/>
          <a:ln cap="flat" cmpd="sng" w="9525">
            <a:solidFill>
              <a:srgbClr val="FFFFFF"/>
            </a:solidFill>
            <a:prstDash val="solid"/>
            <a:round/>
            <a:headEnd len="med" w="med" type="none"/>
            <a:tailEnd len="med" w="med" type="triangle"/>
          </a:ln>
        </p:spPr>
      </p:cxnSp>
      <p:cxnSp>
        <p:nvCxnSpPr>
          <p:cNvPr id="641" name="Google Shape;641;p26"/>
          <p:cNvCxnSpPr>
            <a:stCxn id="604" idx="6"/>
            <a:endCxn id="624" idx="2"/>
          </p:cNvCxnSpPr>
          <p:nvPr/>
        </p:nvCxnSpPr>
        <p:spPr>
          <a:xfrm>
            <a:off x="1503668" y="2009131"/>
            <a:ext cx="1496100" cy="2010900"/>
          </a:xfrm>
          <a:prstGeom prst="straightConnector1">
            <a:avLst/>
          </a:prstGeom>
          <a:noFill/>
          <a:ln cap="flat" cmpd="sng" w="9525">
            <a:solidFill>
              <a:srgbClr val="FFFFFF"/>
            </a:solidFill>
            <a:prstDash val="solid"/>
            <a:round/>
            <a:headEnd len="med" w="med" type="none"/>
            <a:tailEnd len="med" w="med" type="triangle"/>
          </a:ln>
        </p:spPr>
      </p:cxnSp>
      <p:cxnSp>
        <p:nvCxnSpPr>
          <p:cNvPr id="642" name="Google Shape;642;p26"/>
          <p:cNvCxnSpPr>
            <a:stCxn id="605" idx="4"/>
            <a:endCxn id="620" idx="2"/>
          </p:cNvCxnSpPr>
          <p:nvPr/>
        </p:nvCxnSpPr>
        <p:spPr>
          <a:xfrm flipH="1" rot="10800000">
            <a:off x="1463918" y="1236218"/>
            <a:ext cx="1536000" cy="1074600"/>
          </a:xfrm>
          <a:prstGeom prst="straightConnector1">
            <a:avLst/>
          </a:prstGeom>
          <a:noFill/>
          <a:ln cap="flat" cmpd="sng" w="9525">
            <a:solidFill>
              <a:srgbClr val="FFFFFF"/>
            </a:solidFill>
            <a:prstDash val="solid"/>
            <a:round/>
            <a:headEnd len="med" w="med" type="none"/>
            <a:tailEnd len="med" w="med" type="triangle"/>
          </a:ln>
        </p:spPr>
      </p:cxnSp>
      <p:cxnSp>
        <p:nvCxnSpPr>
          <p:cNvPr id="643" name="Google Shape;643;p26"/>
          <p:cNvCxnSpPr>
            <a:stCxn id="605" idx="6"/>
            <a:endCxn id="622" idx="2"/>
          </p:cNvCxnSpPr>
          <p:nvPr/>
        </p:nvCxnSpPr>
        <p:spPr>
          <a:xfrm flipH="1" rot="10800000">
            <a:off x="1503668" y="2047418"/>
            <a:ext cx="1496100" cy="229200"/>
          </a:xfrm>
          <a:prstGeom prst="straightConnector1">
            <a:avLst/>
          </a:prstGeom>
          <a:noFill/>
          <a:ln cap="flat" cmpd="sng" w="9525">
            <a:solidFill>
              <a:srgbClr val="FFFFFF"/>
            </a:solidFill>
            <a:prstDash val="solid"/>
            <a:round/>
            <a:headEnd len="med" w="med" type="none"/>
            <a:tailEnd len="med" w="med" type="triangle"/>
          </a:ln>
        </p:spPr>
      </p:cxnSp>
      <p:cxnSp>
        <p:nvCxnSpPr>
          <p:cNvPr id="644" name="Google Shape;644;p26"/>
          <p:cNvCxnSpPr>
            <a:stCxn id="605" idx="6"/>
            <a:endCxn id="623" idx="2"/>
          </p:cNvCxnSpPr>
          <p:nvPr/>
        </p:nvCxnSpPr>
        <p:spPr>
          <a:xfrm>
            <a:off x="1503668" y="2276618"/>
            <a:ext cx="1496100" cy="507900"/>
          </a:xfrm>
          <a:prstGeom prst="straightConnector1">
            <a:avLst/>
          </a:prstGeom>
          <a:noFill/>
          <a:ln cap="flat" cmpd="sng" w="9525">
            <a:solidFill>
              <a:srgbClr val="FFFFFF"/>
            </a:solidFill>
            <a:prstDash val="solid"/>
            <a:round/>
            <a:headEnd len="med" w="med" type="none"/>
            <a:tailEnd len="med" w="med" type="triangle"/>
          </a:ln>
        </p:spPr>
      </p:cxnSp>
      <p:cxnSp>
        <p:nvCxnSpPr>
          <p:cNvPr id="645" name="Google Shape;645;p26"/>
          <p:cNvCxnSpPr>
            <a:stCxn id="605" idx="5"/>
            <a:endCxn id="624" idx="2"/>
          </p:cNvCxnSpPr>
          <p:nvPr/>
        </p:nvCxnSpPr>
        <p:spPr>
          <a:xfrm>
            <a:off x="1492026" y="2300801"/>
            <a:ext cx="1507800" cy="1719300"/>
          </a:xfrm>
          <a:prstGeom prst="straightConnector1">
            <a:avLst/>
          </a:prstGeom>
          <a:noFill/>
          <a:ln cap="flat" cmpd="sng" w="9525">
            <a:solidFill>
              <a:srgbClr val="FFFFFF"/>
            </a:solidFill>
            <a:prstDash val="solid"/>
            <a:round/>
            <a:headEnd len="med" w="med" type="none"/>
            <a:tailEnd len="med" w="med" type="triangle"/>
          </a:ln>
        </p:spPr>
      </p:cxnSp>
      <p:cxnSp>
        <p:nvCxnSpPr>
          <p:cNvPr id="646" name="Google Shape;646;p26"/>
          <p:cNvCxnSpPr>
            <a:stCxn id="630" idx="4"/>
            <a:endCxn id="620" idx="2"/>
          </p:cNvCxnSpPr>
          <p:nvPr/>
        </p:nvCxnSpPr>
        <p:spPr>
          <a:xfrm flipH="1" rot="10800000">
            <a:off x="1463918" y="1236119"/>
            <a:ext cx="1536000" cy="1342200"/>
          </a:xfrm>
          <a:prstGeom prst="straightConnector1">
            <a:avLst/>
          </a:prstGeom>
          <a:noFill/>
          <a:ln cap="flat" cmpd="sng" w="9525">
            <a:solidFill>
              <a:srgbClr val="FFFFFF"/>
            </a:solidFill>
            <a:prstDash val="solid"/>
            <a:round/>
            <a:headEnd len="med" w="med" type="none"/>
            <a:tailEnd len="med" w="med" type="triangle"/>
          </a:ln>
        </p:spPr>
      </p:cxnSp>
      <p:cxnSp>
        <p:nvCxnSpPr>
          <p:cNvPr id="647" name="Google Shape;647;p26"/>
          <p:cNvCxnSpPr>
            <a:stCxn id="630" idx="5"/>
            <a:endCxn id="622" idx="2"/>
          </p:cNvCxnSpPr>
          <p:nvPr/>
        </p:nvCxnSpPr>
        <p:spPr>
          <a:xfrm flipH="1" rot="10800000">
            <a:off x="1492026" y="2047502"/>
            <a:ext cx="1507800" cy="520800"/>
          </a:xfrm>
          <a:prstGeom prst="straightConnector1">
            <a:avLst/>
          </a:prstGeom>
          <a:noFill/>
          <a:ln cap="flat" cmpd="sng" w="9525">
            <a:solidFill>
              <a:srgbClr val="FFFFFF"/>
            </a:solidFill>
            <a:prstDash val="solid"/>
            <a:round/>
            <a:headEnd len="med" w="med" type="none"/>
            <a:tailEnd len="med" w="med" type="triangle"/>
          </a:ln>
        </p:spPr>
      </p:cxnSp>
      <p:cxnSp>
        <p:nvCxnSpPr>
          <p:cNvPr id="648" name="Google Shape;648;p26"/>
          <p:cNvCxnSpPr>
            <a:stCxn id="630" idx="6"/>
            <a:endCxn id="623" idx="2"/>
          </p:cNvCxnSpPr>
          <p:nvPr/>
        </p:nvCxnSpPr>
        <p:spPr>
          <a:xfrm>
            <a:off x="1503668" y="2544119"/>
            <a:ext cx="1496100" cy="240300"/>
          </a:xfrm>
          <a:prstGeom prst="straightConnector1">
            <a:avLst/>
          </a:prstGeom>
          <a:noFill/>
          <a:ln cap="flat" cmpd="sng" w="9525">
            <a:solidFill>
              <a:srgbClr val="FFFFFF"/>
            </a:solidFill>
            <a:prstDash val="solid"/>
            <a:round/>
            <a:headEnd len="med" w="med" type="none"/>
            <a:tailEnd len="med" w="med" type="triangle"/>
          </a:ln>
        </p:spPr>
      </p:cxnSp>
      <p:cxnSp>
        <p:nvCxnSpPr>
          <p:cNvPr id="649" name="Google Shape;649;p26"/>
          <p:cNvCxnSpPr>
            <a:stCxn id="630" idx="5"/>
            <a:endCxn id="624" idx="2"/>
          </p:cNvCxnSpPr>
          <p:nvPr/>
        </p:nvCxnSpPr>
        <p:spPr>
          <a:xfrm>
            <a:off x="1492026" y="2568302"/>
            <a:ext cx="1507800" cy="1451700"/>
          </a:xfrm>
          <a:prstGeom prst="straightConnector1">
            <a:avLst/>
          </a:prstGeom>
          <a:noFill/>
          <a:ln cap="flat" cmpd="sng" w="9525">
            <a:solidFill>
              <a:srgbClr val="FFFFFF"/>
            </a:solidFill>
            <a:prstDash val="solid"/>
            <a:round/>
            <a:headEnd len="med" w="med" type="none"/>
            <a:tailEnd len="med" w="med" type="triangle"/>
          </a:ln>
        </p:spPr>
      </p:cxnSp>
      <p:cxnSp>
        <p:nvCxnSpPr>
          <p:cNvPr id="650" name="Google Shape;650;p26"/>
          <p:cNvCxnSpPr>
            <a:stCxn id="631" idx="5"/>
            <a:endCxn id="620" idx="2"/>
          </p:cNvCxnSpPr>
          <p:nvPr/>
        </p:nvCxnSpPr>
        <p:spPr>
          <a:xfrm flipH="1" rot="10800000">
            <a:off x="1492026" y="1236189"/>
            <a:ext cx="1507800" cy="1599600"/>
          </a:xfrm>
          <a:prstGeom prst="straightConnector1">
            <a:avLst/>
          </a:prstGeom>
          <a:noFill/>
          <a:ln cap="flat" cmpd="sng" w="9525">
            <a:solidFill>
              <a:srgbClr val="FFFFFF"/>
            </a:solidFill>
            <a:prstDash val="solid"/>
            <a:round/>
            <a:headEnd len="med" w="med" type="none"/>
            <a:tailEnd len="med" w="med" type="triangle"/>
          </a:ln>
        </p:spPr>
      </p:cxnSp>
      <p:cxnSp>
        <p:nvCxnSpPr>
          <p:cNvPr id="651" name="Google Shape;651;p26"/>
          <p:cNvCxnSpPr>
            <a:stCxn id="631" idx="6"/>
            <a:endCxn id="622" idx="2"/>
          </p:cNvCxnSpPr>
          <p:nvPr/>
        </p:nvCxnSpPr>
        <p:spPr>
          <a:xfrm flipH="1" rot="10800000">
            <a:off x="1503668" y="2047506"/>
            <a:ext cx="1496100" cy="764100"/>
          </a:xfrm>
          <a:prstGeom prst="straightConnector1">
            <a:avLst/>
          </a:prstGeom>
          <a:noFill/>
          <a:ln cap="flat" cmpd="sng" w="9525">
            <a:solidFill>
              <a:srgbClr val="FFFFFF"/>
            </a:solidFill>
            <a:prstDash val="solid"/>
            <a:round/>
            <a:headEnd len="med" w="med" type="none"/>
            <a:tailEnd len="med" w="med" type="triangle"/>
          </a:ln>
        </p:spPr>
      </p:cxnSp>
      <p:cxnSp>
        <p:nvCxnSpPr>
          <p:cNvPr id="652" name="Google Shape;652;p26"/>
          <p:cNvCxnSpPr>
            <a:stCxn id="631" idx="5"/>
            <a:endCxn id="623" idx="2"/>
          </p:cNvCxnSpPr>
          <p:nvPr/>
        </p:nvCxnSpPr>
        <p:spPr>
          <a:xfrm flipH="1" rot="10800000">
            <a:off x="1492026" y="2784489"/>
            <a:ext cx="1507800" cy="51300"/>
          </a:xfrm>
          <a:prstGeom prst="straightConnector1">
            <a:avLst/>
          </a:prstGeom>
          <a:noFill/>
          <a:ln cap="flat" cmpd="sng" w="9525">
            <a:solidFill>
              <a:srgbClr val="FFFFFF"/>
            </a:solidFill>
            <a:prstDash val="solid"/>
            <a:round/>
            <a:headEnd len="med" w="med" type="none"/>
            <a:tailEnd len="med" w="med" type="triangle"/>
          </a:ln>
        </p:spPr>
      </p:cxnSp>
      <p:cxnSp>
        <p:nvCxnSpPr>
          <p:cNvPr id="653" name="Google Shape;653;p26"/>
          <p:cNvCxnSpPr>
            <a:stCxn id="631" idx="5"/>
            <a:endCxn id="624" idx="2"/>
          </p:cNvCxnSpPr>
          <p:nvPr/>
        </p:nvCxnSpPr>
        <p:spPr>
          <a:xfrm>
            <a:off x="1492026" y="2835789"/>
            <a:ext cx="1507800" cy="1184400"/>
          </a:xfrm>
          <a:prstGeom prst="straightConnector1">
            <a:avLst/>
          </a:prstGeom>
          <a:noFill/>
          <a:ln cap="flat" cmpd="sng" w="9525">
            <a:solidFill>
              <a:srgbClr val="FFFFFF"/>
            </a:solidFill>
            <a:prstDash val="solid"/>
            <a:round/>
            <a:headEnd len="med" w="med" type="none"/>
            <a:tailEnd len="med" w="med" type="triangle"/>
          </a:ln>
        </p:spPr>
      </p:cxnSp>
      <p:cxnSp>
        <p:nvCxnSpPr>
          <p:cNvPr id="654" name="Google Shape;654;p26"/>
          <p:cNvCxnSpPr>
            <a:stCxn id="632" idx="0"/>
            <a:endCxn id="623" idx="2"/>
          </p:cNvCxnSpPr>
          <p:nvPr/>
        </p:nvCxnSpPr>
        <p:spPr>
          <a:xfrm flipH="1" rot="10800000">
            <a:off x="1463918" y="2784493"/>
            <a:ext cx="1536000" cy="260400"/>
          </a:xfrm>
          <a:prstGeom prst="straightConnector1">
            <a:avLst/>
          </a:prstGeom>
          <a:noFill/>
          <a:ln cap="flat" cmpd="sng" w="9525">
            <a:solidFill>
              <a:srgbClr val="FFFFFF"/>
            </a:solidFill>
            <a:prstDash val="solid"/>
            <a:round/>
            <a:headEnd len="med" w="med" type="none"/>
            <a:tailEnd len="med" w="med" type="triangle"/>
          </a:ln>
        </p:spPr>
      </p:cxnSp>
      <p:cxnSp>
        <p:nvCxnSpPr>
          <p:cNvPr id="655" name="Google Shape;655;p26"/>
          <p:cNvCxnSpPr>
            <a:stCxn id="632" idx="5"/>
            <a:endCxn id="622" idx="2"/>
          </p:cNvCxnSpPr>
          <p:nvPr/>
        </p:nvCxnSpPr>
        <p:spPr>
          <a:xfrm flipH="1" rot="10800000">
            <a:off x="1492026" y="2047276"/>
            <a:ext cx="1507800" cy="1056000"/>
          </a:xfrm>
          <a:prstGeom prst="straightConnector1">
            <a:avLst/>
          </a:prstGeom>
          <a:noFill/>
          <a:ln cap="flat" cmpd="sng" w="9525">
            <a:solidFill>
              <a:srgbClr val="FFFFFF"/>
            </a:solidFill>
            <a:prstDash val="solid"/>
            <a:round/>
            <a:headEnd len="med" w="med" type="none"/>
            <a:tailEnd len="med" w="med" type="triangle"/>
          </a:ln>
        </p:spPr>
      </p:cxnSp>
      <p:cxnSp>
        <p:nvCxnSpPr>
          <p:cNvPr id="656" name="Google Shape;656;p26"/>
          <p:cNvCxnSpPr>
            <a:stCxn id="632" idx="6"/>
            <a:endCxn id="623" idx="2"/>
          </p:cNvCxnSpPr>
          <p:nvPr/>
        </p:nvCxnSpPr>
        <p:spPr>
          <a:xfrm flipH="1" rot="10800000">
            <a:off x="1503668" y="2784493"/>
            <a:ext cx="1496100" cy="294600"/>
          </a:xfrm>
          <a:prstGeom prst="straightConnector1">
            <a:avLst/>
          </a:prstGeom>
          <a:noFill/>
          <a:ln cap="flat" cmpd="sng" w="9525">
            <a:solidFill>
              <a:srgbClr val="FFFFFF"/>
            </a:solidFill>
            <a:prstDash val="solid"/>
            <a:round/>
            <a:headEnd len="med" w="med" type="none"/>
            <a:tailEnd len="med" w="med" type="triangle"/>
          </a:ln>
        </p:spPr>
      </p:cxnSp>
      <p:cxnSp>
        <p:nvCxnSpPr>
          <p:cNvPr id="657" name="Google Shape;657;p26"/>
          <p:cNvCxnSpPr>
            <a:stCxn id="632" idx="5"/>
            <a:endCxn id="624" idx="2"/>
          </p:cNvCxnSpPr>
          <p:nvPr/>
        </p:nvCxnSpPr>
        <p:spPr>
          <a:xfrm>
            <a:off x="1492026" y="3103276"/>
            <a:ext cx="1507800" cy="916800"/>
          </a:xfrm>
          <a:prstGeom prst="straightConnector1">
            <a:avLst/>
          </a:prstGeom>
          <a:noFill/>
          <a:ln cap="flat" cmpd="sng" w="9525">
            <a:solidFill>
              <a:srgbClr val="FFFFFF"/>
            </a:solidFill>
            <a:prstDash val="solid"/>
            <a:round/>
            <a:headEnd len="med" w="med" type="none"/>
            <a:tailEnd len="med" w="med" type="triangle"/>
          </a:ln>
        </p:spPr>
      </p:cxnSp>
      <p:cxnSp>
        <p:nvCxnSpPr>
          <p:cNvPr id="658" name="Google Shape;658;p26"/>
          <p:cNvCxnSpPr>
            <a:stCxn id="633" idx="5"/>
            <a:endCxn id="620" idx="2"/>
          </p:cNvCxnSpPr>
          <p:nvPr/>
        </p:nvCxnSpPr>
        <p:spPr>
          <a:xfrm flipH="1" rot="10800000">
            <a:off x="1492026" y="1236076"/>
            <a:ext cx="1507800" cy="2069100"/>
          </a:xfrm>
          <a:prstGeom prst="straightConnector1">
            <a:avLst/>
          </a:prstGeom>
          <a:noFill/>
          <a:ln cap="flat" cmpd="sng" w="9525">
            <a:solidFill>
              <a:srgbClr val="FFFFFF"/>
            </a:solidFill>
            <a:prstDash val="solid"/>
            <a:round/>
            <a:headEnd len="med" w="med" type="none"/>
            <a:tailEnd len="med" w="med" type="triangle"/>
          </a:ln>
        </p:spPr>
      </p:cxnSp>
      <p:cxnSp>
        <p:nvCxnSpPr>
          <p:cNvPr id="659" name="Google Shape;659;p26"/>
          <p:cNvCxnSpPr>
            <a:stCxn id="633" idx="5"/>
            <a:endCxn id="622" idx="2"/>
          </p:cNvCxnSpPr>
          <p:nvPr/>
        </p:nvCxnSpPr>
        <p:spPr>
          <a:xfrm flipH="1" rot="10800000">
            <a:off x="1492026" y="2047276"/>
            <a:ext cx="1507800" cy="1257900"/>
          </a:xfrm>
          <a:prstGeom prst="straightConnector1">
            <a:avLst/>
          </a:prstGeom>
          <a:noFill/>
          <a:ln cap="flat" cmpd="sng" w="9525">
            <a:solidFill>
              <a:srgbClr val="FFFFFF"/>
            </a:solidFill>
            <a:prstDash val="solid"/>
            <a:round/>
            <a:headEnd len="med" w="med" type="none"/>
            <a:tailEnd len="med" w="med" type="triangle"/>
          </a:ln>
        </p:spPr>
      </p:cxnSp>
      <p:cxnSp>
        <p:nvCxnSpPr>
          <p:cNvPr id="660" name="Google Shape;660;p26"/>
          <p:cNvCxnSpPr>
            <a:stCxn id="633" idx="5"/>
            <a:endCxn id="623" idx="2"/>
          </p:cNvCxnSpPr>
          <p:nvPr/>
        </p:nvCxnSpPr>
        <p:spPr>
          <a:xfrm flipH="1" rot="10800000">
            <a:off x="1492026" y="2784676"/>
            <a:ext cx="1507800" cy="520500"/>
          </a:xfrm>
          <a:prstGeom prst="straightConnector1">
            <a:avLst/>
          </a:prstGeom>
          <a:noFill/>
          <a:ln cap="flat" cmpd="sng" w="9525">
            <a:solidFill>
              <a:srgbClr val="FFFFFF"/>
            </a:solidFill>
            <a:prstDash val="solid"/>
            <a:round/>
            <a:headEnd len="med" w="med" type="none"/>
            <a:tailEnd len="med" w="med" type="triangle"/>
          </a:ln>
        </p:spPr>
      </p:cxnSp>
      <p:cxnSp>
        <p:nvCxnSpPr>
          <p:cNvPr id="661" name="Google Shape;661;p26"/>
          <p:cNvCxnSpPr>
            <a:stCxn id="633" idx="5"/>
            <a:endCxn id="624" idx="2"/>
          </p:cNvCxnSpPr>
          <p:nvPr/>
        </p:nvCxnSpPr>
        <p:spPr>
          <a:xfrm>
            <a:off x="1492026" y="3305176"/>
            <a:ext cx="1507800" cy="714900"/>
          </a:xfrm>
          <a:prstGeom prst="straightConnector1">
            <a:avLst/>
          </a:prstGeom>
          <a:noFill/>
          <a:ln cap="flat" cmpd="sng" w="9525">
            <a:solidFill>
              <a:srgbClr val="FFFFFF"/>
            </a:solidFill>
            <a:prstDash val="solid"/>
            <a:round/>
            <a:headEnd len="med" w="med" type="none"/>
            <a:tailEnd len="med" w="med" type="triangle"/>
          </a:ln>
        </p:spPr>
      </p:cxnSp>
      <p:cxnSp>
        <p:nvCxnSpPr>
          <p:cNvPr id="662" name="Google Shape;662;p26"/>
          <p:cNvCxnSpPr>
            <a:stCxn id="620" idx="6"/>
            <a:endCxn id="625" idx="2"/>
          </p:cNvCxnSpPr>
          <p:nvPr/>
        </p:nvCxnSpPr>
        <p:spPr>
          <a:xfrm>
            <a:off x="3592908" y="1236091"/>
            <a:ext cx="750300" cy="811200"/>
          </a:xfrm>
          <a:prstGeom prst="straightConnector1">
            <a:avLst/>
          </a:prstGeom>
          <a:noFill/>
          <a:ln cap="flat" cmpd="sng" w="9525">
            <a:solidFill>
              <a:schemeClr val="lt2"/>
            </a:solidFill>
            <a:prstDash val="solid"/>
            <a:round/>
            <a:headEnd len="med" w="med" type="none"/>
            <a:tailEnd len="med" w="med" type="triangle"/>
          </a:ln>
        </p:spPr>
      </p:cxnSp>
      <p:cxnSp>
        <p:nvCxnSpPr>
          <p:cNvPr id="663" name="Google Shape;663;p26"/>
          <p:cNvCxnSpPr>
            <a:stCxn id="620" idx="6"/>
            <a:endCxn id="626" idx="2"/>
          </p:cNvCxnSpPr>
          <p:nvPr/>
        </p:nvCxnSpPr>
        <p:spPr>
          <a:xfrm>
            <a:off x="3592908" y="1236091"/>
            <a:ext cx="750300" cy="1575600"/>
          </a:xfrm>
          <a:prstGeom prst="straightConnector1">
            <a:avLst/>
          </a:prstGeom>
          <a:noFill/>
          <a:ln cap="flat" cmpd="sng" w="9525">
            <a:solidFill>
              <a:schemeClr val="lt2"/>
            </a:solidFill>
            <a:prstDash val="solid"/>
            <a:round/>
            <a:headEnd len="med" w="med" type="none"/>
            <a:tailEnd len="med" w="med" type="triangle"/>
          </a:ln>
        </p:spPr>
      </p:cxnSp>
      <p:cxnSp>
        <p:nvCxnSpPr>
          <p:cNvPr id="664" name="Google Shape;664;p26"/>
          <p:cNvCxnSpPr>
            <a:stCxn id="620" idx="6"/>
            <a:endCxn id="627" idx="2"/>
          </p:cNvCxnSpPr>
          <p:nvPr/>
        </p:nvCxnSpPr>
        <p:spPr>
          <a:xfrm>
            <a:off x="3592908" y="1236091"/>
            <a:ext cx="750300" cy="2784000"/>
          </a:xfrm>
          <a:prstGeom prst="straightConnector1">
            <a:avLst/>
          </a:prstGeom>
          <a:noFill/>
          <a:ln cap="flat" cmpd="sng" w="9525">
            <a:solidFill>
              <a:schemeClr val="lt2"/>
            </a:solidFill>
            <a:prstDash val="solid"/>
            <a:round/>
            <a:headEnd len="med" w="med" type="none"/>
            <a:tailEnd len="med" w="med" type="triangle"/>
          </a:ln>
        </p:spPr>
      </p:cxnSp>
      <p:cxnSp>
        <p:nvCxnSpPr>
          <p:cNvPr id="665" name="Google Shape;665;p26"/>
          <p:cNvCxnSpPr>
            <a:stCxn id="622" idx="6"/>
            <a:endCxn id="621" idx="2"/>
          </p:cNvCxnSpPr>
          <p:nvPr/>
        </p:nvCxnSpPr>
        <p:spPr>
          <a:xfrm flipH="1" rot="10800000">
            <a:off x="3592908" y="1236213"/>
            <a:ext cx="750300" cy="811200"/>
          </a:xfrm>
          <a:prstGeom prst="straightConnector1">
            <a:avLst/>
          </a:prstGeom>
          <a:noFill/>
          <a:ln cap="flat" cmpd="sng" w="9525">
            <a:solidFill>
              <a:schemeClr val="lt2"/>
            </a:solidFill>
            <a:prstDash val="solid"/>
            <a:round/>
            <a:headEnd len="med" w="med" type="none"/>
            <a:tailEnd len="med" w="med" type="triangle"/>
          </a:ln>
        </p:spPr>
      </p:cxnSp>
      <p:cxnSp>
        <p:nvCxnSpPr>
          <p:cNvPr id="666" name="Google Shape;666;p26"/>
          <p:cNvCxnSpPr>
            <a:stCxn id="622" idx="6"/>
            <a:endCxn id="625" idx="2"/>
          </p:cNvCxnSpPr>
          <p:nvPr/>
        </p:nvCxnSpPr>
        <p:spPr>
          <a:xfrm>
            <a:off x="3592908" y="2047413"/>
            <a:ext cx="750300" cy="0"/>
          </a:xfrm>
          <a:prstGeom prst="straightConnector1">
            <a:avLst/>
          </a:prstGeom>
          <a:noFill/>
          <a:ln cap="flat" cmpd="sng" w="9525">
            <a:solidFill>
              <a:schemeClr val="lt2"/>
            </a:solidFill>
            <a:prstDash val="solid"/>
            <a:round/>
            <a:headEnd len="med" w="med" type="none"/>
            <a:tailEnd len="med" w="med" type="triangle"/>
          </a:ln>
        </p:spPr>
      </p:cxnSp>
      <p:cxnSp>
        <p:nvCxnSpPr>
          <p:cNvPr id="667" name="Google Shape;667;p26"/>
          <p:cNvCxnSpPr>
            <a:stCxn id="622" idx="6"/>
            <a:endCxn id="626" idx="2"/>
          </p:cNvCxnSpPr>
          <p:nvPr/>
        </p:nvCxnSpPr>
        <p:spPr>
          <a:xfrm>
            <a:off x="3592908" y="2047413"/>
            <a:ext cx="750300" cy="764100"/>
          </a:xfrm>
          <a:prstGeom prst="straightConnector1">
            <a:avLst/>
          </a:prstGeom>
          <a:noFill/>
          <a:ln cap="flat" cmpd="sng" w="9525">
            <a:solidFill>
              <a:schemeClr val="lt2"/>
            </a:solidFill>
            <a:prstDash val="solid"/>
            <a:round/>
            <a:headEnd len="med" w="med" type="none"/>
            <a:tailEnd len="med" w="med" type="triangle"/>
          </a:ln>
        </p:spPr>
      </p:cxnSp>
      <p:cxnSp>
        <p:nvCxnSpPr>
          <p:cNvPr id="668" name="Google Shape;668;p26"/>
          <p:cNvCxnSpPr>
            <a:stCxn id="622" idx="6"/>
            <a:endCxn id="627" idx="2"/>
          </p:cNvCxnSpPr>
          <p:nvPr/>
        </p:nvCxnSpPr>
        <p:spPr>
          <a:xfrm>
            <a:off x="3592908" y="2047413"/>
            <a:ext cx="750300" cy="1972800"/>
          </a:xfrm>
          <a:prstGeom prst="straightConnector1">
            <a:avLst/>
          </a:prstGeom>
          <a:noFill/>
          <a:ln cap="flat" cmpd="sng" w="9525">
            <a:solidFill>
              <a:schemeClr val="lt2"/>
            </a:solidFill>
            <a:prstDash val="solid"/>
            <a:round/>
            <a:headEnd len="med" w="med" type="none"/>
            <a:tailEnd len="med" w="med" type="triangle"/>
          </a:ln>
        </p:spPr>
      </p:cxnSp>
      <p:cxnSp>
        <p:nvCxnSpPr>
          <p:cNvPr id="669" name="Google Shape;669;p26"/>
          <p:cNvCxnSpPr>
            <a:stCxn id="623" idx="6"/>
            <a:endCxn id="621" idx="2"/>
          </p:cNvCxnSpPr>
          <p:nvPr/>
        </p:nvCxnSpPr>
        <p:spPr>
          <a:xfrm flipH="1" rot="10800000">
            <a:off x="3592908" y="1236236"/>
            <a:ext cx="750300" cy="1548300"/>
          </a:xfrm>
          <a:prstGeom prst="straightConnector1">
            <a:avLst/>
          </a:prstGeom>
          <a:noFill/>
          <a:ln cap="flat" cmpd="sng" w="9525">
            <a:solidFill>
              <a:schemeClr val="lt2"/>
            </a:solidFill>
            <a:prstDash val="solid"/>
            <a:round/>
            <a:headEnd len="med" w="med" type="none"/>
            <a:tailEnd len="med" w="med" type="triangle"/>
          </a:ln>
        </p:spPr>
      </p:cxnSp>
      <p:cxnSp>
        <p:nvCxnSpPr>
          <p:cNvPr id="670" name="Google Shape;670;p26"/>
          <p:cNvCxnSpPr>
            <a:stCxn id="623" idx="6"/>
            <a:endCxn id="625" idx="2"/>
          </p:cNvCxnSpPr>
          <p:nvPr/>
        </p:nvCxnSpPr>
        <p:spPr>
          <a:xfrm flipH="1" rot="10800000">
            <a:off x="3592908" y="2047436"/>
            <a:ext cx="750300" cy="737100"/>
          </a:xfrm>
          <a:prstGeom prst="straightConnector1">
            <a:avLst/>
          </a:prstGeom>
          <a:noFill/>
          <a:ln cap="flat" cmpd="sng" w="9525">
            <a:solidFill>
              <a:schemeClr val="lt2"/>
            </a:solidFill>
            <a:prstDash val="solid"/>
            <a:round/>
            <a:headEnd len="med" w="med" type="none"/>
            <a:tailEnd len="med" w="med" type="triangle"/>
          </a:ln>
        </p:spPr>
      </p:cxnSp>
      <p:cxnSp>
        <p:nvCxnSpPr>
          <p:cNvPr id="671" name="Google Shape;671;p26"/>
          <p:cNvCxnSpPr>
            <a:stCxn id="623" idx="6"/>
            <a:endCxn id="626" idx="2"/>
          </p:cNvCxnSpPr>
          <p:nvPr/>
        </p:nvCxnSpPr>
        <p:spPr>
          <a:xfrm>
            <a:off x="3592908" y="2784536"/>
            <a:ext cx="750300" cy="27000"/>
          </a:xfrm>
          <a:prstGeom prst="straightConnector1">
            <a:avLst/>
          </a:prstGeom>
          <a:noFill/>
          <a:ln cap="flat" cmpd="sng" w="9525">
            <a:solidFill>
              <a:schemeClr val="lt2"/>
            </a:solidFill>
            <a:prstDash val="solid"/>
            <a:round/>
            <a:headEnd len="med" w="med" type="none"/>
            <a:tailEnd len="med" w="med" type="triangle"/>
          </a:ln>
        </p:spPr>
      </p:cxnSp>
      <p:cxnSp>
        <p:nvCxnSpPr>
          <p:cNvPr id="672" name="Google Shape;672;p26"/>
          <p:cNvCxnSpPr>
            <a:stCxn id="623" idx="6"/>
            <a:endCxn id="627" idx="2"/>
          </p:cNvCxnSpPr>
          <p:nvPr/>
        </p:nvCxnSpPr>
        <p:spPr>
          <a:xfrm>
            <a:off x="3592908" y="2784536"/>
            <a:ext cx="750300" cy="1235400"/>
          </a:xfrm>
          <a:prstGeom prst="straightConnector1">
            <a:avLst/>
          </a:prstGeom>
          <a:noFill/>
          <a:ln cap="flat" cmpd="sng" w="9525">
            <a:solidFill>
              <a:schemeClr val="lt2"/>
            </a:solidFill>
            <a:prstDash val="solid"/>
            <a:round/>
            <a:headEnd len="med" w="med" type="none"/>
            <a:tailEnd len="med" w="med" type="triangle"/>
          </a:ln>
        </p:spPr>
      </p:cxnSp>
      <p:cxnSp>
        <p:nvCxnSpPr>
          <p:cNvPr id="673" name="Google Shape;673;p26"/>
          <p:cNvCxnSpPr>
            <a:endCxn id="621" idx="2"/>
          </p:cNvCxnSpPr>
          <p:nvPr/>
        </p:nvCxnSpPr>
        <p:spPr>
          <a:xfrm flipH="1" rot="10800000">
            <a:off x="3592808" y="1236091"/>
            <a:ext cx="750300" cy="2819400"/>
          </a:xfrm>
          <a:prstGeom prst="straightConnector1">
            <a:avLst/>
          </a:prstGeom>
          <a:noFill/>
          <a:ln cap="flat" cmpd="sng" w="9525">
            <a:solidFill>
              <a:schemeClr val="lt2"/>
            </a:solidFill>
            <a:prstDash val="solid"/>
            <a:round/>
            <a:headEnd len="med" w="med" type="none"/>
            <a:tailEnd len="med" w="med" type="triangle"/>
          </a:ln>
        </p:spPr>
      </p:cxnSp>
      <p:cxnSp>
        <p:nvCxnSpPr>
          <p:cNvPr id="674" name="Google Shape;674;p26"/>
          <p:cNvCxnSpPr>
            <a:stCxn id="624" idx="6"/>
            <a:endCxn id="625" idx="2"/>
          </p:cNvCxnSpPr>
          <p:nvPr/>
        </p:nvCxnSpPr>
        <p:spPr>
          <a:xfrm flipH="1" rot="10800000">
            <a:off x="3586908" y="2047284"/>
            <a:ext cx="756300" cy="1972800"/>
          </a:xfrm>
          <a:prstGeom prst="straightConnector1">
            <a:avLst/>
          </a:prstGeom>
          <a:noFill/>
          <a:ln cap="flat" cmpd="sng" w="9525">
            <a:solidFill>
              <a:schemeClr val="lt2"/>
            </a:solidFill>
            <a:prstDash val="solid"/>
            <a:round/>
            <a:headEnd len="med" w="med" type="none"/>
            <a:tailEnd len="med" w="med" type="triangle"/>
          </a:ln>
        </p:spPr>
      </p:cxnSp>
      <p:cxnSp>
        <p:nvCxnSpPr>
          <p:cNvPr id="675" name="Google Shape;675;p26"/>
          <p:cNvCxnSpPr>
            <a:stCxn id="624" idx="6"/>
            <a:endCxn id="626" idx="2"/>
          </p:cNvCxnSpPr>
          <p:nvPr/>
        </p:nvCxnSpPr>
        <p:spPr>
          <a:xfrm flipH="1" rot="10800000">
            <a:off x="3586908" y="2811684"/>
            <a:ext cx="756300" cy="1208400"/>
          </a:xfrm>
          <a:prstGeom prst="straightConnector1">
            <a:avLst/>
          </a:prstGeom>
          <a:noFill/>
          <a:ln cap="flat" cmpd="sng" w="9525">
            <a:solidFill>
              <a:schemeClr val="lt2"/>
            </a:solidFill>
            <a:prstDash val="solid"/>
            <a:round/>
            <a:headEnd len="med" w="med" type="none"/>
            <a:tailEnd len="med" w="med" type="triangle"/>
          </a:ln>
        </p:spPr>
      </p:cxnSp>
      <p:cxnSp>
        <p:nvCxnSpPr>
          <p:cNvPr id="676" name="Google Shape;676;p26"/>
          <p:cNvCxnSpPr>
            <a:stCxn id="624" idx="6"/>
            <a:endCxn id="627" idx="2"/>
          </p:cNvCxnSpPr>
          <p:nvPr/>
        </p:nvCxnSpPr>
        <p:spPr>
          <a:xfrm>
            <a:off x="3586908" y="4020084"/>
            <a:ext cx="756300" cy="0"/>
          </a:xfrm>
          <a:prstGeom prst="straightConnector1">
            <a:avLst/>
          </a:prstGeom>
          <a:noFill/>
          <a:ln cap="flat" cmpd="sng" w="9525">
            <a:solidFill>
              <a:schemeClr val="lt2"/>
            </a:solidFill>
            <a:prstDash val="solid"/>
            <a:round/>
            <a:headEnd len="med" w="med" type="none"/>
            <a:tailEnd len="med" w="med" type="triangle"/>
          </a:ln>
        </p:spPr>
      </p:cxnSp>
      <p:cxnSp>
        <p:nvCxnSpPr>
          <p:cNvPr id="677" name="Google Shape;677;p26"/>
          <p:cNvCxnSpPr/>
          <p:nvPr/>
        </p:nvCxnSpPr>
        <p:spPr>
          <a:xfrm>
            <a:off x="4936408" y="1218391"/>
            <a:ext cx="750300" cy="0"/>
          </a:xfrm>
          <a:prstGeom prst="straightConnector1">
            <a:avLst/>
          </a:prstGeom>
          <a:noFill/>
          <a:ln cap="flat" cmpd="sng" w="9525">
            <a:solidFill>
              <a:srgbClr val="FFFFFF"/>
            </a:solidFill>
            <a:prstDash val="solid"/>
            <a:round/>
            <a:headEnd len="med" w="med" type="none"/>
            <a:tailEnd len="med" w="med" type="triangle"/>
          </a:ln>
        </p:spPr>
      </p:cxnSp>
      <p:cxnSp>
        <p:nvCxnSpPr>
          <p:cNvPr id="678" name="Google Shape;678;p26"/>
          <p:cNvCxnSpPr/>
          <p:nvPr/>
        </p:nvCxnSpPr>
        <p:spPr>
          <a:xfrm>
            <a:off x="4936408" y="1218391"/>
            <a:ext cx="750300" cy="811200"/>
          </a:xfrm>
          <a:prstGeom prst="straightConnector1">
            <a:avLst/>
          </a:prstGeom>
          <a:noFill/>
          <a:ln cap="flat" cmpd="sng" w="9525">
            <a:solidFill>
              <a:srgbClr val="FFFFFF"/>
            </a:solidFill>
            <a:prstDash val="solid"/>
            <a:round/>
            <a:headEnd len="med" w="med" type="none"/>
            <a:tailEnd len="med" w="med" type="triangle"/>
          </a:ln>
        </p:spPr>
      </p:cxnSp>
      <p:cxnSp>
        <p:nvCxnSpPr>
          <p:cNvPr id="679" name="Google Shape;679;p26"/>
          <p:cNvCxnSpPr/>
          <p:nvPr/>
        </p:nvCxnSpPr>
        <p:spPr>
          <a:xfrm>
            <a:off x="4936408" y="1218391"/>
            <a:ext cx="750300" cy="1575600"/>
          </a:xfrm>
          <a:prstGeom prst="straightConnector1">
            <a:avLst/>
          </a:prstGeom>
          <a:noFill/>
          <a:ln cap="flat" cmpd="sng" w="9525">
            <a:solidFill>
              <a:srgbClr val="FFFFFF"/>
            </a:solidFill>
            <a:prstDash val="solid"/>
            <a:round/>
            <a:headEnd len="med" w="med" type="none"/>
            <a:tailEnd len="med" w="med" type="triangle"/>
          </a:ln>
        </p:spPr>
      </p:cxnSp>
      <p:cxnSp>
        <p:nvCxnSpPr>
          <p:cNvPr id="680" name="Google Shape;680;p26"/>
          <p:cNvCxnSpPr/>
          <p:nvPr/>
        </p:nvCxnSpPr>
        <p:spPr>
          <a:xfrm>
            <a:off x="4936408" y="1218391"/>
            <a:ext cx="750300" cy="2784000"/>
          </a:xfrm>
          <a:prstGeom prst="straightConnector1">
            <a:avLst/>
          </a:prstGeom>
          <a:noFill/>
          <a:ln cap="flat" cmpd="sng" w="9525">
            <a:solidFill>
              <a:srgbClr val="FFFFFF"/>
            </a:solidFill>
            <a:prstDash val="solid"/>
            <a:round/>
            <a:headEnd len="med" w="med" type="none"/>
            <a:tailEnd len="med" w="med" type="triangle"/>
          </a:ln>
        </p:spPr>
      </p:cxnSp>
      <p:cxnSp>
        <p:nvCxnSpPr>
          <p:cNvPr id="681" name="Google Shape;681;p26"/>
          <p:cNvCxnSpPr/>
          <p:nvPr/>
        </p:nvCxnSpPr>
        <p:spPr>
          <a:xfrm flipH="1" rot="10800000">
            <a:off x="4936408" y="1218513"/>
            <a:ext cx="750300" cy="811200"/>
          </a:xfrm>
          <a:prstGeom prst="straightConnector1">
            <a:avLst/>
          </a:prstGeom>
          <a:noFill/>
          <a:ln cap="flat" cmpd="sng" w="9525">
            <a:solidFill>
              <a:srgbClr val="FFFFFF"/>
            </a:solidFill>
            <a:prstDash val="solid"/>
            <a:round/>
            <a:headEnd len="med" w="med" type="none"/>
            <a:tailEnd len="med" w="med" type="triangle"/>
          </a:ln>
        </p:spPr>
      </p:cxnSp>
      <p:cxnSp>
        <p:nvCxnSpPr>
          <p:cNvPr id="682" name="Google Shape;682;p26"/>
          <p:cNvCxnSpPr/>
          <p:nvPr/>
        </p:nvCxnSpPr>
        <p:spPr>
          <a:xfrm>
            <a:off x="4936408" y="2029713"/>
            <a:ext cx="750300" cy="0"/>
          </a:xfrm>
          <a:prstGeom prst="straightConnector1">
            <a:avLst/>
          </a:prstGeom>
          <a:noFill/>
          <a:ln cap="flat" cmpd="sng" w="9525">
            <a:solidFill>
              <a:srgbClr val="FFFFFF"/>
            </a:solidFill>
            <a:prstDash val="solid"/>
            <a:round/>
            <a:headEnd len="med" w="med" type="none"/>
            <a:tailEnd len="med" w="med" type="triangle"/>
          </a:ln>
        </p:spPr>
      </p:cxnSp>
      <p:cxnSp>
        <p:nvCxnSpPr>
          <p:cNvPr id="683" name="Google Shape;683;p26"/>
          <p:cNvCxnSpPr/>
          <p:nvPr/>
        </p:nvCxnSpPr>
        <p:spPr>
          <a:xfrm>
            <a:off x="4936408" y="2029713"/>
            <a:ext cx="750300" cy="764100"/>
          </a:xfrm>
          <a:prstGeom prst="straightConnector1">
            <a:avLst/>
          </a:prstGeom>
          <a:noFill/>
          <a:ln cap="flat" cmpd="sng" w="9525">
            <a:solidFill>
              <a:srgbClr val="FFFFFF"/>
            </a:solidFill>
            <a:prstDash val="solid"/>
            <a:round/>
            <a:headEnd len="med" w="med" type="none"/>
            <a:tailEnd len="med" w="med" type="triangle"/>
          </a:ln>
        </p:spPr>
      </p:cxnSp>
      <p:cxnSp>
        <p:nvCxnSpPr>
          <p:cNvPr id="684" name="Google Shape;684;p26"/>
          <p:cNvCxnSpPr/>
          <p:nvPr/>
        </p:nvCxnSpPr>
        <p:spPr>
          <a:xfrm>
            <a:off x="4936408" y="2029713"/>
            <a:ext cx="750300" cy="1972800"/>
          </a:xfrm>
          <a:prstGeom prst="straightConnector1">
            <a:avLst/>
          </a:prstGeom>
          <a:noFill/>
          <a:ln cap="flat" cmpd="sng" w="9525">
            <a:solidFill>
              <a:srgbClr val="FFFFFF"/>
            </a:solidFill>
            <a:prstDash val="solid"/>
            <a:round/>
            <a:headEnd len="med" w="med" type="none"/>
            <a:tailEnd len="med" w="med" type="triangle"/>
          </a:ln>
        </p:spPr>
      </p:cxnSp>
      <p:cxnSp>
        <p:nvCxnSpPr>
          <p:cNvPr id="685" name="Google Shape;685;p26"/>
          <p:cNvCxnSpPr/>
          <p:nvPr/>
        </p:nvCxnSpPr>
        <p:spPr>
          <a:xfrm flipH="1" rot="10800000">
            <a:off x="4936408" y="1218536"/>
            <a:ext cx="750300" cy="1548300"/>
          </a:xfrm>
          <a:prstGeom prst="straightConnector1">
            <a:avLst/>
          </a:prstGeom>
          <a:noFill/>
          <a:ln cap="flat" cmpd="sng" w="9525">
            <a:solidFill>
              <a:srgbClr val="FFFFFF"/>
            </a:solidFill>
            <a:prstDash val="solid"/>
            <a:round/>
            <a:headEnd len="med" w="med" type="none"/>
            <a:tailEnd len="med" w="med" type="triangle"/>
          </a:ln>
        </p:spPr>
      </p:cxnSp>
      <p:cxnSp>
        <p:nvCxnSpPr>
          <p:cNvPr id="686" name="Google Shape;686;p26"/>
          <p:cNvCxnSpPr/>
          <p:nvPr/>
        </p:nvCxnSpPr>
        <p:spPr>
          <a:xfrm flipH="1" rot="10800000">
            <a:off x="4936408" y="2029736"/>
            <a:ext cx="750300" cy="737100"/>
          </a:xfrm>
          <a:prstGeom prst="straightConnector1">
            <a:avLst/>
          </a:prstGeom>
          <a:noFill/>
          <a:ln cap="flat" cmpd="sng" w="9525">
            <a:solidFill>
              <a:srgbClr val="FFFFFF"/>
            </a:solidFill>
            <a:prstDash val="solid"/>
            <a:round/>
            <a:headEnd len="med" w="med" type="none"/>
            <a:tailEnd len="med" w="med" type="triangle"/>
          </a:ln>
        </p:spPr>
      </p:cxnSp>
      <p:cxnSp>
        <p:nvCxnSpPr>
          <p:cNvPr id="687" name="Google Shape;687;p26"/>
          <p:cNvCxnSpPr/>
          <p:nvPr/>
        </p:nvCxnSpPr>
        <p:spPr>
          <a:xfrm>
            <a:off x="4936408" y="2766836"/>
            <a:ext cx="750300" cy="27000"/>
          </a:xfrm>
          <a:prstGeom prst="straightConnector1">
            <a:avLst/>
          </a:prstGeom>
          <a:noFill/>
          <a:ln cap="flat" cmpd="sng" w="9525">
            <a:solidFill>
              <a:srgbClr val="FFFFFF"/>
            </a:solidFill>
            <a:prstDash val="solid"/>
            <a:round/>
            <a:headEnd len="med" w="med" type="none"/>
            <a:tailEnd len="med" w="med" type="triangle"/>
          </a:ln>
        </p:spPr>
      </p:cxnSp>
      <p:cxnSp>
        <p:nvCxnSpPr>
          <p:cNvPr id="688" name="Google Shape;688;p26"/>
          <p:cNvCxnSpPr/>
          <p:nvPr/>
        </p:nvCxnSpPr>
        <p:spPr>
          <a:xfrm>
            <a:off x="4936408" y="2766836"/>
            <a:ext cx="750300" cy="1235400"/>
          </a:xfrm>
          <a:prstGeom prst="straightConnector1">
            <a:avLst/>
          </a:prstGeom>
          <a:noFill/>
          <a:ln cap="flat" cmpd="sng" w="9525">
            <a:solidFill>
              <a:srgbClr val="FFFFFF"/>
            </a:solidFill>
            <a:prstDash val="solid"/>
            <a:round/>
            <a:headEnd len="med" w="med" type="none"/>
            <a:tailEnd len="med" w="med" type="triangle"/>
          </a:ln>
        </p:spPr>
      </p:cxnSp>
      <p:cxnSp>
        <p:nvCxnSpPr>
          <p:cNvPr id="689" name="Google Shape;689;p26"/>
          <p:cNvCxnSpPr/>
          <p:nvPr/>
        </p:nvCxnSpPr>
        <p:spPr>
          <a:xfrm flipH="1" rot="10800000">
            <a:off x="4936308" y="1218391"/>
            <a:ext cx="750300" cy="2819400"/>
          </a:xfrm>
          <a:prstGeom prst="straightConnector1">
            <a:avLst/>
          </a:prstGeom>
          <a:noFill/>
          <a:ln cap="flat" cmpd="sng" w="9525">
            <a:solidFill>
              <a:srgbClr val="FFFFFF"/>
            </a:solidFill>
            <a:prstDash val="solid"/>
            <a:round/>
            <a:headEnd len="med" w="med" type="none"/>
            <a:tailEnd len="med" w="med" type="triangle"/>
          </a:ln>
        </p:spPr>
      </p:cxnSp>
      <p:cxnSp>
        <p:nvCxnSpPr>
          <p:cNvPr id="690" name="Google Shape;690;p26"/>
          <p:cNvCxnSpPr/>
          <p:nvPr/>
        </p:nvCxnSpPr>
        <p:spPr>
          <a:xfrm flipH="1" rot="10800000">
            <a:off x="4936408" y="2029584"/>
            <a:ext cx="750300" cy="1972800"/>
          </a:xfrm>
          <a:prstGeom prst="straightConnector1">
            <a:avLst/>
          </a:prstGeom>
          <a:noFill/>
          <a:ln cap="flat" cmpd="sng" w="9525">
            <a:solidFill>
              <a:srgbClr val="FFFFFF"/>
            </a:solidFill>
            <a:prstDash val="solid"/>
            <a:round/>
            <a:headEnd len="med" w="med" type="none"/>
            <a:tailEnd len="med" w="med" type="triangle"/>
          </a:ln>
        </p:spPr>
      </p:cxnSp>
      <p:cxnSp>
        <p:nvCxnSpPr>
          <p:cNvPr id="691" name="Google Shape;691;p26"/>
          <p:cNvCxnSpPr/>
          <p:nvPr/>
        </p:nvCxnSpPr>
        <p:spPr>
          <a:xfrm flipH="1" rot="10800000">
            <a:off x="4936408" y="2793984"/>
            <a:ext cx="750300" cy="1208400"/>
          </a:xfrm>
          <a:prstGeom prst="straightConnector1">
            <a:avLst/>
          </a:prstGeom>
          <a:noFill/>
          <a:ln cap="flat" cmpd="sng" w="9525">
            <a:solidFill>
              <a:srgbClr val="FFFFFF"/>
            </a:solidFill>
            <a:prstDash val="solid"/>
            <a:round/>
            <a:headEnd len="med" w="med" type="none"/>
            <a:tailEnd len="med" w="med" type="triangle"/>
          </a:ln>
        </p:spPr>
      </p:cxnSp>
      <p:cxnSp>
        <p:nvCxnSpPr>
          <p:cNvPr id="692" name="Google Shape;692;p26"/>
          <p:cNvCxnSpPr/>
          <p:nvPr/>
        </p:nvCxnSpPr>
        <p:spPr>
          <a:xfrm>
            <a:off x="4936408" y="4002384"/>
            <a:ext cx="750300" cy="0"/>
          </a:xfrm>
          <a:prstGeom prst="straightConnector1">
            <a:avLst/>
          </a:prstGeom>
          <a:noFill/>
          <a:ln cap="flat" cmpd="sng" w="9525">
            <a:solidFill>
              <a:srgbClr val="FFFFFF"/>
            </a:solidFill>
            <a:prstDash val="solid"/>
            <a:round/>
            <a:headEnd len="med" w="med" type="none"/>
            <a:tailEnd len="med" w="med" type="triangle"/>
          </a:ln>
        </p:spPr>
      </p:cxnSp>
      <p:sp>
        <p:nvSpPr>
          <p:cNvPr id="693" name="Google Shape;693;p26"/>
          <p:cNvSpPr txBox="1"/>
          <p:nvPr/>
        </p:nvSpPr>
        <p:spPr>
          <a:xfrm>
            <a:off x="4183347" y="4451175"/>
            <a:ext cx="912600" cy="376200"/>
          </a:xfrm>
          <a:prstGeom prst="rect">
            <a:avLst/>
          </a:prstGeom>
          <a:no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Consolas"/>
                <a:ea typeface="Consolas"/>
                <a:cs typeface="Consolas"/>
                <a:sym typeface="Consolas"/>
              </a:rPr>
              <a:t>A</a:t>
            </a:r>
            <a:r>
              <a:rPr baseline="30000" lang="en">
                <a:solidFill>
                  <a:srgbClr val="FFFFFF"/>
                </a:solidFill>
                <a:latin typeface="Consolas"/>
                <a:ea typeface="Consolas"/>
                <a:cs typeface="Consolas"/>
                <a:sym typeface="Consolas"/>
              </a:rPr>
              <a:t>[2]</a:t>
            </a:r>
            <a:endParaRPr baseline="30000">
              <a:solidFill>
                <a:srgbClr val="FFFFFF"/>
              </a:solidFill>
              <a:latin typeface="Consolas"/>
              <a:ea typeface="Consolas"/>
              <a:cs typeface="Consolas"/>
              <a:sym typeface="Consolas"/>
            </a:endParaRPr>
          </a:p>
        </p:txBody>
      </p:sp>
      <p:cxnSp>
        <p:nvCxnSpPr>
          <p:cNvPr id="694" name="Google Shape;694;p26"/>
          <p:cNvCxnSpPr>
            <a:stCxn id="628" idx="6"/>
            <a:endCxn id="606" idx="2"/>
          </p:cNvCxnSpPr>
          <p:nvPr/>
        </p:nvCxnSpPr>
        <p:spPr>
          <a:xfrm flipH="1" rot="10800000">
            <a:off x="6279996" y="2411761"/>
            <a:ext cx="995700" cy="372900"/>
          </a:xfrm>
          <a:prstGeom prst="straightConnector1">
            <a:avLst/>
          </a:prstGeom>
          <a:noFill/>
          <a:ln cap="flat" cmpd="sng" w="9525">
            <a:solidFill>
              <a:srgbClr val="FFFFFF"/>
            </a:solidFill>
            <a:prstDash val="solid"/>
            <a:round/>
            <a:headEnd len="med" w="med" type="none"/>
            <a:tailEnd len="med" w="med" type="triangle"/>
          </a:ln>
        </p:spPr>
      </p:cxnSp>
      <p:sp>
        <p:nvSpPr>
          <p:cNvPr id="695" name="Google Shape;695;p26"/>
          <p:cNvSpPr txBox="1"/>
          <p:nvPr/>
        </p:nvSpPr>
        <p:spPr>
          <a:xfrm>
            <a:off x="7088922" y="3844100"/>
            <a:ext cx="912600" cy="376200"/>
          </a:xfrm>
          <a:prstGeom prst="rect">
            <a:avLst/>
          </a:prstGeom>
          <a:no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Consolas"/>
                <a:ea typeface="Consolas"/>
                <a:cs typeface="Consolas"/>
                <a:sym typeface="Consolas"/>
              </a:rPr>
              <a:t>A</a:t>
            </a:r>
            <a:r>
              <a:rPr baseline="30000" lang="en">
                <a:solidFill>
                  <a:srgbClr val="FFFFFF"/>
                </a:solidFill>
                <a:latin typeface="Consolas"/>
                <a:ea typeface="Consolas"/>
                <a:cs typeface="Consolas"/>
                <a:sym typeface="Consolas"/>
              </a:rPr>
              <a:t>[4]</a:t>
            </a:r>
            <a:endParaRPr baseline="30000">
              <a:solidFill>
                <a:srgbClr val="FFFFFF"/>
              </a:solidFill>
              <a:latin typeface="Consolas"/>
              <a:ea typeface="Consolas"/>
              <a:cs typeface="Consolas"/>
              <a:sym typeface="Consolas"/>
            </a:endParaRPr>
          </a:p>
        </p:txBody>
      </p:sp>
      <p:cxnSp>
        <p:nvCxnSpPr>
          <p:cNvPr id="696" name="Google Shape;696;p26"/>
          <p:cNvCxnSpPr/>
          <p:nvPr/>
        </p:nvCxnSpPr>
        <p:spPr>
          <a:xfrm flipH="1">
            <a:off x="4636700" y="3215775"/>
            <a:ext cx="6000" cy="450000"/>
          </a:xfrm>
          <a:prstGeom prst="straightConnector1">
            <a:avLst/>
          </a:prstGeom>
          <a:noFill/>
          <a:ln cap="flat" cmpd="sng" w="28575">
            <a:solidFill>
              <a:schemeClr val="dk2"/>
            </a:solidFill>
            <a:prstDash val="dot"/>
            <a:round/>
            <a:headEnd len="med" w="med" type="none"/>
            <a:tailEnd len="med" w="med" type="none"/>
          </a:ln>
        </p:spPr>
      </p:cxnSp>
      <p:cxnSp>
        <p:nvCxnSpPr>
          <p:cNvPr id="697" name="Google Shape;697;p26"/>
          <p:cNvCxnSpPr/>
          <p:nvPr/>
        </p:nvCxnSpPr>
        <p:spPr>
          <a:xfrm flipH="1">
            <a:off x="5980300" y="3215763"/>
            <a:ext cx="6000" cy="450000"/>
          </a:xfrm>
          <a:prstGeom prst="straightConnector1">
            <a:avLst/>
          </a:prstGeom>
          <a:noFill/>
          <a:ln cap="flat" cmpd="sng" w="28575">
            <a:solidFill>
              <a:schemeClr val="dk2"/>
            </a:solidFill>
            <a:prstDash val="dot"/>
            <a:round/>
            <a:headEnd len="med" w="med" type="none"/>
            <a:tailEnd len="med" w="med" type="none"/>
          </a:ln>
        </p:spPr>
      </p:cxn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1" name="Shape 701"/>
        <p:cNvGrpSpPr/>
        <p:nvPr/>
      </p:nvGrpSpPr>
      <p:grpSpPr>
        <a:xfrm>
          <a:off x="0" y="0"/>
          <a:ext cx="0" cy="0"/>
          <a:chOff x="0" y="0"/>
          <a:chExt cx="0" cy="0"/>
        </a:xfrm>
      </p:grpSpPr>
      <p:sp>
        <p:nvSpPr>
          <p:cNvPr id="702" name="Google Shape;702;p27"/>
          <p:cNvSpPr txBox="1"/>
          <p:nvPr/>
        </p:nvSpPr>
        <p:spPr>
          <a:xfrm>
            <a:off x="499792" y="927225"/>
            <a:ext cx="1398600" cy="376200"/>
          </a:xfrm>
          <a:prstGeom prst="rect">
            <a:avLst/>
          </a:prstGeom>
          <a:noFill/>
          <a:ln cap="flat" cmpd="sng" w="9525">
            <a:solidFill>
              <a:srgbClr val="CFE2F3"/>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Consolas"/>
                <a:ea typeface="Consolas"/>
                <a:cs typeface="Consolas"/>
                <a:sym typeface="Consolas"/>
              </a:rPr>
              <a:t>Input Layer</a:t>
            </a:r>
            <a:endParaRPr sz="1200">
              <a:latin typeface="Consolas"/>
              <a:ea typeface="Consolas"/>
              <a:cs typeface="Consolas"/>
              <a:sym typeface="Consolas"/>
            </a:endParaRPr>
          </a:p>
        </p:txBody>
      </p:sp>
      <p:sp>
        <p:nvSpPr>
          <p:cNvPr id="703" name="Google Shape;703;p27"/>
          <p:cNvSpPr txBox="1"/>
          <p:nvPr/>
        </p:nvSpPr>
        <p:spPr>
          <a:xfrm>
            <a:off x="3962851" y="316125"/>
            <a:ext cx="1353600" cy="376200"/>
          </a:xfrm>
          <a:prstGeom prst="rect">
            <a:avLst/>
          </a:prstGeom>
          <a:noFill/>
          <a:ln cap="flat" cmpd="sng" w="9525">
            <a:solidFill>
              <a:srgbClr val="CFE2F3"/>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Consolas"/>
                <a:ea typeface="Consolas"/>
                <a:cs typeface="Consolas"/>
                <a:sym typeface="Consolas"/>
              </a:rPr>
              <a:t>Hidden Layers</a:t>
            </a:r>
            <a:endParaRPr sz="1200">
              <a:latin typeface="Consolas"/>
              <a:ea typeface="Consolas"/>
              <a:cs typeface="Consolas"/>
              <a:sym typeface="Consolas"/>
            </a:endParaRPr>
          </a:p>
        </p:txBody>
      </p:sp>
      <p:sp>
        <p:nvSpPr>
          <p:cNvPr id="704" name="Google Shape;704;p27"/>
          <p:cNvSpPr txBox="1"/>
          <p:nvPr/>
        </p:nvSpPr>
        <p:spPr>
          <a:xfrm>
            <a:off x="6935622" y="927225"/>
            <a:ext cx="1219200" cy="376200"/>
          </a:xfrm>
          <a:prstGeom prst="rect">
            <a:avLst/>
          </a:prstGeom>
          <a:noFill/>
          <a:ln cap="flat" cmpd="sng" w="9525">
            <a:solidFill>
              <a:srgbClr val="CFE2F3"/>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Consolas"/>
                <a:ea typeface="Consolas"/>
                <a:cs typeface="Consolas"/>
                <a:sym typeface="Consolas"/>
              </a:rPr>
              <a:t>Output Layer</a:t>
            </a:r>
            <a:endParaRPr sz="1200">
              <a:latin typeface="Consolas"/>
              <a:ea typeface="Consolas"/>
              <a:cs typeface="Consolas"/>
              <a:sym typeface="Consolas"/>
            </a:endParaRPr>
          </a:p>
        </p:txBody>
      </p:sp>
      <p:sp>
        <p:nvSpPr>
          <p:cNvPr id="705" name="Google Shape;705;p27"/>
          <p:cNvSpPr txBox="1"/>
          <p:nvPr/>
        </p:nvSpPr>
        <p:spPr>
          <a:xfrm>
            <a:off x="1025553" y="4451175"/>
            <a:ext cx="912600" cy="376200"/>
          </a:xfrm>
          <a:prstGeom prst="rect">
            <a:avLst/>
          </a:prstGeom>
          <a:noFill/>
          <a:ln cap="flat" cmpd="sng" w="9525">
            <a:solidFill>
              <a:srgbClr val="CFE2F3"/>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X = A</a:t>
            </a:r>
            <a:r>
              <a:rPr baseline="30000" lang="en">
                <a:latin typeface="Consolas"/>
                <a:ea typeface="Consolas"/>
                <a:cs typeface="Consolas"/>
                <a:sym typeface="Consolas"/>
              </a:rPr>
              <a:t>[0]</a:t>
            </a:r>
            <a:endParaRPr baseline="30000">
              <a:latin typeface="Consolas"/>
              <a:ea typeface="Consolas"/>
              <a:cs typeface="Consolas"/>
              <a:sym typeface="Consolas"/>
            </a:endParaRPr>
          </a:p>
        </p:txBody>
      </p:sp>
      <p:sp>
        <p:nvSpPr>
          <p:cNvPr id="706" name="Google Shape;706;p27"/>
          <p:cNvSpPr/>
          <p:nvPr/>
        </p:nvSpPr>
        <p:spPr>
          <a:xfrm>
            <a:off x="1424168" y="1707444"/>
            <a:ext cx="79500" cy="68400"/>
          </a:xfrm>
          <a:prstGeom prst="flowChartConnector">
            <a:avLst/>
          </a:prstGeom>
          <a:solidFill>
            <a:srgbClr val="B7B7B7"/>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27"/>
          <p:cNvSpPr/>
          <p:nvPr/>
        </p:nvSpPr>
        <p:spPr>
          <a:xfrm>
            <a:off x="1424168" y="1974931"/>
            <a:ext cx="79500" cy="68400"/>
          </a:xfrm>
          <a:prstGeom prst="flowChartConnector">
            <a:avLst/>
          </a:prstGeom>
          <a:solidFill>
            <a:srgbClr val="B7B7B7"/>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27"/>
          <p:cNvSpPr/>
          <p:nvPr/>
        </p:nvSpPr>
        <p:spPr>
          <a:xfrm>
            <a:off x="1424168" y="2242418"/>
            <a:ext cx="79500" cy="68400"/>
          </a:xfrm>
          <a:prstGeom prst="flowChartConnector">
            <a:avLst/>
          </a:prstGeom>
          <a:solidFill>
            <a:srgbClr val="B7B7B7"/>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27"/>
          <p:cNvSpPr/>
          <p:nvPr/>
        </p:nvSpPr>
        <p:spPr>
          <a:xfrm>
            <a:off x="7275822" y="2132926"/>
            <a:ext cx="538800" cy="557700"/>
          </a:xfrm>
          <a:prstGeom prst="ellipse">
            <a:avLst/>
          </a:prstGeom>
          <a:solidFill>
            <a:srgbClr val="F4CC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100">
                <a:solidFill>
                  <a:srgbClr val="000000"/>
                </a:solidFill>
              </a:rPr>
              <a:t>a</a:t>
            </a:r>
            <a:r>
              <a:rPr baseline="30000" lang="en" sz="1100">
                <a:solidFill>
                  <a:srgbClr val="000000"/>
                </a:solidFill>
              </a:rPr>
              <a:t>[4]</a:t>
            </a:r>
            <a:endParaRPr sz="1600">
              <a:solidFill>
                <a:srgbClr val="000000"/>
              </a:solidFill>
            </a:endParaRPr>
          </a:p>
        </p:txBody>
      </p:sp>
      <p:cxnSp>
        <p:nvCxnSpPr>
          <p:cNvPr id="710" name="Google Shape;710;p27"/>
          <p:cNvCxnSpPr>
            <a:stCxn id="709" idx="6"/>
            <a:endCxn id="711" idx="1"/>
          </p:cNvCxnSpPr>
          <p:nvPr/>
        </p:nvCxnSpPr>
        <p:spPr>
          <a:xfrm flipH="1" rot="10800000">
            <a:off x="7814622" y="2398276"/>
            <a:ext cx="435900" cy="13500"/>
          </a:xfrm>
          <a:prstGeom prst="straightConnector1">
            <a:avLst/>
          </a:prstGeom>
          <a:noFill/>
          <a:ln cap="flat" cmpd="sng" w="19050">
            <a:solidFill>
              <a:srgbClr val="595959"/>
            </a:solidFill>
            <a:prstDash val="solid"/>
            <a:round/>
            <a:headEnd len="med" w="med" type="none"/>
            <a:tailEnd len="med" w="med" type="triangle"/>
          </a:ln>
        </p:spPr>
      </p:cxnSp>
      <p:sp>
        <p:nvSpPr>
          <p:cNvPr id="712" name="Google Shape;712;p27"/>
          <p:cNvSpPr txBox="1"/>
          <p:nvPr/>
        </p:nvSpPr>
        <p:spPr>
          <a:xfrm>
            <a:off x="2840047" y="4451175"/>
            <a:ext cx="912600" cy="376200"/>
          </a:xfrm>
          <a:prstGeom prst="rect">
            <a:avLst/>
          </a:prstGeom>
          <a:noFill/>
          <a:ln cap="flat" cmpd="sng" w="9525">
            <a:solidFill>
              <a:srgbClr val="CFE2F3"/>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A</a:t>
            </a:r>
            <a:r>
              <a:rPr baseline="30000" lang="en">
                <a:latin typeface="Consolas"/>
                <a:ea typeface="Consolas"/>
                <a:cs typeface="Consolas"/>
                <a:sym typeface="Consolas"/>
              </a:rPr>
              <a:t>[1]</a:t>
            </a:r>
            <a:endParaRPr baseline="30000">
              <a:latin typeface="Consolas"/>
              <a:ea typeface="Consolas"/>
              <a:cs typeface="Consolas"/>
              <a:sym typeface="Consolas"/>
            </a:endParaRPr>
          </a:p>
        </p:txBody>
      </p:sp>
      <p:sp>
        <p:nvSpPr>
          <p:cNvPr id="713" name="Google Shape;713;p27"/>
          <p:cNvSpPr txBox="1"/>
          <p:nvPr/>
        </p:nvSpPr>
        <p:spPr>
          <a:xfrm>
            <a:off x="5526647" y="4451175"/>
            <a:ext cx="912600" cy="376200"/>
          </a:xfrm>
          <a:prstGeom prst="rect">
            <a:avLst/>
          </a:prstGeom>
          <a:noFill/>
          <a:ln cap="flat" cmpd="sng" w="9525">
            <a:solidFill>
              <a:srgbClr val="CFE2F3"/>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A</a:t>
            </a:r>
            <a:r>
              <a:rPr baseline="30000" lang="en">
                <a:latin typeface="Consolas"/>
                <a:ea typeface="Consolas"/>
                <a:cs typeface="Consolas"/>
                <a:sym typeface="Consolas"/>
              </a:rPr>
              <a:t>[3]</a:t>
            </a:r>
            <a:endParaRPr baseline="30000">
              <a:latin typeface="Consolas"/>
              <a:ea typeface="Consolas"/>
              <a:cs typeface="Consolas"/>
              <a:sym typeface="Consolas"/>
            </a:endParaRPr>
          </a:p>
        </p:txBody>
      </p:sp>
      <p:sp>
        <p:nvSpPr>
          <p:cNvPr id="714" name="Google Shape;714;p27"/>
          <p:cNvSpPr/>
          <p:nvPr/>
        </p:nvSpPr>
        <p:spPr>
          <a:xfrm>
            <a:off x="1025558" y="1495876"/>
            <a:ext cx="347100" cy="1971000"/>
          </a:xfrm>
          <a:prstGeom prst="leftBracket">
            <a:avLst>
              <a:gd fmla="val 8333" name="adj"/>
            </a:avLst>
          </a:prstGeom>
          <a:no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27"/>
          <p:cNvSpPr txBox="1"/>
          <p:nvPr/>
        </p:nvSpPr>
        <p:spPr>
          <a:xfrm>
            <a:off x="441325" y="2293275"/>
            <a:ext cx="452100" cy="376200"/>
          </a:xfrm>
          <a:prstGeom prst="rect">
            <a:avLst/>
          </a:prstGeom>
          <a:noFill/>
          <a:ln cap="flat" cmpd="sng" w="9525">
            <a:solidFill>
              <a:srgbClr val="0097A7"/>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latin typeface="Consolas"/>
                <a:ea typeface="Consolas"/>
                <a:cs typeface="Consolas"/>
                <a:sym typeface="Consolas"/>
              </a:rPr>
              <a:t>X</a:t>
            </a:r>
            <a:endParaRPr b="1" sz="1200">
              <a:latin typeface="Consolas"/>
              <a:ea typeface="Consolas"/>
              <a:cs typeface="Consolas"/>
              <a:sym typeface="Consolas"/>
            </a:endParaRPr>
          </a:p>
        </p:txBody>
      </p:sp>
      <p:cxnSp>
        <p:nvCxnSpPr>
          <p:cNvPr id="716" name="Google Shape;716;p27"/>
          <p:cNvCxnSpPr>
            <a:stCxn id="717" idx="6"/>
            <a:endCxn id="709" idx="2"/>
          </p:cNvCxnSpPr>
          <p:nvPr/>
        </p:nvCxnSpPr>
        <p:spPr>
          <a:xfrm flipH="1" rot="10800000">
            <a:off x="6280008" y="2411784"/>
            <a:ext cx="995700" cy="1590600"/>
          </a:xfrm>
          <a:prstGeom prst="straightConnector1">
            <a:avLst/>
          </a:prstGeom>
          <a:noFill/>
          <a:ln cap="flat" cmpd="sng" w="9525">
            <a:solidFill>
              <a:srgbClr val="595959"/>
            </a:solidFill>
            <a:prstDash val="solid"/>
            <a:round/>
            <a:headEnd len="med" w="med" type="none"/>
            <a:tailEnd len="med" w="med" type="triangle"/>
          </a:ln>
        </p:spPr>
      </p:cxnSp>
      <p:cxnSp>
        <p:nvCxnSpPr>
          <p:cNvPr id="718" name="Google Shape;718;p27"/>
          <p:cNvCxnSpPr>
            <a:stCxn id="719" idx="6"/>
            <a:endCxn id="709" idx="2"/>
          </p:cNvCxnSpPr>
          <p:nvPr/>
        </p:nvCxnSpPr>
        <p:spPr>
          <a:xfrm>
            <a:off x="6280008" y="2010363"/>
            <a:ext cx="995700" cy="401400"/>
          </a:xfrm>
          <a:prstGeom prst="straightConnector1">
            <a:avLst/>
          </a:prstGeom>
          <a:noFill/>
          <a:ln cap="flat" cmpd="sng" w="9525">
            <a:solidFill>
              <a:srgbClr val="595959"/>
            </a:solidFill>
            <a:prstDash val="solid"/>
            <a:round/>
            <a:headEnd len="med" w="med" type="none"/>
            <a:tailEnd len="med" w="med" type="triangle"/>
          </a:ln>
        </p:spPr>
      </p:cxnSp>
      <p:cxnSp>
        <p:nvCxnSpPr>
          <p:cNvPr id="720" name="Google Shape;720;p27"/>
          <p:cNvCxnSpPr>
            <a:stCxn id="721" idx="6"/>
            <a:endCxn id="709" idx="2"/>
          </p:cNvCxnSpPr>
          <p:nvPr/>
        </p:nvCxnSpPr>
        <p:spPr>
          <a:xfrm>
            <a:off x="6280008" y="1236091"/>
            <a:ext cx="995700" cy="1175700"/>
          </a:xfrm>
          <a:prstGeom prst="straightConnector1">
            <a:avLst/>
          </a:prstGeom>
          <a:noFill/>
          <a:ln cap="flat" cmpd="sng" w="9525">
            <a:solidFill>
              <a:srgbClr val="595959"/>
            </a:solidFill>
            <a:prstDash val="solid"/>
            <a:round/>
            <a:headEnd len="med" w="med" type="none"/>
            <a:tailEnd len="med" w="med" type="triangle"/>
          </a:ln>
        </p:spPr>
      </p:cxnSp>
      <p:cxnSp>
        <p:nvCxnSpPr>
          <p:cNvPr id="722" name="Google Shape;722;p27"/>
          <p:cNvCxnSpPr>
            <a:stCxn id="723" idx="6"/>
            <a:endCxn id="724" idx="2"/>
          </p:cNvCxnSpPr>
          <p:nvPr/>
        </p:nvCxnSpPr>
        <p:spPr>
          <a:xfrm>
            <a:off x="3592908" y="1236091"/>
            <a:ext cx="750300" cy="0"/>
          </a:xfrm>
          <a:prstGeom prst="straightConnector1">
            <a:avLst/>
          </a:prstGeom>
          <a:noFill/>
          <a:ln cap="flat" cmpd="sng" w="9525">
            <a:solidFill>
              <a:srgbClr val="595959"/>
            </a:solidFill>
            <a:prstDash val="solid"/>
            <a:round/>
            <a:headEnd len="med" w="med" type="none"/>
            <a:tailEnd len="med" w="med" type="triangle"/>
          </a:ln>
        </p:spPr>
      </p:cxnSp>
      <p:sp>
        <p:nvSpPr>
          <p:cNvPr id="711" name="Google Shape;711;p27"/>
          <p:cNvSpPr txBox="1"/>
          <p:nvPr/>
        </p:nvSpPr>
        <p:spPr>
          <a:xfrm>
            <a:off x="8250575" y="2210175"/>
            <a:ext cx="452100" cy="376200"/>
          </a:xfrm>
          <a:prstGeom prst="rect">
            <a:avLst/>
          </a:prstGeom>
          <a:noFill/>
          <a:ln cap="flat" cmpd="sng" w="9525">
            <a:solidFill>
              <a:srgbClr val="0097A7"/>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b="1" lang="en" sz="1100">
                <a:latin typeface="Consolas"/>
                <a:ea typeface="Consolas"/>
                <a:cs typeface="Consolas"/>
                <a:sym typeface="Consolas"/>
              </a:rPr>
              <a:t>Ŷ</a:t>
            </a:r>
            <a:endParaRPr b="1" sz="1200">
              <a:latin typeface="Consolas"/>
              <a:ea typeface="Consolas"/>
              <a:cs typeface="Consolas"/>
              <a:sym typeface="Consolas"/>
            </a:endParaRPr>
          </a:p>
        </p:txBody>
      </p:sp>
      <p:sp>
        <p:nvSpPr>
          <p:cNvPr id="723" name="Google Shape;723;p27"/>
          <p:cNvSpPr/>
          <p:nvPr/>
        </p:nvSpPr>
        <p:spPr>
          <a:xfrm>
            <a:off x="2999808" y="930241"/>
            <a:ext cx="593100" cy="611700"/>
          </a:xfrm>
          <a:prstGeom prst="ellipse">
            <a:avLst/>
          </a:prstGeom>
          <a:gradFill>
            <a:gsLst>
              <a:gs pos="0">
                <a:srgbClr val="E0EDBA">
                  <a:alpha val="79215"/>
                </a:srgbClr>
              </a:gs>
              <a:gs pos="100000">
                <a:srgbClr val="DE87F1">
                  <a:alpha val="48235"/>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baseline="30000" lang="en" sz="1100"/>
              <a:t>[1</a:t>
            </a:r>
            <a:r>
              <a:rPr lang="en" sz="1100">
                <a:solidFill>
                  <a:srgbClr val="000000"/>
                </a:solidFill>
              </a:rPr>
              <a:t>a</a:t>
            </a:r>
            <a:r>
              <a:rPr baseline="30000" lang="en" sz="1100">
                <a:solidFill>
                  <a:srgbClr val="000000"/>
                </a:solidFill>
              </a:rPr>
              <a:t>]</a:t>
            </a:r>
            <a:r>
              <a:rPr baseline="-25000" lang="en" sz="1100">
                <a:solidFill>
                  <a:srgbClr val="000000"/>
                </a:solidFill>
              </a:rPr>
              <a:t>1</a:t>
            </a:r>
            <a:endParaRPr baseline="-25000" sz="1200"/>
          </a:p>
        </p:txBody>
      </p:sp>
      <p:sp>
        <p:nvSpPr>
          <p:cNvPr id="725" name="Google Shape;725;p27"/>
          <p:cNvSpPr/>
          <p:nvPr/>
        </p:nvSpPr>
        <p:spPr>
          <a:xfrm>
            <a:off x="2999808" y="1741563"/>
            <a:ext cx="593100" cy="611700"/>
          </a:xfrm>
          <a:prstGeom prst="ellipse">
            <a:avLst/>
          </a:prstGeom>
          <a:gradFill>
            <a:gsLst>
              <a:gs pos="0">
                <a:srgbClr val="E0EDBA">
                  <a:alpha val="79215"/>
                </a:srgbClr>
              </a:gs>
              <a:gs pos="100000">
                <a:srgbClr val="DE87F1">
                  <a:alpha val="48235"/>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100">
                <a:solidFill>
                  <a:srgbClr val="000000"/>
                </a:solidFill>
              </a:rPr>
              <a:t>a</a:t>
            </a:r>
            <a:r>
              <a:rPr baseline="30000" lang="en" sz="1100">
                <a:solidFill>
                  <a:srgbClr val="000000"/>
                </a:solidFill>
              </a:rPr>
              <a:t>[1]</a:t>
            </a:r>
            <a:r>
              <a:rPr baseline="-25000" lang="en" sz="1100">
                <a:solidFill>
                  <a:srgbClr val="000000"/>
                </a:solidFill>
              </a:rPr>
              <a:t>2</a:t>
            </a:r>
            <a:endParaRPr sz="1600">
              <a:solidFill>
                <a:srgbClr val="000000"/>
              </a:solidFill>
            </a:endParaRPr>
          </a:p>
        </p:txBody>
      </p:sp>
      <p:sp>
        <p:nvSpPr>
          <p:cNvPr id="726" name="Google Shape;726;p27"/>
          <p:cNvSpPr/>
          <p:nvPr/>
        </p:nvSpPr>
        <p:spPr>
          <a:xfrm>
            <a:off x="2999808" y="2478686"/>
            <a:ext cx="593100" cy="611700"/>
          </a:xfrm>
          <a:prstGeom prst="ellipse">
            <a:avLst/>
          </a:prstGeom>
          <a:gradFill>
            <a:gsLst>
              <a:gs pos="0">
                <a:srgbClr val="E0EDBA">
                  <a:alpha val="79215"/>
                </a:srgbClr>
              </a:gs>
              <a:gs pos="100000">
                <a:srgbClr val="DE87F1">
                  <a:alpha val="48235"/>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100">
                <a:solidFill>
                  <a:srgbClr val="000000"/>
                </a:solidFill>
              </a:rPr>
              <a:t>a</a:t>
            </a:r>
            <a:r>
              <a:rPr baseline="30000" lang="en" sz="1100">
                <a:solidFill>
                  <a:srgbClr val="000000"/>
                </a:solidFill>
              </a:rPr>
              <a:t>[1]</a:t>
            </a:r>
            <a:r>
              <a:rPr baseline="-25000" lang="en" sz="1100">
                <a:solidFill>
                  <a:srgbClr val="000000"/>
                </a:solidFill>
              </a:rPr>
              <a:t>3</a:t>
            </a:r>
            <a:endParaRPr sz="1600">
              <a:solidFill>
                <a:srgbClr val="000000"/>
              </a:solidFill>
            </a:endParaRPr>
          </a:p>
        </p:txBody>
      </p:sp>
      <p:sp>
        <p:nvSpPr>
          <p:cNvPr id="727" name="Google Shape;727;p27"/>
          <p:cNvSpPr/>
          <p:nvPr/>
        </p:nvSpPr>
        <p:spPr>
          <a:xfrm>
            <a:off x="2999808" y="3714234"/>
            <a:ext cx="587100" cy="611700"/>
          </a:xfrm>
          <a:prstGeom prst="ellipse">
            <a:avLst/>
          </a:prstGeom>
          <a:gradFill>
            <a:gsLst>
              <a:gs pos="0">
                <a:srgbClr val="E0EDBA">
                  <a:alpha val="79215"/>
                </a:srgbClr>
              </a:gs>
              <a:gs pos="100000">
                <a:srgbClr val="DE87F1">
                  <a:alpha val="48235"/>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100">
                <a:solidFill>
                  <a:srgbClr val="000000"/>
                </a:solidFill>
              </a:rPr>
              <a:t>a</a:t>
            </a:r>
            <a:r>
              <a:rPr baseline="30000" lang="en" sz="1100">
                <a:solidFill>
                  <a:srgbClr val="000000"/>
                </a:solidFill>
              </a:rPr>
              <a:t>[1]</a:t>
            </a:r>
            <a:r>
              <a:rPr baseline="-25000" lang="en" sz="1100">
                <a:solidFill>
                  <a:srgbClr val="000000"/>
                </a:solidFill>
              </a:rPr>
              <a:t>n</a:t>
            </a:r>
            <a:endParaRPr sz="1100">
              <a:solidFill>
                <a:srgbClr val="000000"/>
              </a:solidFill>
            </a:endParaRPr>
          </a:p>
        </p:txBody>
      </p:sp>
      <p:sp>
        <p:nvSpPr>
          <p:cNvPr id="724" name="Google Shape;724;p27"/>
          <p:cNvSpPr/>
          <p:nvPr/>
        </p:nvSpPr>
        <p:spPr>
          <a:xfrm>
            <a:off x="4343108" y="930241"/>
            <a:ext cx="593100" cy="611700"/>
          </a:xfrm>
          <a:prstGeom prst="ellipse">
            <a:avLst/>
          </a:prstGeom>
          <a:gradFill>
            <a:gsLst>
              <a:gs pos="0">
                <a:srgbClr val="E0EDBA">
                  <a:alpha val="79215"/>
                </a:srgbClr>
              </a:gs>
              <a:gs pos="100000">
                <a:srgbClr val="DE87F1">
                  <a:alpha val="48235"/>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100">
                <a:solidFill>
                  <a:srgbClr val="000000"/>
                </a:solidFill>
              </a:rPr>
              <a:t>a</a:t>
            </a:r>
            <a:r>
              <a:rPr baseline="30000" lang="en" sz="1100">
                <a:solidFill>
                  <a:srgbClr val="000000"/>
                </a:solidFill>
              </a:rPr>
              <a:t>[2]</a:t>
            </a:r>
            <a:r>
              <a:rPr baseline="-25000" lang="en" sz="1100">
                <a:solidFill>
                  <a:srgbClr val="000000"/>
                </a:solidFill>
              </a:rPr>
              <a:t>1</a:t>
            </a:r>
            <a:endParaRPr baseline="-25000" sz="1200"/>
          </a:p>
        </p:txBody>
      </p:sp>
      <p:sp>
        <p:nvSpPr>
          <p:cNvPr id="728" name="Google Shape;728;p27"/>
          <p:cNvSpPr/>
          <p:nvPr/>
        </p:nvSpPr>
        <p:spPr>
          <a:xfrm>
            <a:off x="4343108" y="1741563"/>
            <a:ext cx="593100" cy="611700"/>
          </a:xfrm>
          <a:prstGeom prst="ellipse">
            <a:avLst/>
          </a:prstGeom>
          <a:gradFill>
            <a:gsLst>
              <a:gs pos="0">
                <a:srgbClr val="E0EDBA">
                  <a:alpha val="79215"/>
                </a:srgbClr>
              </a:gs>
              <a:gs pos="100000">
                <a:srgbClr val="DE87F1">
                  <a:alpha val="48235"/>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100">
                <a:solidFill>
                  <a:srgbClr val="000000"/>
                </a:solidFill>
              </a:rPr>
              <a:t>a</a:t>
            </a:r>
            <a:r>
              <a:rPr baseline="30000" lang="en" sz="1100">
                <a:solidFill>
                  <a:srgbClr val="000000"/>
                </a:solidFill>
              </a:rPr>
              <a:t>[2]</a:t>
            </a:r>
            <a:r>
              <a:rPr baseline="-25000" lang="en" sz="1100">
                <a:solidFill>
                  <a:srgbClr val="000000"/>
                </a:solidFill>
              </a:rPr>
              <a:t>2</a:t>
            </a:r>
            <a:endParaRPr sz="1600">
              <a:solidFill>
                <a:srgbClr val="000000"/>
              </a:solidFill>
            </a:endParaRPr>
          </a:p>
        </p:txBody>
      </p:sp>
      <p:sp>
        <p:nvSpPr>
          <p:cNvPr id="729" name="Google Shape;729;p27"/>
          <p:cNvSpPr/>
          <p:nvPr/>
        </p:nvSpPr>
        <p:spPr>
          <a:xfrm>
            <a:off x="4343108" y="2505761"/>
            <a:ext cx="593100" cy="611700"/>
          </a:xfrm>
          <a:prstGeom prst="ellipse">
            <a:avLst/>
          </a:prstGeom>
          <a:gradFill>
            <a:gsLst>
              <a:gs pos="0">
                <a:srgbClr val="E0EDBA">
                  <a:alpha val="79215"/>
                </a:srgbClr>
              </a:gs>
              <a:gs pos="100000">
                <a:srgbClr val="DE87F1">
                  <a:alpha val="48235"/>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100">
                <a:solidFill>
                  <a:srgbClr val="000000"/>
                </a:solidFill>
              </a:rPr>
              <a:t>a</a:t>
            </a:r>
            <a:r>
              <a:rPr baseline="30000" lang="en" sz="1100">
                <a:solidFill>
                  <a:srgbClr val="000000"/>
                </a:solidFill>
              </a:rPr>
              <a:t>[2]</a:t>
            </a:r>
            <a:r>
              <a:rPr baseline="-25000" lang="en" sz="1100">
                <a:solidFill>
                  <a:srgbClr val="000000"/>
                </a:solidFill>
              </a:rPr>
              <a:t>3</a:t>
            </a:r>
            <a:endParaRPr sz="1600">
              <a:solidFill>
                <a:srgbClr val="000000"/>
              </a:solidFill>
            </a:endParaRPr>
          </a:p>
        </p:txBody>
      </p:sp>
      <p:sp>
        <p:nvSpPr>
          <p:cNvPr id="730" name="Google Shape;730;p27"/>
          <p:cNvSpPr/>
          <p:nvPr/>
        </p:nvSpPr>
        <p:spPr>
          <a:xfrm>
            <a:off x="4343108" y="3714234"/>
            <a:ext cx="593100" cy="611700"/>
          </a:xfrm>
          <a:prstGeom prst="ellipse">
            <a:avLst/>
          </a:prstGeom>
          <a:gradFill>
            <a:gsLst>
              <a:gs pos="0">
                <a:srgbClr val="E0EDBA">
                  <a:alpha val="79215"/>
                </a:srgbClr>
              </a:gs>
              <a:gs pos="100000">
                <a:srgbClr val="DE87F1">
                  <a:alpha val="48235"/>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100">
                <a:solidFill>
                  <a:srgbClr val="000000"/>
                </a:solidFill>
              </a:rPr>
              <a:t>a</a:t>
            </a:r>
            <a:r>
              <a:rPr baseline="30000" lang="en" sz="1100">
                <a:solidFill>
                  <a:srgbClr val="000000"/>
                </a:solidFill>
              </a:rPr>
              <a:t>[2]</a:t>
            </a:r>
            <a:r>
              <a:rPr baseline="-25000" lang="en" sz="1100">
                <a:solidFill>
                  <a:srgbClr val="000000"/>
                </a:solidFill>
              </a:rPr>
              <a:t>n</a:t>
            </a:r>
            <a:endParaRPr sz="1600">
              <a:solidFill>
                <a:srgbClr val="000000"/>
              </a:solidFill>
            </a:endParaRPr>
          </a:p>
        </p:txBody>
      </p:sp>
      <p:sp>
        <p:nvSpPr>
          <p:cNvPr id="721" name="Google Shape;721;p27"/>
          <p:cNvSpPr/>
          <p:nvPr/>
        </p:nvSpPr>
        <p:spPr>
          <a:xfrm>
            <a:off x="5686908" y="930241"/>
            <a:ext cx="593100" cy="611700"/>
          </a:xfrm>
          <a:prstGeom prst="ellipse">
            <a:avLst/>
          </a:prstGeom>
          <a:gradFill>
            <a:gsLst>
              <a:gs pos="0">
                <a:srgbClr val="E0EDBA">
                  <a:alpha val="79215"/>
                </a:srgbClr>
              </a:gs>
              <a:gs pos="100000">
                <a:srgbClr val="DE87F1">
                  <a:alpha val="39607"/>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100">
                <a:solidFill>
                  <a:srgbClr val="000000"/>
                </a:solidFill>
              </a:rPr>
              <a:t>a</a:t>
            </a:r>
            <a:r>
              <a:rPr baseline="30000" lang="en" sz="1100">
                <a:solidFill>
                  <a:srgbClr val="000000"/>
                </a:solidFill>
              </a:rPr>
              <a:t>[3]</a:t>
            </a:r>
            <a:r>
              <a:rPr baseline="-25000" lang="en" sz="1100">
                <a:solidFill>
                  <a:srgbClr val="000000"/>
                </a:solidFill>
              </a:rPr>
              <a:t>1</a:t>
            </a:r>
            <a:endParaRPr baseline="-25000" sz="1200"/>
          </a:p>
        </p:txBody>
      </p:sp>
      <p:sp>
        <p:nvSpPr>
          <p:cNvPr id="719" name="Google Shape;719;p27"/>
          <p:cNvSpPr/>
          <p:nvPr/>
        </p:nvSpPr>
        <p:spPr>
          <a:xfrm>
            <a:off x="5686908" y="1704513"/>
            <a:ext cx="593100" cy="611700"/>
          </a:xfrm>
          <a:prstGeom prst="ellipse">
            <a:avLst/>
          </a:prstGeom>
          <a:gradFill>
            <a:gsLst>
              <a:gs pos="0">
                <a:srgbClr val="E0EDBA">
                  <a:alpha val="79215"/>
                </a:srgbClr>
              </a:gs>
              <a:gs pos="100000">
                <a:srgbClr val="DE87F1">
                  <a:alpha val="39607"/>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100">
                <a:solidFill>
                  <a:srgbClr val="000000"/>
                </a:solidFill>
              </a:rPr>
              <a:t>a</a:t>
            </a:r>
            <a:r>
              <a:rPr baseline="30000" lang="en" sz="1100">
                <a:solidFill>
                  <a:srgbClr val="000000"/>
                </a:solidFill>
              </a:rPr>
              <a:t>[3]</a:t>
            </a:r>
            <a:r>
              <a:rPr baseline="-25000" lang="en" sz="1100">
                <a:solidFill>
                  <a:srgbClr val="000000"/>
                </a:solidFill>
              </a:rPr>
              <a:t>2</a:t>
            </a:r>
            <a:endParaRPr sz="1600">
              <a:solidFill>
                <a:srgbClr val="000000"/>
              </a:solidFill>
            </a:endParaRPr>
          </a:p>
        </p:txBody>
      </p:sp>
      <p:sp>
        <p:nvSpPr>
          <p:cNvPr id="731" name="Google Shape;731;p27"/>
          <p:cNvSpPr/>
          <p:nvPr/>
        </p:nvSpPr>
        <p:spPr>
          <a:xfrm>
            <a:off x="5686896" y="2478811"/>
            <a:ext cx="593100" cy="611700"/>
          </a:xfrm>
          <a:prstGeom prst="ellipse">
            <a:avLst/>
          </a:prstGeom>
          <a:gradFill>
            <a:gsLst>
              <a:gs pos="0">
                <a:srgbClr val="E0EDBA">
                  <a:alpha val="79215"/>
                </a:srgbClr>
              </a:gs>
              <a:gs pos="100000">
                <a:srgbClr val="DE87F1">
                  <a:alpha val="39607"/>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100">
                <a:solidFill>
                  <a:srgbClr val="000000"/>
                </a:solidFill>
              </a:rPr>
              <a:t>a</a:t>
            </a:r>
            <a:r>
              <a:rPr baseline="30000" lang="en" sz="1100">
                <a:solidFill>
                  <a:srgbClr val="000000"/>
                </a:solidFill>
              </a:rPr>
              <a:t>[3]</a:t>
            </a:r>
            <a:r>
              <a:rPr baseline="-25000" lang="en" sz="1100">
                <a:solidFill>
                  <a:srgbClr val="000000"/>
                </a:solidFill>
              </a:rPr>
              <a:t>3</a:t>
            </a:r>
            <a:endParaRPr sz="1600">
              <a:solidFill>
                <a:srgbClr val="000000"/>
              </a:solidFill>
            </a:endParaRPr>
          </a:p>
        </p:txBody>
      </p:sp>
      <p:sp>
        <p:nvSpPr>
          <p:cNvPr id="717" name="Google Shape;717;p27"/>
          <p:cNvSpPr/>
          <p:nvPr/>
        </p:nvSpPr>
        <p:spPr>
          <a:xfrm>
            <a:off x="5686908" y="3696534"/>
            <a:ext cx="593100" cy="611700"/>
          </a:xfrm>
          <a:prstGeom prst="ellipse">
            <a:avLst/>
          </a:prstGeom>
          <a:gradFill>
            <a:gsLst>
              <a:gs pos="0">
                <a:srgbClr val="E0EDBA">
                  <a:alpha val="79215"/>
                </a:srgbClr>
              </a:gs>
              <a:gs pos="100000">
                <a:srgbClr val="DE87F1">
                  <a:alpha val="39607"/>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100">
                <a:solidFill>
                  <a:srgbClr val="000000"/>
                </a:solidFill>
              </a:rPr>
              <a:t>a</a:t>
            </a:r>
            <a:r>
              <a:rPr baseline="30000" lang="en" sz="1100">
                <a:solidFill>
                  <a:srgbClr val="000000"/>
                </a:solidFill>
              </a:rPr>
              <a:t>[3]</a:t>
            </a:r>
            <a:r>
              <a:rPr baseline="-25000" lang="en" sz="1100">
                <a:solidFill>
                  <a:srgbClr val="000000"/>
                </a:solidFill>
              </a:rPr>
              <a:t>n</a:t>
            </a:r>
            <a:endParaRPr sz="1600">
              <a:solidFill>
                <a:srgbClr val="000000"/>
              </a:solidFill>
            </a:endParaRPr>
          </a:p>
        </p:txBody>
      </p:sp>
      <p:cxnSp>
        <p:nvCxnSpPr>
          <p:cNvPr id="732" name="Google Shape;732;p27"/>
          <p:cNvCxnSpPr/>
          <p:nvPr/>
        </p:nvCxnSpPr>
        <p:spPr>
          <a:xfrm flipH="1">
            <a:off x="3293350" y="3215775"/>
            <a:ext cx="6000" cy="450000"/>
          </a:xfrm>
          <a:prstGeom prst="straightConnector1">
            <a:avLst/>
          </a:prstGeom>
          <a:noFill/>
          <a:ln cap="flat" cmpd="sng" w="28575">
            <a:solidFill>
              <a:srgbClr val="595959"/>
            </a:solidFill>
            <a:prstDash val="dot"/>
            <a:round/>
            <a:headEnd len="med" w="med" type="none"/>
            <a:tailEnd len="med" w="med" type="none"/>
          </a:ln>
        </p:spPr>
      </p:cxnSp>
      <p:sp>
        <p:nvSpPr>
          <p:cNvPr id="733" name="Google Shape;733;p27"/>
          <p:cNvSpPr/>
          <p:nvPr/>
        </p:nvSpPr>
        <p:spPr>
          <a:xfrm>
            <a:off x="1424168" y="2509919"/>
            <a:ext cx="79500" cy="68400"/>
          </a:xfrm>
          <a:prstGeom prst="flowChartConnector">
            <a:avLst/>
          </a:prstGeom>
          <a:solidFill>
            <a:srgbClr val="B7B7B7"/>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27"/>
          <p:cNvSpPr/>
          <p:nvPr/>
        </p:nvSpPr>
        <p:spPr>
          <a:xfrm>
            <a:off x="1424168" y="2777406"/>
            <a:ext cx="79500" cy="68400"/>
          </a:xfrm>
          <a:prstGeom prst="flowChartConnector">
            <a:avLst/>
          </a:prstGeom>
          <a:solidFill>
            <a:srgbClr val="B7B7B7"/>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27"/>
          <p:cNvSpPr/>
          <p:nvPr/>
        </p:nvSpPr>
        <p:spPr>
          <a:xfrm>
            <a:off x="1424168" y="3044893"/>
            <a:ext cx="79500" cy="68400"/>
          </a:xfrm>
          <a:prstGeom prst="flowChartConnector">
            <a:avLst/>
          </a:prstGeom>
          <a:solidFill>
            <a:srgbClr val="B7B7B7"/>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27"/>
          <p:cNvSpPr/>
          <p:nvPr/>
        </p:nvSpPr>
        <p:spPr>
          <a:xfrm>
            <a:off x="1424168" y="3246793"/>
            <a:ext cx="79500" cy="68400"/>
          </a:xfrm>
          <a:prstGeom prst="flowChartConnector">
            <a:avLst/>
          </a:prstGeom>
          <a:solidFill>
            <a:srgbClr val="B7B7B7"/>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37" name="Google Shape;737;p27"/>
          <p:cNvCxnSpPr>
            <a:endCxn id="723" idx="2"/>
          </p:cNvCxnSpPr>
          <p:nvPr/>
        </p:nvCxnSpPr>
        <p:spPr>
          <a:xfrm flipH="1" rot="10800000">
            <a:off x="1510008" y="1236091"/>
            <a:ext cx="1489800" cy="509700"/>
          </a:xfrm>
          <a:prstGeom prst="straightConnector1">
            <a:avLst/>
          </a:prstGeom>
          <a:noFill/>
          <a:ln cap="flat" cmpd="sng" w="9525">
            <a:solidFill>
              <a:srgbClr val="595959"/>
            </a:solidFill>
            <a:prstDash val="solid"/>
            <a:round/>
            <a:headEnd len="med" w="med" type="none"/>
            <a:tailEnd len="med" w="med" type="triangle"/>
          </a:ln>
        </p:spPr>
      </p:cxnSp>
      <p:cxnSp>
        <p:nvCxnSpPr>
          <p:cNvPr id="738" name="Google Shape;738;p27"/>
          <p:cNvCxnSpPr>
            <a:stCxn id="706" idx="5"/>
            <a:endCxn id="725" idx="2"/>
          </p:cNvCxnSpPr>
          <p:nvPr/>
        </p:nvCxnSpPr>
        <p:spPr>
          <a:xfrm>
            <a:off x="1492026" y="1765827"/>
            <a:ext cx="1507800" cy="281700"/>
          </a:xfrm>
          <a:prstGeom prst="straightConnector1">
            <a:avLst/>
          </a:prstGeom>
          <a:noFill/>
          <a:ln cap="flat" cmpd="sng" w="9525">
            <a:solidFill>
              <a:srgbClr val="595959"/>
            </a:solidFill>
            <a:prstDash val="solid"/>
            <a:round/>
            <a:headEnd len="med" w="med" type="none"/>
            <a:tailEnd len="med" w="med" type="triangle"/>
          </a:ln>
        </p:spPr>
      </p:cxnSp>
      <p:cxnSp>
        <p:nvCxnSpPr>
          <p:cNvPr id="739" name="Google Shape;739;p27"/>
          <p:cNvCxnSpPr>
            <a:stCxn id="706" idx="5"/>
            <a:endCxn id="726" idx="2"/>
          </p:cNvCxnSpPr>
          <p:nvPr/>
        </p:nvCxnSpPr>
        <p:spPr>
          <a:xfrm>
            <a:off x="1492026" y="1765827"/>
            <a:ext cx="1507800" cy="1018800"/>
          </a:xfrm>
          <a:prstGeom prst="straightConnector1">
            <a:avLst/>
          </a:prstGeom>
          <a:noFill/>
          <a:ln cap="flat" cmpd="sng" w="9525">
            <a:solidFill>
              <a:srgbClr val="595959"/>
            </a:solidFill>
            <a:prstDash val="solid"/>
            <a:round/>
            <a:headEnd len="med" w="med" type="none"/>
            <a:tailEnd len="med" w="med" type="triangle"/>
          </a:ln>
        </p:spPr>
      </p:cxnSp>
      <p:cxnSp>
        <p:nvCxnSpPr>
          <p:cNvPr id="740" name="Google Shape;740;p27"/>
          <p:cNvCxnSpPr>
            <a:stCxn id="706" idx="5"/>
            <a:endCxn id="727" idx="2"/>
          </p:cNvCxnSpPr>
          <p:nvPr/>
        </p:nvCxnSpPr>
        <p:spPr>
          <a:xfrm>
            <a:off x="1492026" y="1765827"/>
            <a:ext cx="1507800" cy="2254200"/>
          </a:xfrm>
          <a:prstGeom prst="straightConnector1">
            <a:avLst/>
          </a:prstGeom>
          <a:noFill/>
          <a:ln cap="flat" cmpd="sng" w="9525">
            <a:solidFill>
              <a:srgbClr val="595959"/>
            </a:solidFill>
            <a:prstDash val="solid"/>
            <a:round/>
            <a:headEnd len="med" w="med" type="none"/>
            <a:tailEnd len="med" w="med" type="triangle"/>
          </a:ln>
        </p:spPr>
      </p:cxnSp>
      <p:cxnSp>
        <p:nvCxnSpPr>
          <p:cNvPr id="741" name="Google Shape;741;p27"/>
          <p:cNvCxnSpPr>
            <a:stCxn id="707" idx="5"/>
            <a:endCxn id="723" idx="2"/>
          </p:cNvCxnSpPr>
          <p:nvPr/>
        </p:nvCxnSpPr>
        <p:spPr>
          <a:xfrm flipH="1" rot="10800000">
            <a:off x="1492026" y="1236214"/>
            <a:ext cx="1507800" cy="797100"/>
          </a:xfrm>
          <a:prstGeom prst="straightConnector1">
            <a:avLst/>
          </a:prstGeom>
          <a:noFill/>
          <a:ln cap="flat" cmpd="sng" w="9525">
            <a:solidFill>
              <a:srgbClr val="595959"/>
            </a:solidFill>
            <a:prstDash val="solid"/>
            <a:round/>
            <a:headEnd len="med" w="med" type="none"/>
            <a:tailEnd len="med" w="med" type="triangle"/>
          </a:ln>
        </p:spPr>
      </p:cxnSp>
      <p:cxnSp>
        <p:nvCxnSpPr>
          <p:cNvPr id="742" name="Google Shape;742;p27"/>
          <p:cNvCxnSpPr>
            <a:stCxn id="707" idx="5"/>
            <a:endCxn id="726" idx="2"/>
          </p:cNvCxnSpPr>
          <p:nvPr/>
        </p:nvCxnSpPr>
        <p:spPr>
          <a:xfrm>
            <a:off x="1492026" y="2033314"/>
            <a:ext cx="1507800" cy="751200"/>
          </a:xfrm>
          <a:prstGeom prst="straightConnector1">
            <a:avLst/>
          </a:prstGeom>
          <a:noFill/>
          <a:ln cap="flat" cmpd="sng" w="9525">
            <a:solidFill>
              <a:srgbClr val="595959"/>
            </a:solidFill>
            <a:prstDash val="solid"/>
            <a:round/>
            <a:headEnd len="med" w="med" type="none"/>
            <a:tailEnd len="med" w="med" type="triangle"/>
          </a:ln>
        </p:spPr>
      </p:cxnSp>
      <p:cxnSp>
        <p:nvCxnSpPr>
          <p:cNvPr id="743" name="Google Shape;743;p27"/>
          <p:cNvCxnSpPr>
            <a:stCxn id="707" idx="6"/>
            <a:endCxn id="725" idx="2"/>
          </p:cNvCxnSpPr>
          <p:nvPr/>
        </p:nvCxnSpPr>
        <p:spPr>
          <a:xfrm>
            <a:off x="1503668" y="2009131"/>
            <a:ext cx="1496100" cy="38400"/>
          </a:xfrm>
          <a:prstGeom prst="straightConnector1">
            <a:avLst/>
          </a:prstGeom>
          <a:noFill/>
          <a:ln cap="flat" cmpd="sng" w="9525">
            <a:solidFill>
              <a:srgbClr val="595959"/>
            </a:solidFill>
            <a:prstDash val="solid"/>
            <a:round/>
            <a:headEnd len="med" w="med" type="none"/>
            <a:tailEnd len="med" w="med" type="triangle"/>
          </a:ln>
        </p:spPr>
      </p:cxnSp>
      <p:cxnSp>
        <p:nvCxnSpPr>
          <p:cNvPr id="744" name="Google Shape;744;p27"/>
          <p:cNvCxnSpPr>
            <a:stCxn id="707" idx="6"/>
            <a:endCxn id="727" idx="2"/>
          </p:cNvCxnSpPr>
          <p:nvPr/>
        </p:nvCxnSpPr>
        <p:spPr>
          <a:xfrm>
            <a:off x="1503668" y="2009131"/>
            <a:ext cx="1496100" cy="2010900"/>
          </a:xfrm>
          <a:prstGeom prst="straightConnector1">
            <a:avLst/>
          </a:prstGeom>
          <a:noFill/>
          <a:ln cap="flat" cmpd="sng" w="9525">
            <a:solidFill>
              <a:srgbClr val="595959"/>
            </a:solidFill>
            <a:prstDash val="solid"/>
            <a:round/>
            <a:headEnd len="med" w="med" type="none"/>
            <a:tailEnd len="med" w="med" type="triangle"/>
          </a:ln>
        </p:spPr>
      </p:cxnSp>
      <p:cxnSp>
        <p:nvCxnSpPr>
          <p:cNvPr id="745" name="Google Shape;745;p27"/>
          <p:cNvCxnSpPr>
            <a:stCxn id="708" idx="4"/>
            <a:endCxn id="723" idx="2"/>
          </p:cNvCxnSpPr>
          <p:nvPr/>
        </p:nvCxnSpPr>
        <p:spPr>
          <a:xfrm flipH="1" rot="10800000">
            <a:off x="1463918" y="1236218"/>
            <a:ext cx="1536000" cy="1074600"/>
          </a:xfrm>
          <a:prstGeom prst="straightConnector1">
            <a:avLst/>
          </a:prstGeom>
          <a:noFill/>
          <a:ln cap="flat" cmpd="sng" w="9525">
            <a:solidFill>
              <a:srgbClr val="595959"/>
            </a:solidFill>
            <a:prstDash val="solid"/>
            <a:round/>
            <a:headEnd len="med" w="med" type="none"/>
            <a:tailEnd len="med" w="med" type="triangle"/>
          </a:ln>
        </p:spPr>
      </p:cxnSp>
      <p:cxnSp>
        <p:nvCxnSpPr>
          <p:cNvPr id="746" name="Google Shape;746;p27"/>
          <p:cNvCxnSpPr>
            <a:stCxn id="708" idx="6"/>
            <a:endCxn id="725" idx="2"/>
          </p:cNvCxnSpPr>
          <p:nvPr/>
        </p:nvCxnSpPr>
        <p:spPr>
          <a:xfrm flipH="1" rot="10800000">
            <a:off x="1503668" y="2047418"/>
            <a:ext cx="1496100" cy="229200"/>
          </a:xfrm>
          <a:prstGeom prst="straightConnector1">
            <a:avLst/>
          </a:prstGeom>
          <a:noFill/>
          <a:ln cap="flat" cmpd="sng" w="9525">
            <a:solidFill>
              <a:srgbClr val="595959"/>
            </a:solidFill>
            <a:prstDash val="solid"/>
            <a:round/>
            <a:headEnd len="med" w="med" type="none"/>
            <a:tailEnd len="med" w="med" type="triangle"/>
          </a:ln>
        </p:spPr>
      </p:cxnSp>
      <p:cxnSp>
        <p:nvCxnSpPr>
          <p:cNvPr id="747" name="Google Shape;747;p27"/>
          <p:cNvCxnSpPr>
            <a:stCxn id="708" idx="6"/>
            <a:endCxn id="726" idx="2"/>
          </p:cNvCxnSpPr>
          <p:nvPr/>
        </p:nvCxnSpPr>
        <p:spPr>
          <a:xfrm>
            <a:off x="1503668" y="2276618"/>
            <a:ext cx="1496100" cy="507900"/>
          </a:xfrm>
          <a:prstGeom prst="straightConnector1">
            <a:avLst/>
          </a:prstGeom>
          <a:noFill/>
          <a:ln cap="flat" cmpd="sng" w="9525">
            <a:solidFill>
              <a:srgbClr val="595959"/>
            </a:solidFill>
            <a:prstDash val="solid"/>
            <a:round/>
            <a:headEnd len="med" w="med" type="none"/>
            <a:tailEnd len="med" w="med" type="triangle"/>
          </a:ln>
        </p:spPr>
      </p:cxnSp>
      <p:cxnSp>
        <p:nvCxnSpPr>
          <p:cNvPr id="748" name="Google Shape;748;p27"/>
          <p:cNvCxnSpPr>
            <a:stCxn id="708" idx="5"/>
            <a:endCxn id="727" idx="2"/>
          </p:cNvCxnSpPr>
          <p:nvPr/>
        </p:nvCxnSpPr>
        <p:spPr>
          <a:xfrm>
            <a:off x="1492026" y="2300801"/>
            <a:ext cx="1507800" cy="1719300"/>
          </a:xfrm>
          <a:prstGeom prst="straightConnector1">
            <a:avLst/>
          </a:prstGeom>
          <a:noFill/>
          <a:ln cap="flat" cmpd="sng" w="9525">
            <a:solidFill>
              <a:srgbClr val="595959"/>
            </a:solidFill>
            <a:prstDash val="solid"/>
            <a:round/>
            <a:headEnd len="med" w="med" type="none"/>
            <a:tailEnd len="med" w="med" type="triangle"/>
          </a:ln>
        </p:spPr>
      </p:cxnSp>
      <p:cxnSp>
        <p:nvCxnSpPr>
          <p:cNvPr id="749" name="Google Shape;749;p27"/>
          <p:cNvCxnSpPr>
            <a:stCxn id="733" idx="4"/>
            <a:endCxn id="723" idx="2"/>
          </p:cNvCxnSpPr>
          <p:nvPr/>
        </p:nvCxnSpPr>
        <p:spPr>
          <a:xfrm flipH="1" rot="10800000">
            <a:off x="1463918" y="1236119"/>
            <a:ext cx="1536000" cy="1342200"/>
          </a:xfrm>
          <a:prstGeom prst="straightConnector1">
            <a:avLst/>
          </a:prstGeom>
          <a:noFill/>
          <a:ln cap="flat" cmpd="sng" w="9525">
            <a:solidFill>
              <a:srgbClr val="595959"/>
            </a:solidFill>
            <a:prstDash val="solid"/>
            <a:round/>
            <a:headEnd len="med" w="med" type="none"/>
            <a:tailEnd len="med" w="med" type="triangle"/>
          </a:ln>
        </p:spPr>
      </p:cxnSp>
      <p:cxnSp>
        <p:nvCxnSpPr>
          <p:cNvPr id="750" name="Google Shape;750;p27"/>
          <p:cNvCxnSpPr>
            <a:stCxn id="733" idx="5"/>
            <a:endCxn id="725" idx="2"/>
          </p:cNvCxnSpPr>
          <p:nvPr/>
        </p:nvCxnSpPr>
        <p:spPr>
          <a:xfrm flipH="1" rot="10800000">
            <a:off x="1492026" y="2047502"/>
            <a:ext cx="1507800" cy="520800"/>
          </a:xfrm>
          <a:prstGeom prst="straightConnector1">
            <a:avLst/>
          </a:prstGeom>
          <a:noFill/>
          <a:ln cap="flat" cmpd="sng" w="9525">
            <a:solidFill>
              <a:srgbClr val="595959"/>
            </a:solidFill>
            <a:prstDash val="solid"/>
            <a:round/>
            <a:headEnd len="med" w="med" type="none"/>
            <a:tailEnd len="med" w="med" type="triangle"/>
          </a:ln>
        </p:spPr>
      </p:cxnSp>
      <p:cxnSp>
        <p:nvCxnSpPr>
          <p:cNvPr id="751" name="Google Shape;751;p27"/>
          <p:cNvCxnSpPr>
            <a:stCxn id="733" idx="6"/>
            <a:endCxn id="726" idx="2"/>
          </p:cNvCxnSpPr>
          <p:nvPr/>
        </p:nvCxnSpPr>
        <p:spPr>
          <a:xfrm>
            <a:off x="1503668" y="2544119"/>
            <a:ext cx="1496100" cy="240300"/>
          </a:xfrm>
          <a:prstGeom prst="straightConnector1">
            <a:avLst/>
          </a:prstGeom>
          <a:noFill/>
          <a:ln cap="flat" cmpd="sng" w="9525">
            <a:solidFill>
              <a:srgbClr val="595959"/>
            </a:solidFill>
            <a:prstDash val="solid"/>
            <a:round/>
            <a:headEnd len="med" w="med" type="none"/>
            <a:tailEnd len="med" w="med" type="triangle"/>
          </a:ln>
        </p:spPr>
      </p:cxnSp>
      <p:cxnSp>
        <p:nvCxnSpPr>
          <p:cNvPr id="752" name="Google Shape;752;p27"/>
          <p:cNvCxnSpPr>
            <a:stCxn id="733" idx="5"/>
            <a:endCxn id="727" idx="2"/>
          </p:cNvCxnSpPr>
          <p:nvPr/>
        </p:nvCxnSpPr>
        <p:spPr>
          <a:xfrm>
            <a:off x="1492026" y="2568302"/>
            <a:ext cx="1507800" cy="1451700"/>
          </a:xfrm>
          <a:prstGeom prst="straightConnector1">
            <a:avLst/>
          </a:prstGeom>
          <a:noFill/>
          <a:ln cap="flat" cmpd="sng" w="9525">
            <a:solidFill>
              <a:srgbClr val="595959"/>
            </a:solidFill>
            <a:prstDash val="solid"/>
            <a:round/>
            <a:headEnd len="med" w="med" type="none"/>
            <a:tailEnd len="med" w="med" type="triangle"/>
          </a:ln>
        </p:spPr>
      </p:cxnSp>
      <p:cxnSp>
        <p:nvCxnSpPr>
          <p:cNvPr id="753" name="Google Shape;753;p27"/>
          <p:cNvCxnSpPr>
            <a:stCxn id="734" idx="5"/>
            <a:endCxn id="723" idx="2"/>
          </p:cNvCxnSpPr>
          <p:nvPr/>
        </p:nvCxnSpPr>
        <p:spPr>
          <a:xfrm flipH="1" rot="10800000">
            <a:off x="1492026" y="1236189"/>
            <a:ext cx="1507800" cy="1599600"/>
          </a:xfrm>
          <a:prstGeom prst="straightConnector1">
            <a:avLst/>
          </a:prstGeom>
          <a:noFill/>
          <a:ln cap="flat" cmpd="sng" w="9525">
            <a:solidFill>
              <a:srgbClr val="595959"/>
            </a:solidFill>
            <a:prstDash val="solid"/>
            <a:round/>
            <a:headEnd len="med" w="med" type="none"/>
            <a:tailEnd len="med" w="med" type="triangle"/>
          </a:ln>
        </p:spPr>
      </p:cxnSp>
      <p:cxnSp>
        <p:nvCxnSpPr>
          <p:cNvPr id="754" name="Google Shape;754;p27"/>
          <p:cNvCxnSpPr>
            <a:stCxn id="734" idx="6"/>
            <a:endCxn id="725" idx="2"/>
          </p:cNvCxnSpPr>
          <p:nvPr/>
        </p:nvCxnSpPr>
        <p:spPr>
          <a:xfrm flipH="1" rot="10800000">
            <a:off x="1503668" y="2047506"/>
            <a:ext cx="1496100" cy="764100"/>
          </a:xfrm>
          <a:prstGeom prst="straightConnector1">
            <a:avLst/>
          </a:prstGeom>
          <a:noFill/>
          <a:ln cap="flat" cmpd="sng" w="9525">
            <a:solidFill>
              <a:srgbClr val="595959"/>
            </a:solidFill>
            <a:prstDash val="solid"/>
            <a:round/>
            <a:headEnd len="med" w="med" type="none"/>
            <a:tailEnd len="med" w="med" type="triangle"/>
          </a:ln>
        </p:spPr>
      </p:cxnSp>
      <p:cxnSp>
        <p:nvCxnSpPr>
          <p:cNvPr id="755" name="Google Shape;755;p27"/>
          <p:cNvCxnSpPr>
            <a:stCxn id="734" idx="5"/>
            <a:endCxn id="726" idx="2"/>
          </p:cNvCxnSpPr>
          <p:nvPr/>
        </p:nvCxnSpPr>
        <p:spPr>
          <a:xfrm flipH="1" rot="10800000">
            <a:off x="1492026" y="2784489"/>
            <a:ext cx="1507800" cy="51300"/>
          </a:xfrm>
          <a:prstGeom prst="straightConnector1">
            <a:avLst/>
          </a:prstGeom>
          <a:noFill/>
          <a:ln cap="flat" cmpd="sng" w="9525">
            <a:solidFill>
              <a:srgbClr val="595959"/>
            </a:solidFill>
            <a:prstDash val="solid"/>
            <a:round/>
            <a:headEnd len="med" w="med" type="none"/>
            <a:tailEnd len="med" w="med" type="triangle"/>
          </a:ln>
        </p:spPr>
      </p:cxnSp>
      <p:cxnSp>
        <p:nvCxnSpPr>
          <p:cNvPr id="756" name="Google Shape;756;p27"/>
          <p:cNvCxnSpPr>
            <a:stCxn id="734" idx="5"/>
            <a:endCxn id="727" idx="2"/>
          </p:cNvCxnSpPr>
          <p:nvPr/>
        </p:nvCxnSpPr>
        <p:spPr>
          <a:xfrm>
            <a:off x="1492026" y="2835789"/>
            <a:ext cx="1507800" cy="1184400"/>
          </a:xfrm>
          <a:prstGeom prst="straightConnector1">
            <a:avLst/>
          </a:prstGeom>
          <a:noFill/>
          <a:ln cap="flat" cmpd="sng" w="9525">
            <a:solidFill>
              <a:srgbClr val="595959"/>
            </a:solidFill>
            <a:prstDash val="solid"/>
            <a:round/>
            <a:headEnd len="med" w="med" type="none"/>
            <a:tailEnd len="med" w="med" type="triangle"/>
          </a:ln>
        </p:spPr>
      </p:cxnSp>
      <p:cxnSp>
        <p:nvCxnSpPr>
          <p:cNvPr id="757" name="Google Shape;757;p27"/>
          <p:cNvCxnSpPr>
            <a:stCxn id="735" idx="0"/>
            <a:endCxn id="726" idx="2"/>
          </p:cNvCxnSpPr>
          <p:nvPr/>
        </p:nvCxnSpPr>
        <p:spPr>
          <a:xfrm flipH="1" rot="10800000">
            <a:off x="1463918" y="2784493"/>
            <a:ext cx="1536000" cy="260400"/>
          </a:xfrm>
          <a:prstGeom prst="straightConnector1">
            <a:avLst/>
          </a:prstGeom>
          <a:noFill/>
          <a:ln cap="flat" cmpd="sng" w="9525">
            <a:solidFill>
              <a:srgbClr val="595959"/>
            </a:solidFill>
            <a:prstDash val="solid"/>
            <a:round/>
            <a:headEnd len="med" w="med" type="none"/>
            <a:tailEnd len="med" w="med" type="triangle"/>
          </a:ln>
        </p:spPr>
      </p:cxnSp>
      <p:cxnSp>
        <p:nvCxnSpPr>
          <p:cNvPr id="758" name="Google Shape;758;p27"/>
          <p:cNvCxnSpPr>
            <a:stCxn id="735" idx="5"/>
            <a:endCxn id="725" idx="2"/>
          </p:cNvCxnSpPr>
          <p:nvPr/>
        </p:nvCxnSpPr>
        <p:spPr>
          <a:xfrm flipH="1" rot="10800000">
            <a:off x="1492026" y="2047276"/>
            <a:ext cx="1507800" cy="1056000"/>
          </a:xfrm>
          <a:prstGeom prst="straightConnector1">
            <a:avLst/>
          </a:prstGeom>
          <a:noFill/>
          <a:ln cap="flat" cmpd="sng" w="9525">
            <a:solidFill>
              <a:srgbClr val="595959"/>
            </a:solidFill>
            <a:prstDash val="solid"/>
            <a:round/>
            <a:headEnd len="med" w="med" type="none"/>
            <a:tailEnd len="med" w="med" type="triangle"/>
          </a:ln>
        </p:spPr>
      </p:cxnSp>
      <p:cxnSp>
        <p:nvCxnSpPr>
          <p:cNvPr id="759" name="Google Shape;759;p27"/>
          <p:cNvCxnSpPr>
            <a:stCxn id="735" idx="6"/>
            <a:endCxn id="726" idx="2"/>
          </p:cNvCxnSpPr>
          <p:nvPr/>
        </p:nvCxnSpPr>
        <p:spPr>
          <a:xfrm flipH="1" rot="10800000">
            <a:off x="1503668" y="2784493"/>
            <a:ext cx="1496100" cy="294600"/>
          </a:xfrm>
          <a:prstGeom prst="straightConnector1">
            <a:avLst/>
          </a:prstGeom>
          <a:noFill/>
          <a:ln cap="flat" cmpd="sng" w="9525">
            <a:solidFill>
              <a:srgbClr val="595959"/>
            </a:solidFill>
            <a:prstDash val="solid"/>
            <a:round/>
            <a:headEnd len="med" w="med" type="none"/>
            <a:tailEnd len="med" w="med" type="triangle"/>
          </a:ln>
        </p:spPr>
      </p:cxnSp>
      <p:cxnSp>
        <p:nvCxnSpPr>
          <p:cNvPr id="760" name="Google Shape;760;p27"/>
          <p:cNvCxnSpPr>
            <a:stCxn id="735" idx="5"/>
            <a:endCxn id="727" idx="2"/>
          </p:cNvCxnSpPr>
          <p:nvPr/>
        </p:nvCxnSpPr>
        <p:spPr>
          <a:xfrm>
            <a:off x="1492026" y="3103276"/>
            <a:ext cx="1507800" cy="916800"/>
          </a:xfrm>
          <a:prstGeom prst="straightConnector1">
            <a:avLst/>
          </a:prstGeom>
          <a:noFill/>
          <a:ln cap="flat" cmpd="sng" w="9525">
            <a:solidFill>
              <a:srgbClr val="595959"/>
            </a:solidFill>
            <a:prstDash val="solid"/>
            <a:round/>
            <a:headEnd len="med" w="med" type="none"/>
            <a:tailEnd len="med" w="med" type="triangle"/>
          </a:ln>
        </p:spPr>
      </p:cxnSp>
      <p:cxnSp>
        <p:nvCxnSpPr>
          <p:cNvPr id="761" name="Google Shape;761;p27"/>
          <p:cNvCxnSpPr>
            <a:stCxn id="736" idx="5"/>
            <a:endCxn id="723" idx="2"/>
          </p:cNvCxnSpPr>
          <p:nvPr/>
        </p:nvCxnSpPr>
        <p:spPr>
          <a:xfrm flipH="1" rot="10800000">
            <a:off x="1492026" y="1236076"/>
            <a:ext cx="1507800" cy="2069100"/>
          </a:xfrm>
          <a:prstGeom prst="straightConnector1">
            <a:avLst/>
          </a:prstGeom>
          <a:noFill/>
          <a:ln cap="flat" cmpd="sng" w="9525">
            <a:solidFill>
              <a:srgbClr val="595959"/>
            </a:solidFill>
            <a:prstDash val="solid"/>
            <a:round/>
            <a:headEnd len="med" w="med" type="none"/>
            <a:tailEnd len="med" w="med" type="triangle"/>
          </a:ln>
        </p:spPr>
      </p:cxnSp>
      <p:cxnSp>
        <p:nvCxnSpPr>
          <p:cNvPr id="762" name="Google Shape;762;p27"/>
          <p:cNvCxnSpPr>
            <a:stCxn id="736" idx="5"/>
            <a:endCxn id="725" idx="2"/>
          </p:cNvCxnSpPr>
          <p:nvPr/>
        </p:nvCxnSpPr>
        <p:spPr>
          <a:xfrm flipH="1" rot="10800000">
            <a:off x="1492026" y="2047276"/>
            <a:ext cx="1507800" cy="1257900"/>
          </a:xfrm>
          <a:prstGeom prst="straightConnector1">
            <a:avLst/>
          </a:prstGeom>
          <a:noFill/>
          <a:ln cap="flat" cmpd="sng" w="9525">
            <a:solidFill>
              <a:srgbClr val="595959"/>
            </a:solidFill>
            <a:prstDash val="solid"/>
            <a:round/>
            <a:headEnd len="med" w="med" type="none"/>
            <a:tailEnd len="med" w="med" type="triangle"/>
          </a:ln>
        </p:spPr>
      </p:cxnSp>
      <p:cxnSp>
        <p:nvCxnSpPr>
          <p:cNvPr id="763" name="Google Shape;763;p27"/>
          <p:cNvCxnSpPr>
            <a:stCxn id="736" idx="5"/>
            <a:endCxn id="726" idx="2"/>
          </p:cNvCxnSpPr>
          <p:nvPr/>
        </p:nvCxnSpPr>
        <p:spPr>
          <a:xfrm flipH="1" rot="10800000">
            <a:off x="1492026" y="2784676"/>
            <a:ext cx="1507800" cy="520500"/>
          </a:xfrm>
          <a:prstGeom prst="straightConnector1">
            <a:avLst/>
          </a:prstGeom>
          <a:noFill/>
          <a:ln cap="flat" cmpd="sng" w="9525">
            <a:solidFill>
              <a:srgbClr val="595959"/>
            </a:solidFill>
            <a:prstDash val="solid"/>
            <a:round/>
            <a:headEnd len="med" w="med" type="none"/>
            <a:tailEnd len="med" w="med" type="triangle"/>
          </a:ln>
        </p:spPr>
      </p:cxnSp>
      <p:cxnSp>
        <p:nvCxnSpPr>
          <p:cNvPr id="764" name="Google Shape;764;p27"/>
          <p:cNvCxnSpPr>
            <a:stCxn id="736" idx="5"/>
            <a:endCxn id="727" idx="2"/>
          </p:cNvCxnSpPr>
          <p:nvPr/>
        </p:nvCxnSpPr>
        <p:spPr>
          <a:xfrm>
            <a:off x="1492026" y="3305176"/>
            <a:ext cx="1507800" cy="714900"/>
          </a:xfrm>
          <a:prstGeom prst="straightConnector1">
            <a:avLst/>
          </a:prstGeom>
          <a:noFill/>
          <a:ln cap="flat" cmpd="sng" w="9525">
            <a:solidFill>
              <a:srgbClr val="595959"/>
            </a:solidFill>
            <a:prstDash val="solid"/>
            <a:round/>
            <a:headEnd len="med" w="med" type="none"/>
            <a:tailEnd len="med" w="med" type="triangle"/>
          </a:ln>
        </p:spPr>
      </p:cxnSp>
      <p:cxnSp>
        <p:nvCxnSpPr>
          <p:cNvPr id="765" name="Google Shape;765;p27"/>
          <p:cNvCxnSpPr>
            <a:stCxn id="723" idx="6"/>
            <a:endCxn id="728" idx="2"/>
          </p:cNvCxnSpPr>
          <p:nvPr/>
        </p:nvCxnSpPr>
        <p:spPr>
          <a:xfrm>
            <a:off x="3592908" y="1236091"/>
            <a:ext cx="750300" cy="811200"/>
          </a:xfrm>
          <a:prstGeom prst="straightConnector1">
            <a:avLst/>
          </a:prstGeom>
          <a:noFill/>
          <a:ln cap="flat" cmpd="sng" w="9525">
            <a:solidFill>
              <a:srgbClr val="595959"/>
            </a:solidFill>
            <a:prstDash val="solid"/>
            <a:round/>
            <a:headEnd len="med" w="med" type="none"/>
            <a:tailEnd len="med" w="med" type="triangle"/>
          </a:ln>
        </p:spPr>
      </p:cxnSp>
      <p:cxnSp>
        <p:nvCxnSpPr>
          <p:cNvPr id="766" name="Google Shape;766;p27"/>
          <p:cNvCxnSpPr>
            <a:stCxn id="723" idx="6"/>
            <a:endCxn id="729" idx="2"/>
          </p:cNvCxnSpPr>
          <p:nvPr/>
        </p:nvCxnSpPr>
        <p:spPr>
          <a:xfrm>
            <a:off x="3592908" y="1236091"/>
            <a:ext cx="750300" cy="1575600"/>
          </a:xfrm>
          <a:prstGeom prst="straightConnector1">
            <a:avLst/>
          </a:prstGeom>
          <a:noFill/>
          <a:ln cap="flat" cmpd="sng" w="9525">
            <a:solidFill>
              <a:srgbClr val="595959"/>
            </a:solidFill>
            <a:prstDash val="solid"/>
            <a:round/>
            <a:headEnd len="med" w="med" type="none"/>
            <a:tailEnd len="med" w="med" type="triangle"/>
          </a:ln>
        </p:spPr>
      </p:cxnSp>
      <p:cxnSp>
        <p:nvCxnSpPr>
          <p:cNvPr id="767" name="Google Shape;767;p27"/>
          <p:cNvCxnSpPr>
            <a:stCxn id="723" idx="6"/>
            <a:endCxn id="730" idx="2"/>
          </p:cNvCxnSpPr>
          <p:nvPr/>
        </p:nvCxnSpPr>
        <p:spPr>
          <a:xfrm>
            <a:off x="3592908" y="1236091"/>
            <a:ext cx="750300" cy="2784000"/>
          </a:xfrm>
          <a:prstGeom prst="straightConnector1">
            <a:avLst/>
          </a:prstGeom>
          <a:noFill/>
          <a:ln cap="flat" cmpd="sng" w="9525">
            <a:solidFill>
              <a:srgbClr val="595959"/>
            </a:solidFill>
            <a:prstDash val="solid"/>
            <a:round/>
            <a:headEnd len="med" w="med" type="none"/>
            <a:tailEnd len="med" w="med" type="triangle"/>
          </a:ln>
        </p:spPr>
      </p:cxnSp>
      <p:cxnSp>
        <p:nvCxnSpPr>
          <p:cNvPr id="768" name="Google Shape;768;p27"/>
          <p:cNvCxnSpPr>
            <a:stCxn id="725" idx="6"/>
            <a:endCxn id="724" idx="2"/>
          </p:cNvCxnSpPr>
          <p:nvPr/>
        </p:nvCxnSpPr>
        <p:spPr>
          <a:xfrm flipH="1" rot="10800000">
            <a:off x="3592908" y="1236213"/>
            <a:ext cx="750300" cy="811200"/>
          </a:xfrm>
          <a:prstGeom prst="straightConnector1">
            <a:avLst/>
          </a:prstGeom>
          <a:noFill/>
          <a:ln cap="flat" cmpd="sng" w="9525">
            <a:solidFill>
              <a:srgbClr val="595959"/>
            </a:solidFill>
            <a:prstDash val="solid"/>
            <a:round/>
            <a:headEnd len="med" w="med" type="none"/>
            <a:tailEnd len="med" w="med" type="triangle"/>
          </a:ln>
        </p:spPr>
      </p:cxnSp>
      <p:cxnSp>
        <p:nvCxnSpPr>
          <p:cNvPr id="769" name="Google Shape;769;p27"/>
          <p:cNvCxnSpPr>
            <a:stCxn id="725" idx="6"/>
            <a:endCxn id="728" idx="2"/>
          </p:cNvCxnSpPr>
          <p:nvPr/>
        </p:nvCxnSpPr>
        <p:spPr>
          <a:xfrm>
            <a:off x="3592908" y="2047413"/>
            <a:ext cx="750300" cy="0"/>
          </a:xfrm>
          <a:prstGeom prst="straightConnector1">
            <a:avLst/>
          </a:prstGeom>
          <a:noFill/>
          <a:ln cap="flat" cmpd="sng" w="9525">
            <a:solidFill>
              <a:srgbClr val="595959"/>
            </a:solidFill>
            <a:prstDash val="solid"/>
            <a:round/>
            <a:headEnd len="med" w="med" type="none"/>
            <a:tailEnd len="med" w="med" type="triangle"/>
          </a:ln>
        </p:spPr>
      </p:cxnSp>
      <p:cxnSp>
        <p:nvCxnSpPr>
          <p:cNvPr id="770" name="Google Shape;770;p27"/>
          <p:cNvCxnSpPr>
            <a:stCxn id="725" idx="6"/>
            <a:endCxn id="729" idx="2"/>
          </p:cNvCxnSpPr>
          <p:nvPr/>
        </p:nvCxnSpPr>
        <p:spPr>
          <a:xfrm>
            <a:off x="3592908" y="2047413"/>
            <a:ext cx="750300" cy="764100"/>
          </a:xfrm>
          <a:prstGeom prst="straightConnector1">
            <a:avLst/>
          </a:prstGeom>
          <a:noFill/>
          <a:ln cap="flat" cmpd="sng" w="9525">
            <a:solidFill>
              <a:srgbClr val="595959"/>
            </a:solidFill>
            <a:prstDash val="solid"/>
            <a:round/>
            <a:headEnd len="med" w="med" type="none"/>
            <a:tailEnd len="med" w="med" type="triangle"/>
          </a:ln>
        </p:spPr>
      </p:cxnSp>
      <p:cxnSp>
        <p:nvCxnSpPr>
          <p:cNvPr id="771" name="Google Shape;771;p27"/>
          <p:cNvCxnSpPr>
            <a:stCxn id="725" idx="6"/>
            <a:endCxn id="730" idx="2"/>
          </p:cNvCxnSpPr>
          <p:nvPr/>
        </p:nvCxnSpPr>
        <p:spPr>
          <a:xfrm>
            <a:off x="3592908" y="2047413"/>
            <a:ext cx="750300" cy="1972800"/>
          </a:xfrm>
          <a:prstGeom prst="straightConnector1">
            <a:avLst/>
          </a:prstGeom>
          <a:noFill/>
          <a:ln cap="flat" cmpd="sng" w="9525">
            <a:solidFill>
              <a:srgbClr val="595959"/>
            </a:solidFill>
            <a:prstDash val="solid"/>
            <a:round/>
            <a:headEnd len="med" w="med" type="none"/>
            <a:tailEnd len="med" w="med" type="triangle"/>
          </a:ln>
        </p:spPr>
      </p:cxnSp>
      <p:cxnSp>
        <p:nvCxnSpPr>
          <p:cNvPr id="772" name="Google Shape;772;p27"/>
          <p:cNvCxnSpPr>
            <a:stCxn id="726" idx="6"/>
            <a:endCxn id="724" idx="2"/>
          </p:cNvCxnSpPr>
          <p:nvPr/>
        </p:nvCxnSpPr>
        <p:spPr>
          <a:xfrm flipH="1" rot="10800000">
            <a:off x="3592908" y="1236236"/>
            <a:ext cx="750300" cy="1548300"/>
          </a:xfrm>
          <a:prstGeom prst="straightConnector1">
            <a:avLst/>
          </a:prstGeom>
          <a:noFill/>
          <a:ln cap="flat" cmpd="sng" w="9525">
            <a:solidFill>
              <a:srgbClr val="595959"/>
            </a:solidFill>
            <a:prstDash val="solid"/>
            <a:round/>
            <a:headEnd len="med" w="med" type="none"/>
            <a:tailEnd len="med" w="med" type="triangle"/>
          </a:ln>
        </p:spPr>
      </p:cxnSp>
      <p:cxnSp>
        <p:nvCxnSpPr>
          <p:cNvPr id="773" name="Google Shape;773;p27"/>
          <p:cNvCxnSpPr>
            <a:stCxn id="726" idx="6"/>
            <a:endCxn id="728" idx="2"/>
          </p:cNvCxnSpPr>
          <p:nvPr/>
        </p:nvCxnSpPr>
        <p:spPr>
          <a:xfrm flipH="1" rot="10800000">
            <a:off x="3592908" y="2047436"/>
            <a:ext cx="750300" cy="737100"/>
          </a:xfrm>
          <a:prstGeom prst="straightConnector1">
            <a:avLst/>
          </a:prstGeom>
          <a:noFill/>
          <a:ln cap="flat" cmpd="sng" w="9525">
            <a:solidFill>
              <a:srgbClr val="595959"/>
            </a:solidFill>
            <a:prstDash val="solid"/>
            <a:round/>
            <a:headEnd len="med" w="med" type="none"/>
            <a:tailEnd len="med" w="med" type="triangle"/>
          </a:ln>
        </p:spPr>
      </p:cxnSp>
      <p:cxnSp>
        <p:nvCxnSpPr>
          <p:cNvPr id="774" name="Google Shape;774;p27"/>
          <p:cNvCxnSpPr>
            <a:stCxn id="726" idx="6"/>
            <a:endCxn id="729" idx="2"/>
          </p:cNvCxnSpPr>
          <p:nvPr/>
        </p:nvCxnSpPr>
        <p:spPr>
          <a:xfrm>
            <a:off x="3592908" y="2784536"/>
            <a:ext cx="750300" cy="27000"/>
          </a:xfrm>
          <a:prstGeom prst="straightConnector1">
            <a:avLst/>
          </a:prstGeom>
          <a:noFill/>
          <a:ln cap="flat" cmpd="sng" w="9525">
            <a:solidFill>
              <a:srgbClr val="595959"/>
            </a:solidFill>
            <a:prstDash val="solid"/>
            <a:round/>
            <a:headEnd len="med" w="med" type="none"/>
            <a:tailEnd len="med" w="med" type="triangle"/>
          </a:ln>
        </p:spPr>
      </p:cxnSp>
      <p:cxnSp>
        <p:nvCxnSpPr>
          <p:cNvPr id="775" name="Google Shape;775;p27"/>
          <p:cNvCxnSpPr>
            <a:stCxn id="726" idx="6"/>
            <a:endCxn id="730" idx="2"/>
          </p:cNvCxnSpPr>
          <p:nvPr/>
        </p:nvCxnSpPr>
        <p:spPr>
          <a:xfrm>
            <a:off x="3592908" y="2784536"/>
            <a:ext cx="750300" cy="1235400"/>
          </a:xfrm>
          <a:prstGeom prst="straightConnector1">
            <a:avLst/>
          </a:prstGeom>
          <a:noFill/>
          <a:ln cap="flat" cmpd="sng" w="9525">
            <a:solidFill>
              <a:srgbClr val="595959"/>
            </a:solidFill>
            <a:prstDash val="solid"/>
            <a:round/>
            <a:headEnd len="med" w="med" type="none"/>
            <a:tailEnd len="med" w="med" type="triangle"/>
          </a:ln>
        </p:spPr>
      </p:cxnSp>
      <p:cxnSp>
        <p:nvCxnSpPr>
          <p:cNvPr id="776" name="Google Shape;776;p27"/>
          <p:cNvCxnSpPr>
            <a:endCxn id="724" idx="2"/>
          </p:cNvCxnSpPr>
          <p:nvPr/>
        </p:nvCxnSpPr>
        <p:spPr>
          <a:xfrm flipH="1" rot="10800000">
            <a:off x="3592808" y="1236091"/>
            <a:ext cx="750300" cy="2819400"/>
          </a:xfrm>
          <a:prstGeom prst="straightConnector1">
            <a:avLst/>
          </a:prstGeom>
          <a:noFill/>
          <a:ln cap="flat" cmpd="sng" w="9525">
            <a:solidFill>
              <a:srgbClr val="595959"/>
            </a:solidFill>
            <a:prstDash val="solid"/>
            <a:round/>
            <a:headEnd len="med" w="med" type="none"/>
            <a:tailEnd len="med" w="med" type="triangle"/>
          </a:ln>
        </p:spPr>
      </p:cxnSp>
      <p:cxnSp>
        <p:nvCxnSpPr>
          <p:cNvPr id="777" name="Google Shape;777;p27"/>
          <p:cNvCxnSpPr>
            <a:stCxn id="727" idx="6"/>
            <a:endCxn id="728" idx="2"/>
          </p:cNvCxnSpPr>
          <p:nvPr/>
        </p:nvCxnSpPr>
        <p:spPr>
          <a:xfrm flipH="1" rot="10800000">
            <a:off x="3586908" y="2047284"/>
            <a:ext cx="756300" cy="1972800"/>
          </a:xfrm>
          <a:prstGeom prst="straightConnector1">
            <a:avLst/>
          </a:prstGeom>
          <a:noFill/>
          <a:ln cap="flat" cmpd="sng" w="9525">
            <a:solidFill>
              <a:srgbClr val="595959"/>
            </a:solidFill>
            <a:prstDash val="solid"/>
            <a:round/>
            <a:headEnd len="med" w="med" type="none"/>
            <a:tailEnd len="med" w="med" type="triangle"/>
          </a:ln>
        </p:spPr>
      </p:cxnSp>
      <p:cxnSp>
        <p:nvCxnSpPr>
          <p:cNvPr id="778" name="Google Shape;778;p27"/>
          <p:cNvCxnSpPr>
            <a:stCxn id="727" idx="6"/>
            <a:endCxn id="729" idx="2"/>
          </p:cNvCxnSpPr>
          <p:nvPr/>
        </p:nvCxnSpPr>
        <p:spPr>
          <a:xfrm flipH="1" rot="10800000">
            <a:off x="3586908" y="2811684"/>
            <a:ext cx="756300" cy="1208400"/>
          </a:xfrm>
          <a:prstGeom prst="straightConnector1">
            <a:avLst/>
          </a:prstGeom>
          <a:noFill/>
          <a:ln cap="flat" cmpd="sng" w="9525">
            <a:solidFill>
              <a:srgbClr val="595959"/>
            </a:solidFill>
            <a:prstDash val="solid"/>
            <a:round/>
            <a:headEnd len="med" w="med" type="none"/>
            <a:tailEnd len="med" w="med" type="triangle"/>
          </a:ln>
        </p:spPr>
      </p:cxnSp>
      <p:cxnSp>
        <p:nvCxnSpPr>
          <p:cNvPr id="779" name="Google Shape;779;p27"/>
          <p:cNvCxnSpPr>
            <a:stCxn id="727" idx="6"/>
            <a:endCxn id="730" idx="2"/>
          </p:cNvCxnSpPr>
          <p:nvPr/>
        </p:nvCxnSpPr>
        <p:spPr>
          <a:xfrm>
            <a:off x="3586908" y="4020084"/>
            <a:ext cx="756300" cy="0"/>
          </a:xfrm>
          <a:prstGeom prst="straightConnector1">
            <a:avLst/>
          </a:prstGeom>
          <a:noFill/>
          <a:ln cap="flat" cmpd="sng" w="9525">
            <a:solidFill>
              <a:srgbClr val="595959"/>
            </a:solidFill>
            <a:prstDash val="solid"/>
            <a:round/>
            <a:headEnd len="med" w="med" type="none"/>
            <a:tailEnd len="med" w="med" type="triangle"/>
          </a:ln>
        </p:spPr>
      </p:cxnSp>
      <p:cxnSp>
        <p:nvCxnSpPr>
          <p:cNvPr id="780" name="Google Shape;780;p27"/>
          <p:cNvCxnSpPr/>
          <p:nvPr/>
        </p:nvCxnSpPr>
        <p:spPr>
          <a:xfrm>
            <a:off x="4936408" y="1218391"/>
            <a:ext cx="750300" cy="0"/>
          </a:xfrm>
          <a:prstGeom prst="straightConnector1">
            <a:avLst/>
          </a:prstGeom>
          <a:noFill/>
          <a:ln cap="flat" cmpd="sng" w="9525">
            <a:solidFill>
              <a:srgbClr val="595959"/>
            </a:solidFill>
            <a:prstDash val="solid"/>
            <a:round/>
            <a:headEnd len="med" w="med" type="none"/>
            <a:tailEnd len="med" w="med" type="triangle"/>
          </a:ln>
        </p:spPr>
      </p:cxnSp>
      <p:cxnSp>
        <p:nvCxnSpPr>
          <p:cNvPr id="781" name="Google Shape;781;p27"/>
          <p:cNvCxnSpPr/>
          <p:nvPr/>
        </p:nvCxnSpPr>
        <p:spPr>
          <a:xfrm>
            <a:off x="4936408" y="1218391"/>
            <a:ext cx="750300" cy="811200"/>
          </a:xfrm>
          <a:prstGeom prst="straightConnector1">
            <a:avLst/>
          </a:prstGeom>
          <a:noFill/>
          <a:ln cap="flat" cmpd="sng" w="9525">
            <a:solidFill>
              <a:srgbClr val="595959"/>
            </a:solidFill>
            <a:prstDash val="solid"/>
            <a:round/>
            <a:headEnd len="med" w="med" type="none"/>
            <a:tailEnd len="med" w="med" type="triangle"/>
          </a:ln>
        </p:spPr>
      </p:cxnSp>
      <p:cxnSp>
        <p:nvCxnSpPr>
          <p:cNvPr id="782" name="Google Shape;782;p27"/>
          <p:cNvCxnSpPr/>
          <p:nvPr/>
        </p:nvCxnSpPr>
        <p:spPr>
          <a:xfrm>
            <a:off x="4936408" y="1218391"/>
            <a:ext cx="750300" cy="1575600"/>
          </a:xfrm>
          <a:prstGeom prst="straightConnector1">
            <a:avLst/>
          </a:prstGeom>
          <a:noFill/>
          <a:ln cap="flat" cmpd="sng" w="9525">
            <a:solidFill>
              <a:srgbClr val="595959"/>
            </a:solidFill>
            <a:prstDash val="solid"/>
            <a:round/>
            <a:headEnd len="med" w="med" type="none"/>
            <a:tailEnd len="med" w="med" type="triangle"/>
          </a:ln>
        </p:spPr>
      </p:cxnSp>
      <p:cxnSp>
        <p:nvCxnSpPr>
          <p:cNvPr id="783" name="Google Shape;783;p27"/>
          <p:cNvCxnSpPr/>
          <p:nvPr/>
        </p:nvCxnSpPr>
        <p:spPr>
          <a:xfrm>
            <a:off x="4936408" y="1218391"/>
            <a:ext cx="750300" cy="2784000"/>
          </a:xfrm>
          <a:prstGeom prst="straightConnector1">
            <a:avLst/>
          </a:prstGeom>
          <a:noFill/>
          <a:ln cap="flat" cmpd="sng" w="9525">
            <a:solidFill>
              <a:srgbClr val="595959"/>
            </a:solidFill>
            <a:prstDash val="solid"/>
            <a:round/>
            <a:headEnd len="med" w="med" type="none"/>
            <a:tailEnd len="med" w="med" type="triangle"/>
          </a:ln>
        </p:spPr>
      </p:cxnSp>
      <p:cxnSp>
        <p:nvCxnSpPr>
          <p:cNvPr id="784" name="Google Shape;784;p27"/>
          <p:cNvCxnSpPr/>
          <p:nvPr/>
        </p:nvCxnSpPr>
        <p:spPr>
          <a:xfrm flipH="1" rot="10800000">
            <a:off x="4936408" y="1218513"/>
            <a:ext cx="750300" cy="811200"/>
          </a:xfrm>
          <a:prstGeom prst="straightConnector1">
            <a:avLst/>
          </a:prstGeom>
          <a:noFill/>
          <a:ln cap="flat" cmpd="sng" w="9525">
            <a:solidFill>
              <a:srgbClr val="595959"/>
            </a:solidFill>
            <a:prstDash val="solid"/>
            <a:round/>
            <a:headEnd len="med" w="med" type="none"/>
            <a:tailEnd len="med" w="med" type="triangle"/>
          </a:ln>
        </p:spPr>
      </p:cxnSp>
      <p:cxnSp>
        <p:nvCxnSpPr>
          <p:cNvPr id="785" name="Google Shape;785;p27"/>
          <p:cNvCxnSpPr/>
          <p:nvPr/>
        </p:nvCxnSpPr>
        <p:spPr>
          <a:xfrm>
            <a:off x="4936408" y="2029713"/>
            <a:ext cx="750300" cy="0"/>
          </a:xfrm>
          <a:prstGeom prst="straightConnector1">
            <a:avLst/>
          </a:prstGeom>
          <a:noFill/>
          <a:ln cap="flat" cmpd="sng" w="9525">
            <a:solidFill>
              <a:srgbClr val="595959"/>
            </a:solidFill>
            <a:prstDash val="solid"/>
            <a:round/>
            <a:headEnd len="med" w="med" type="none"/>
            <a:tailEnd len="med" w="med" type="triangle"/>
          </a:ln>
        </p:spPr>
      </p:cxnSp>
      <p:cxnSp>
        <p:nvCxnSpPr>
          <p:cNvPr id="786" name="Google Shape;786;p27"/>
          <p:cNvCxnSpPr/>
          <p:nvPr/>
        </p:nvCxnSpPr>
        <p:spPr>
          <a:xfrm>
            <a:off x="4936408" y="2029713"/>
            <a:ext cx="750300" cy="764100"/>
          </a:xfrm>
          <a:prstGeom prst="straightConnector1">
            <a:avLst/>
          </a:prstGeom>
          <a:noFill/>
          <a:ln cap="flat" cmpd="sng" w="9525">
            <a:solidFill>
              <a:srgbClr val="595959"/>
            </a:solidFill>
            <a:prstDash val="solid"/>
            <a:round/>
            <a:headEnd len="med" w="med" type="none"/>
            <a:tailEnd len="med" w="med" type="triangle"/>
          </a:ln>
        </p:spPr>
      </p:cxnSp>
      <p:cxnSp>
        <p:nvCxnSpPr>
          <p:cNvPr id="787" name="Google Shape;787;p27"/>
          <p:cNvCxnSpPr/>
          <p:nvPr/>
        </p:nvCxnSpPr>
        <p:spPr>
          <a:xfrm>
            <a:off x="4936408" y="2029713"/>
            <a:ext cx="750300" cy="1972800"/>
          </a:xfrm>
          <a:prstGeom prst="straightConnector1">
            <a:avLst/>
          </a:prstGeom>
          <a:noFill/>
          <a:ln cap="flat" cmpd="sng" w="9525">
            <a:solidFill>
              <a:srgbClr val="595959"/>
            </a:solidFill>
            <a:prstDash val="solid"/>
            <a:round/>
            <a:headEnd len="med" w="med" type="none"/>
            <a:tailEnd len="med" w="med" type="triangle"/>
          </a:ln>
        </p:spPr>
      </p:cxnSp>
      <p:cxnSp>
        <p:nvCxnSpPr>
          <p:cNvPr id="788" name="Google Shape;788;p27"/>
          <p:cNvCxnSpPr/>
          <p:nvPr/>
        </p:nvCxnSpPr>
        <p:spPr>
          <a:xfrm flipH="1" rot="10800000">
            <a:off x="4936408" y="1218536"/>
            <a:ext cx="750300" cy="1548300"/>
          </a:xfrm>
          <a:prstGeom prst="straightConnector1">
            <a:avLst/>
          </a:prstGeom>
          <a:noFill/>
          <a:ln cap="flat" cmpd="sng" w="9525">
            <a:solidFill>
              <a:srgbClr val="595959"/>
            </a:solidFill>
            <a:prstDash val="solid"/>
            <a:round/>
            <a:headEnd len="med" w="med" type="none"/>
            <a:tailEnd len="med" w="med" type="triangle"/>
          </a:ln>
        </p:spPr>
      </p:cxnSp>
      <p:cxnSp>
        <p:nvCxnSpPr>
          <p:cNvPr id="789" name="Google Shape;789;p27"/>
          <p:cNvCxnSpPr/>
          <p:nvPr/>
        </p:nvCxnSpPr>
        <p:spPr>
          <a:xfrm flipH="1" rot="10800000">
            <a:off x="4936408" y="2029736"/>
            <a:ext cx="750300" cy="737100"/>
          </a:xfrm>
          <a:prstGeom prst="straightConnector1">
            <a:avLst/>
          </a:prstGeom>
          <a:noFill/>
          <a:ln cap="flat" cmpd="sng" w="9525">
            <a:solidFill>
              <a:srgbClr val="595959"/>
            </a:solidFill>
            <a:prstDash val="solid"/>
            <a:round/>
            <a:headEnd len="med" w="med" type="none"/>
            <a:tailEnd len="med" w="med" type="triangle"/>
          </a:ln>
        </p:spPr>
      </p:cxnSp>
      <p:cxnSp>
        <p:nvCxnSpPr>
          <p:cNvPr id="790" name="Google Shape;790;p27"/>
          <p:cNvCxnSpPr/>
          <p:nvPr/>
        </p:nvCxnSpPr>
        <p:spPr>
          <a:xfrm>
            <a:off x="4936408" y="2766836"/>
            <a:ext cx="750300" cy="27000"/>
          </a:xfrm>
          <a:prstGeom prst="straightConnector1">
            <a:avLst/>
          </a:prstGeom>
          <a:noFill/>
          <a:ln cap="flat" cmpd="sng" w="9525">
            <a:solidFill>
              <a:srgbClr val="595959"/>
            </a:solidFill>
            <a:prstDash val="solid"/>
            <a:round/>
            <a:headEnd len="med" w="med" type="none"/>
            <a:tailEnd len="med" w="med" type="triangle"/>
          </a:ln>
        </p:spPr>
      </p:cxnSp>
      <p:cxnSp>
        <p:nvCxnSpPr>
          <p:cNvPr id="791" name="Google Shape;791;p27"/>
          <p:cNvCxnSpPr/>
          <p:nvPr/>
        </p:nvCxnSpPr>
        <p:spPr>
          <a:xfrm>
            <a:off x="4936408" y="2766836"/>
            <a:ext cx="750300" cy="1235400"/>
          </a:xfrm>
          <a:prstGeom prst="straightConnector1">
            <a:avLst/>
          </a:prstGeom>
          <a:noFill/>
          <a:ln cap="flat" cmpd="sng" w="9525">
            <a:solidFill>
              <a:srgbClr val="595959"/>
            </a:solidFill>
            <a:prstDash val="solid"/>
            <a:round/>
            <a:headEnd len="med" w="med" type="none"/>
            <a:tailEnd len="med" w="med" type="triangle"/>
          </a:ln>
        </p:spPr>
      </p:cxnSp>
      <p:cxnSp>
        <p:nvCxnSpPr>
          <p:cNvPr id="792" name="Google Shape;792;p27"/>
          <p:cNvCxnSpPr/>
          <p:nvPr/>
        </p:nvCxnSpPr>
        <p:spPr>
          <a:xfrm flipH="1" rot="10800000">
            <a:off x="4936308" y="1218391"/>
            <a:ext cx="750300" cy="2819400"/>
          </a:xfrm>
          <a:prstGeom prst="straightConnector1">
            <a:avLst/>
          </a:prstGeom>
          <a:noFill/>
          <a:ln cap="flat" cmpd="sng" w="9525">
            <a:solidFill>
              <a:srgbClr val="595959"/>
            </a:solidFill>
            <a:prstDash val="solid"/>
            <a:round/>
            <a:headEnd len="med" w="med" type="none"/>
            <a:tailEnd len="med" w="med" type="triangle"/>
          </a:ln>
        </p:spPr>
      </p:cxnSp>
      <p:cxnSp>
        <p:nvCxnSpPr>
          <p:cNvPr id="793" name="Google Shape;793;p27"/>
          <p:cNvCxnSpPr/>
          <p:nvPr/>
        </p:nvCxnSpPr>
        <p:spPr>
          <a:xfrm flipH="1" rot="10800000">
            <a:off x="4936408" y="2029584"/>
            <a:ext cx="750300" cy="1972800"/>
          </a:xfrm>
          <a:prstGeom prst="straightConnector1">
            <a:avLst/>
          </a:prstGeom>
          <a:noFill/>
          <a:ln cap="flat" cmpd="sng" w="9525">
            <a:solidFill>
              <a:srgbClr val="595959"/>
            </a:solidFill>
            <a:prstDash val="solid"/>
            <a:round/>
            <a:headEnd len="med" w="med" type="none"/>
            <a:tailEnd len="med" w="med" type="triangle"/>
          </a:ln>
        </p:spPr>
      </p:cxnSp>
      <p:cxnSp>
        <p:nvCxnSpPr>
          <p:cNvPr id="794" name="Google Shape;794;p27"/>
          <p:cNvCxnSpPr/>
          <p:nvPr/>
        </p:nvCxnSpPr>
        <p:spPr>
          <a:xfrm flipH="1" rot="10800000">
            <a:off x="4936408" y="2793984"/>
            <a:ext cx="750300" cy="1208400"/>
          </a:xfrm>
          <a:prstGeom prst="straightConnector1">
            <a:avLst/>
          </a:prstGeom>
          <a:noFill/>
          <a:ln cap="flat" cmpd="sng" w="9525">
            <a:solidFill>
              <a:srgbClr val="595959"/>
            </a:solidFill>
            <a:prstDash val="solid"/>
            <a:round/>
            <a:headEnd len="med" w="med" type="none"/>
            <a:tailEnd len="med" w="med" type="triangle"/>
          </a:ln>
        </p:spPr>
      </p:cxnSp>
      <p:cxnSp>
        <p:nvCxnSpPr>
          <p:cNvPr id="795" name="Google Shape;795;p27"/>
          <p:cNvCxnSpPr/>
          <p:nvPr/>
        </p:nvCxnSpPr>
        <p:spPr>
          <a:xfrm>
            <a:off x="4936408" y="4002384"/>
            <a:ext cx="750300" cy="0"/>
          </a:xfrm>
          <a:prstGeom prst="straightConnector1">
            <a:avLst/>
          </a:prstGeom>
          <a:noFill/>
          <a:ln cap="flat" cmpd="sng" w="9525">
            <a:solidFill>
              <a:srgbClr val="595959"/>
            </a:solidFill>
            <a:prstDash val="solid"/>
            <a:round/>
            <a:headEnd len="med" w="med" type="none"/>
            <a:tailEnd len="med" w="med" type="triangle"/>
          </a:ln>
        </p:spPr>
      </p:cxnSp>
      <p:sp>
        <p:nvSpPr>
          <p:cNvPr id="796" name="Google Shape;796;p27"/>
          <p:cNvSpPr txBox="1"/>
          <p:nvPr/>
        </p:nvSpPr>
        <p:spPr>
          <a:xfrm>
            <a:off x="4183347" y="4451175"/>
            <a:ext cx="912600" cy="376200"/>
          </a:xfrm>
          <a:prstGeom prst="rect">
            <a:avLst/>
          </a:prstGeom>
          <a:noFill/>
          <a:ln cap="flat" cmpd="sng" w="9525">
            <a:solidFill>
              <a:srgbClr val="CFE2F3"/>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A</a:t>
            </a:r>
            <a:r>
              <a:rPr baseline="30000" lang="en">
                <a:latin typeface="Consolas"/>
                <a:ea typeface="Consolas"/>
                <a:cs typeface="Consolas"/>
                <a:sym typeface="Consolas"/>
              </a:rPr>
              <a:t>[2]</a:t>
            </a:r>
            <a:endParaRPr baseline="30000">
              <a:latin typeface="Consolas"/>
              <a:ea typeface="Consolas"/>
              <a:cs typeface="Consolas"/>
              <a:sym typeface="Consolas"/>
            </a:endParaRPr>
          </a:p>
        </p:txBody>
      </p:sp>
      <p:cxnSp>
        <p:nvCxnSpPr>
          <p:cNvPr id="797" name="Google Shape;797;p27"/>
          <p:cNvCxnSpPr>
            <a:stCxn id="731" idx="6"/>
            <a:endCxn id="709" idx="2"/>
          </p:cNvCxnSpPr>
          <p:nvPr/>
        </p:nvCxnSpPr>
        <p:spPr>
          <a:xfrm flipH="1" rot="10800000">
            <a:off x="6279996" y="2411761"/>
            <a:ext cx="995700" cy="372900"/>
          </a:xfrm>
          <a:prstGeom prst="straightConnector1">
            <a:avLst/>
          </a:prstGeom>
          <a:noFill/>
          <a:ln cap="flat" cmpd="sng" w="9525">
            <a:solidFill>
              <a:srgbClr val="595959"/>
            </a:solidFill>
            <a:prstDash val="solid"/>
            <a:round/>
            <a:headEnd len="med" w="med" type="none"/>
            <a:tailEnd len="med" w="med" type="triangle"/>
          </a:ln>
        </p:spPr>
      </p:cxnSp>
      <p:sp>
        <p:nvSpPr>
          <p:cNvPr id="798" name="Google Shape;798;p27"/>
          <p:cNvSpPr txBox="1"/>
          <p:nvPr/>
        </p:nvSpPr>
        <p:spPr>
          <a:xfrm>
            <a:off x="7088922" y="4451175"/>
            <a:ext cx="912600" cy="376200"/>
          </a:xfrm>
          <a:prstGeom prst="rect">
            <a:avLst/>
          </a:prstGeom>
          <a:noFill/>
          <a:ln cap="flat" cmpd="sng" w="9525">
            <a:solidFill>
              <a:srgbClr val="CFE2F3"/>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A</a:t>
            </a:r>
            <a:r>
              <a:rPr baseline="30000" lang="en">
                <a:latin typeface="Consolas"/>
                <a:ea typeface="Consolas"/>
                <a:cs typeface="Consolas"/>
                <a:sym typeface="Consolas"/>
              </a:rPr>
              <a:t>[4]</a:t>
            </a:r>
            <a:endParaRPr baseline="30000">
              <a:latin typeface="Consolas"/>
              <a:ea typeface="Consolas"/>
              <a:cs typeface="Consolas"/>
              <a:sym typeface="Consolas"/>
            </a:endParaRPr>
          </a:p>
        </p:txBody>
      </p:sp>
      <p:cxnSp>
        <p:nvCxnSpPr>
          <p:cNvPr id="799" name="Google Shape;799;p27"/>
          <p:cNvCxnSpPr/>
          <p:nvPr/>
        </p:nvCxnSpPr>
        <p:spPr>
          <a:xfrm flipH="1">
            <a:off x="4636700" y="3215775"/>
            <a:ext cx="6000" cy="450000"/>
          </a:xfrm>
          <a:prstGeom prst="straightConnector1">
            <a:avLst/>
          </a:prstGeom>
          <a:noFill/>
          <a:ln cap="flat" cmpd="sng" w="28575">
            <a:solidFill>
              <a:srgbClr val="595959"/>
            </a:solidFill>
            <a:prstDash val="dot"/>
            <a:round/>
            <a:headEnd len="med" w="med" type="none"/>
            <a:tailEnd len="med" w="med" type="none"/>
          </a:ln>
        </p:spPr>
      </p:cxnSp>
      <p:cxnSp>
        <p:nvCxnSpPr>
          <p:cNvPr id="800" name="Google Shape;800;p27"/>
          <p:cNvCxnSpPr/>
          <p:nvPr/>
        </p:nvCxnSpPr>
        <p:spPr>
          <a:xfrm flipH="1">
            <a:off x="5980300" y="3215763"/>
            <a:ext cx="6000" cy="450000"/>
          </a:xfrm>
          <a:prstGeom prst="straightConnector1">
            <a:avLst/>
          </a:prstGeom>
          <a:noFill/>
          <a:ln cap="flat" cmpd="sng" w="28575">
            <a:solidFill>
              <a:srgbClr val="595959"/>
            </a:solidFill>
            <a:prstDash val="dot"/>
            <a:round/>
            <a:headEnd len="med" w="med" type="none"/>
            <a:tailEnd len="med" w="med" type="none"/>
          </a:ln>
        </p:spPr>
      </p:cxn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4" name="Shape 804"/>
        <p:cNvGrpSpPr/>
        <p:nvPr/>
      </p:nvGrpSpPr>
      <p:grpSpPr>
        <a:xfrm>
          <a:off x="0" y="0"/>
          <a:ext cx="0" cy="0"/>
          <a:chOff x="0" y="0"/>
          <a:chExt cx="0" cy="0"/>
        </a:xfrm>
      </p:grpSpPr>
      <p:grpSp>
        <p:nvGrpSpPr>
          <p:cNvPr id="805" name="Google Shape;805;p28"/>
          <p:cNvGrpSpPr/>
          <p:nvPr/>
        </p:nvGrpSpPr>
        <p:grpSpPr>
          <a:xfrm>
            <a:off x="209504" y="2056289"/>
            <a:ext cx="1055455" cy="1030918"/>
            <a:chOff x="347441" y="529183"/>
            <a:chExt cx="2163705" cy="1824635"/>
          </a:xfrm>
        </p:grpSpPr>
        <p:grpSp>
          <p:nvGrpSpPr>
            <p:cNvPr id="806" name="Google Shape;806;p28"/>
            <p:cNvGrpSpPr/>
            <p:nvPr/>
          </p:nvGrpSpPr>
          <p:grpSpPr>
            <a:xfrm>
              <a:off x="745224" y="529183"/>
              <a:ext cx="1765922" cy="1596032"/>
              <a:chOff x="6240000" y="821025"/>
              <a:chExt cx="2904000" cy="2668950"/>
            </a:xfrm>
          </p:grpSpPr>
          <p:sp>
            <p:nvSpPr>
              <p:cNvPr id="807" name="Google Shape;807;p28"/>
              <p:cNvSpPr/>
              <p:nvPr/>
            </p:nvSpPr>
            <p:spPr>
              <a:xfrm flipH="1">
                <a:off x="6240000" y="821025"/>
                <a:ext cx="2904000" cy="26673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808" name="Google Shape;808;p28"/>
              <p:cNvSpPr/>
              <p:nvPr/>
            </p:nvSpPr>
            <p:spPr>
              <a:xfrm flipH="1">
                <a:off x="6240000" y="8210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809" name="Google Shape;809;p28"/>
              <p:cNvSpPr/>
              <p:nvPr/>
            </p:nvSpPr>
            <p:spPr>
              <a:xfrm flipH="1">
                <a:off x="6820800" y="8210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810" name="Google Shape;810;p28"/>
              <p:cNvSpPr/>
              <p:nvPr/>
            </p:nvSpPr>
            <p:spPr>
              <a:xfrm flipH="1">
                <a:off x="7401600" y="8210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811" name="Google Shape;811;p28"/>
              <p:cNvSpPr/>
              <p:nvPr/>
            </p:nvSpPr>
            <p:spPr>
              <a:xfrm flipH="1">
                <a:off x="7982400" y="8210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812" name="Google Shape;812;p28"/>
              <p:cNvSpPr/>
              <p:nvPr/>
            </p:nvSpPr>
            <p:spPr>
              <a:xfrm flipH="1">
                <a:off x="8563200" y="8210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813" name="Google Shape;813;p28"/>
              <p:cNvSpPr/>
              <p:nvPr/>
            </p:nvSpPr>
            <p:spPr>
              <a:xfrm flipH="1">
                <a:off x="6240000" y="13538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814" name="Google Shape;814;p28"/>
              <p:cNvSpPr/>
              <p:nvPr/>
            </p:nvSpPr>
            <p:spPr>
              <a:xfrm flipH="1">
                <a:off x="6820800" y="13538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815" name="Google Shape;815;p28"/>
              <p:cNvSpPr/>
              <p:nvPr/>
            </p:nvSpPr>
            <p:spPr>
              <a:xfrm flipH="1">
                <a:off x="7401600" y="13538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816" name="Google Shape;816;p28"/>
              <p:cNvSpPr/>
              <p:nvPr/>
            </p:nvSpPr>
            <p:spPr>
              <a:xfrm flipH="1">
                <a:off x="7982400" y="13538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817" name="Google Shape;817;p28"/>
              <p:cNvSpPr/>
              <p:nvPr/>
            </p:nvSpPr>
            <p:spPr>
              <a:xfrm flipH="1">
                <a:off x="8563200" y="13538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818" name="Google Shape;818;p28"/>
              <p:cNvSpPr/>
              <p:nvPr/>
            </p:nvSpPr>
            <p:spPr>
              <a:xfrm flipH="1">
                <a:off x="6240000" y="18882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819" name="Google Shape;819;p28"/>
              <p:cNvSpPr/>
              <p:nvPr/>
            </p:nvSpPr>
            <p:spPr>
              <a:xfrm flipH="1">
                <a:off x="6820800" y="18882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820" name="Google Shape;820;p28"/>
              <p:cNvSpPr/>
              <p:nvPr/>
            </p:nvSpPr>
            <p:spPr>
              <a:xfrm flipH="1">
                <a:off x="7401600" y="18882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821" name="Google Shape;821;p28"/>
              <p:cNvSpPr/>
              <p:nvPr/>
            </p:nvSpPr>
            <p:spPr>
              <a:xfrm flipH="1">
                <a:off x="7982400" y="18882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822" name="Google Shape;822;p28"/>
              <p:cNvSpPr/>
              <p:nvPr/>
            </p:nvSpPr>
            <p:spPr>
              <a:xfrm flipH="1">
                <a:off x="8563200" y="18882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823" name="Google Shape;823;p28"/>
              <p:cNvSpPr/>
              <p:nvPr/>
            </p:nvSpPr>
            <p:spPr>
              <a:xfrm flipH="1">
                <a:off x="6240000" y="24227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824" name="Google Shape;824;p28"/>
              <p:cNvSpPr/>
              <p:nvPr/>
            </p:nvSpPr>
            <p:spPr>
              <a:xfrm flipH="1">
                <a:off x="6820800" y="24227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825" name="Google Shape;825;p28"/>
              <p:cNvSpPr/>
              <p:nvPr/>
            </p:nvSpPr>
            <p:spPr>
              <a:xfrm flipH="1">
                <a:off x="7401600" y="24227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826" name="Google Shape;826;p28"/>
              <p:cNvSpPr/>
              <p:nvPr/>
            </p:nvSpPr>
            <p:spPr>
              <a:xfrm flipH="1">
                <a:off x="7982400" y="24227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827" name="Google Shape;827;p28"/>
              <p:cNvSpPr/>
              <p:nvPr/>
            </p:nvSpPr>
            <p:spPr>
              <a:xfrm flipH="1">
                <a:off x="8563200" y="24227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828" name="Google Shape;828;p28"/>
              <p:cNvSpPr/>
              <p:nvPr/>
            </p:nvSpPr>
            <p:spPr>
              <a:xfrm flipH="1">
                <a:off x="6240000" y="29571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829" name="Google Shape;829;p28"/>
              <p:cNvSpPr/>
              <p:nvPr/>
            </p:nvSpPr>
            <p:spPr>
              <a:xfrm flipH="1">
                <a:off x="6820800" y="29571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830" name="Google Shape;830;p28"/>
              <p:cNvSpPr/>
              <p:nvPr/>
            </p:nvSpPr>
            <p:spPr>
              <a:xfrm flipH="1">
                <a:off x="7401600" y="29571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831" name="Google Shape;831;p28"/>
              <p:cNvSpPr/>
              <p:nvPr/>
            </p:nvSpPr>
            <p:spPr>
              <a:xfrm flipH="1">
                <a:off x="7982400" y="29571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832" name="Google Shape;832;p28"/>
              <p:cNvSpPr/>
              <p:nvPr/>
            </p:nvSpPr>
            <p:spPr>
              <a:xfrm flipH="1">
                <a:off x="8563200" y="29571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grpSp>
        <p:grpSp>
          <p:nvGrpSpPr>
            <p:cNvPr id="833" name="Google Shape;833;p28"/>
            <p:cNvGrpSpPr/>
            <p:nvPr/>
          </p:nvGrpSpPr>
          <p:grpSpPr>
            <a:xfrm>
              <a:off x="546332" y="643484"/>
              <a:ext cx="1765922" cy="1596032"/>
              <a:chOff x="5950075" y="854725"/>
              <a:chExt cx="2904000" cy="2668950"/>
            </a:xfrm>
          </p:grpSpPr>
          <p:sp>
            <p:nvSpPr>
              <p:cNvPr id="834" name="Google Shape;834;p28"/>
              <p:cNvSpPr/>
              <p:nvPr/>
            </p:nvSpPr>
            <p:spPr>
              <a:xfrm flipH="1">
                <a:off x="5950075" y="854725"/>
                <a:ext cx="2904000" cy="26673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28"/>
              <p:cNvSpPr/>
              <p:nvPr/>
            </p:nvSpPr>
            <p:spPr>
              <a:xfrm flipH="1">
                <a:off x="5950075" y="8547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28"/>
              <p:cNvSpPr/>
              <p:nvPr/>
            </p:nvSpPr>
            <p:spPr>
              <a:xfrm flipH="1">
                <a:off x="6530875" y="8547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28"/>
              <p:cNvSpPr/>
              <p:nvPr/>
            </p:nvSpPr>
            <p:spPr>
              <a:xfrm flipH="1">
                <a:off x="7111675" y="8547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28"/>
              <p:cNvSpPr/>
              <p:nvPr/>
            </p:nvSpPr>
            <p:spPr>
              <a:xfrm flipH="1">
                <a:off x="7692475" y="8547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28"/>
              <p:cNvSpPr/>
              <p:nvPr/>
            </p:nvSpPr>
            <p:spPr>
              <a:xfrm flipH="1">
                <a:off x="8273275" y="8547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28"/>
              <p:cNvSpPr/>
              <p:nvPr/>
            </p:nvSpPr>
            <p:spPr>
              <a:xfrm flipH="1">
                <a:off x="5950075" y="13875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28"/>
              <p:cNvSpPr/>
              <p:nvPr/>
            </p:nvSpPr>
            <p:spPr>
              <a:xfrm flipH="1">
                <a:off x="6530875" y="13875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28"/>
              <p:cNvSpPr/>
              <p:nvPr/>
            </p:nvSpPr>
            <p:spPr>
              <a:xfrm flipH="1">
                <a:off x="7111675" y="13875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28"/>
              <p:cNvSpPr/>
              <p:nvPr/>
            </p:nvSpPr>
            <p:spPr>
              <a:xfrm flipH="1">
                <a:off x="7692475" y="13875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28"/>
              <p:cNvSpPr/>
              <p:nvPr/>
            </p:nvSpPr>
            <p:spPr>
              <a:xfrm flipH="1">
                <a:off x="8273275" y="13875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28"/>
              <p:cNvSpPr/>
              <p:nvPr/>
            </p:nvSpPr>
            <p:spPr>
              <a:xfrm flipH="1">
                <a:off x="5950075" y="19219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28"/>
              <p:cNvSpPr/>
              <p:nvPr/>
            </p:nvSpPr>
            <p:spPr>
              <a:xfrm flipH="1">
                <a:off x="6530875" y="19219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28"/>
              <p:cNvSpPr/>
              <p:nvPr/>
            </p:nvSpPr>
            <p:spPr>
              <a:xfrm flipH="1">
                <a:off x="7111675" y="19219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28"/>
              <p:cNvSpPr/>
              <p:nvPr/>
            </p:nvSpPr>
            <p:spPr>
              <a:xfrm flipH="1">
                <a:off x="7692475" y="19219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28"/>
              <p:cNvSpPr/>
              <p:nvPr/>
            </p:nvSpPr>
            <p:spPr>
              <a:xfrm flipH="1">
                <a:off x="8273275" y="19219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28"/>
              <p:cNvSpPr/>
              <p:nvPr/>
            </p:nvSpPr>
            <p:spPr>
              <a:xfrm flipH="1">
                <a:off x="5950075" y="24564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28"/>
              <p:cNvSpPr/>
              <p:nvPr/>
            </p:nvSpPr>
            <p:spPr>
              <a:xfrm flipH="1">
                <a:off x="6530875" y="24564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28"/>
              <p:cNvSpPr/>
              <p:nvPr/>
            </p:nvSpPr>
            <p:spPr>
              <a:xfrm flipH="1">
                <a:off x="7111675" y="24564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28"/>
              <p:cNvSpPr/>
              <p:nvPr/>
            </p:nvSpPr>
            <p:spPr>
              <a:xfrm flipH="1">
                <a:off x="7692475" y="24564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28"/>
              <p:cNvSpPr/>
              <p:nvPr/>
            </p:nvSpPr>
            <p:spPr>
              <a:xfrm flipH="1">
                <a:off x="8273275" y="24564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28"/>
              <p:cNvSpPr/>
              <p:nvPr/>
            </p:nvSpPr>
            <p:spPr>
              <a:xfrm flipH="1">
                <a:off x="5950075" y="29908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28"/>
              <p:cNvSpPr/>
              <p:nvPr/>
            </p:nvSpPr>
            <p:spPr>
              <a:xfrm flipH="1">
                <a:off x="6530875" y="29908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28"/>
              <p:cNvSpPr/>
              <p:nvPr/>
            </p:nvSpPr>
            <p:spPr>
              <a:xfrm flipH="1">
                <a:off x="7111675" y="29908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28"/>
              <p:cNvSpPr/>
              <p:nvPr/>
            </p:nvSpPr>
            <p:spPr>
              <a:xfrm flipH="1">
                <a:off x="7692475" y="29908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28"/>
              <p:cNvSpPr/>
              <p:nvPr/>
            </p:nvSpPr>
            <p:spPr>
              <a:xfrm flipH="1">
                <a:off x="8273275" y="29908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0" name="Google Shape;860;p28"/>
            <p:cNvGrpSpPr/>
            <p:nvPr/>
          </p:nvGrpSpPr>
          <p:grpSpPr>
            <a:xfrm>
              <a:off x="347441" y="757786"/>
              <a:ext cx="1765922" cy="1596032"/>
              <a:chOff x="2854300" y="1168125"/>
              <a:chExt cx="2904000" cy="2668950"/>
            </a:xfrm>
          </p:grpSpPr>
          <p:sp>
            <p:nvSpPr>
              <p:cNvPr id="861" name="Google Shape;861;p28"/>
              <p:cNvSpPr/>
              <p:nvPr/>
            </p:nvSpPr>
            <p:spPr>
              <a:xfrm flipH="1">
                <a:off x="2854300" y="1168125"/>
                <a:ext cx="2904000" cy="26673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28"/>
              <p:cNvSpPr/>
              <p:nvPr/>
            </p:nvSpPr>
            <p:spPr>
              <a:xfrm flipH="1">
                <a:off x="2854300" y="11681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28"/>
              <p:cNvSpPr/>
              <p:nvPr/>
            </p:nvSpPr>
            <p:spPr>
              <a:xfrm flipH="1">
                <a:off x="3435100" y="11681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28"/>
              <p:cNvSpPr/>
              <p:nvPr/>
            </p:nvSpPr>
            <p:spPr>
              <a:xfrm flipH="1">
                <a:off x="4015900" y="11681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28"/>
              <p:cNvSpPr/>
              <p:nvPr/>
            </p:nvSpPr>
            <p:spPr>
              <a:xfrm flipH="1">
                <a:off x="4596700" y="11681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28"/>
              <p:cNvSpPr/>
              <p:nvPr/>
            </p:nvSpPr>
            <p:spPr>
              <a:xfrm flipH="1">
                <a:off x="5177500" y="11681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28"/>
              <p:cNvSpPr/>
              <p:nvPr/>
            </p:nvSpPr>
            <p:spPr>
              <a:xfrm flipH="1">
                <a:off x="2854300" y="17009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28"/>
              <p:cNvSpPr/>
              <p:nvPr/>
            </p:nvSpPr>
            <p:spPr>
              <a:xfrm flipH="1">
                <a:off x="3435100" y="17009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28"/>
              <p:cNvSpPr/>
              <p:nvPr/>
            </p:nvSpPr>
            <p:spPr>
              <a:xfrm flipH="1">
                <a:off x="4015900" y="17009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28"/>
              <p:cNvSpPr/>
              <p:nvPr/>
            </p:nvSpPr>
            <p:spPr>
              <a:xfrm flipH="1">
                <a:off x="4596700" y="17009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28"/>
              <p:cNvSpPr/>
              <p:nvPr/>
            </p:nvSpPr>
            <p:spPr>
              <a:xfrm flipH="1">
                <a:off x="5177500" y="17009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28"/>
              <p:cNvSpPr/>
              <p:nvPr/>
            </p:nvSpPr>
            <p:spPr>
              <a:xfrm flipH="1">
                <a:off x="2854300" y="22353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28"/>
              <p:cNvSpPr/>
              <p:nvPr/>
            </p:nvSpPr>
            <p:spPr>
              <a:xfrm flipH="1">
                <a:off x="3435100" y="22353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28"/>
              <p:cNvSpPr/>
              <p:nvPr/>
            </p:nvSpPr>
            <p:spPr>
              <a:xfrm flipH="1">
                <a:off x="4015900" y="22353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28"/>
              <p:cNvSpPr/>
              <p:nvPr/>
            </p:nvSpPr>
            <p:spPr>
              <a:xfrm flipH="1">
                <a:off x="4596700" y="22353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28"/>
              <p:cNvSpPr/>
              <p:nvPr/>
            </p:nvSpPr>
            <p:spPr>
              <a:xfrm flipH="1">
                <a:off x="5177500" y="22353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28"/>
              <p:cNvSpPr/>
              <p:nvPr/>
            </p:nvSpPr>
            <p:spPr>
              <a:xfrm flipH="1">
                <a:off x="2854300" y="27698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28"/>
              <p:cNvSpPr/>
              <p:nvPr/>
            </p:nvSpPr>
            <p:spPr>
              <a:xfrm flipH="1">
                <a:off x="3435100" y="27698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28"/>
              <p:cNvSpPr/>
              <p:nvPr/>
            </p:nvSpPr>
            <p:spPr>
              <a:xfrm flipH="1">
                <a:off x="4015900" y="27698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28"/>
              <p:cNvSpPr/>
              <p:nvPr/>
            </p:nvSpPr>
            <p:spPr>
              <a:xfrm flipH="1">
                <a:off x="4596700" y="27698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28"/>
              <p:cNvSpPr/>
              <p:nvPr/>
            </p:nvSpPr>
            <p:spPr>
              <a:xfrm flipH="1">
                <a:off x="5177500" y="27698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28"/>
              <p:cNvSpPr/>
              <p:nvPr/>
            </p:nvSpPr>
            <p:spPr>
              <a:xfrm flipH="1">
                <a:off x="2854300" y="33042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28"/>
              <p:cNvSpPr/>
              <p:nvPr/>
            </p:nvSpPr>
            <p:spPr>
              <a:xfrm flipH="1">
                <a:off x="3435100" y="33042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28"/>
              <p:cNvSpPr/>
              <p:nvPr/>
            </p:nvSpPr>
            <p:spPr>
              <a:xfrm flipH="1">
                <a:off x="4015900" y="33042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28"/>
              <p:cNvSpPr/>
              <p:nvPr/>
            </p:nvSpPr>
            <p:spPr>
              <a:xfrm flipH="1">
                <a:off x="4596700" y="33042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28"/>
              <p:cNvSpPr/>
              <p:nvPr/>
            </p:nvSpPr>
            <p:spPr>
              <a:xfrm flipH="1">
                <a:off x="5177500" y="33042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87" name="Google Shape;887;p28"/>
          <p:cNvGrpSpPr/>
          <p:nvPr/>
        </p:nvGrpSpPr>
        <p:grpSpPr>
          <a:xfrm>
            <a:off x="1858240" y="1429225"/>
            <a:ext cx="921407" cy="797461"/>
            <a:chOff x="3229840" y="362425"/>
            <a:chExt cx="921407" cy="797461"/>
          </a:xfrm>
        </p:grpSpPr>
        <p:sp>
          <p:nvSpPr>
            <p:cNvPr id="888" name="Google Shape;888;p28"/>
            <p:cNvSpPr/>
            <p:nvPr/>
          </p:nvSpPr>
          <p:spPr>
            <a:xfrm flipH="1">
              <a:off x="3311643" y="445855"/>
              <a:ext cx="757800" cy="6306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28"/>
            <p:cNvSpPr/>
            <p:nvPr/>
          </p:nvSpPr>
          <p:spPr>
            <a:xfrm flipH="1">
              <a:off x="3393447" y="362425"/>
              <a:ext cx="757800" cy="6306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28"/>
            <p:cNvSpPr/>
            <p:nvPr/>
          </p:nvSpPr>
          <p:spPr>
            <a:xfrm flipH="1">
              <a:off x="3229840" y="529286"/>
              <a:ext cx="757800" cy="6306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1" name="Google Shape;891;p28"/>
          <p:cNvGrpSpPr/>
          <p:nvPr/>
        </p:nvGrpSpPr>
        <p:grpSpPr>
          <a:xfrm>
            <a:off x="1858240" y="2656261"/>
            <a:ext cx="921400" cy="785200"/>
            <a:chOff x="2467840" y="1786561"/>
            <a:chExt cx="921400" cy="785200"/>
          </a:xfrm>
        </p:grpSpPr>
        <p:sp>
          <p:nvSpPr>
            <p:cNvPr id="892" name="Google Shape;892;p28"/>
            <p:cNvSpPr/>
            <p:nvPr/>
          </p:nvSpPr>
          <p:spPr>
            <a:xfrm flipH="1">
              <a:off x="2631440" y="1786561"/>
              <a:ext cx="757800" cy="6306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28"/>
            <p:cNvSpPr/>
            <p:nvPr/>
          </p:nvSpPr>
          <p:spPr>
            <a:xfrm flipH="1">
              <a:off x="2549640" y="1863861"/>
              <a:ext cx="757800" cy="6306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28"/>
            <p:cNvSpPr/>
            <p:nvPr/>
          </p:nvSpPr>
          <p:spPr>
            <a:xfrm flipH="1">
              <a:off x="2467840" y="1941161"/>
              <a:ext cx="757800" cy="6306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5" name="Google Shape;895;p28"/>
          <p:cNvGrpSpPr/>
          <p:nvPr/>
        </p:nvGrpSpPr>
        <p:grpSpPr>
          <a:xfrm>
            <a:off x="3231306" y="1352333"/>
            <a:ext cx="877879" cy="877818"/>
            <a:chOff x="5950075" y="854725"/>
            <a:chExt cx="2904000" cy="2668950"/>
          </a:xfrm>
        </p:grpSpPr>
        <p:sp>
          <p:nvSpPr>
            <p:cNvPr id="896" name="Google Shape;896;p28"/>
            <p:cNvSpPr/>
            <p:nvPr/>
          </p:nvSpPr>
          <p:spPr>
            <a:xfrm flipH="1">
              <a:off x="5950075" y="854725"/>
              <a:ext cx="2904000" cy="26673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28"/>
            <p:cNvSpPr/>
            <p:nvPr/>
          </p:nvSpPr>
          <p:spPr>
            <a:xfrm flipH="1">
              <a:off x="5950075" y="8547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28"/>
            <p:cNvSpPr/>
            <p:nvPr/>
          </p:nvSpPr>
          <p:spPr>
            <a:xfrm flipH="1">
              <a:off x="6530875" y="8547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28"/>
            <p:cNvSpPr/>
            <p:nvPr/>
          </p:nvSpPr>
          <p:spPr>
            <a:xfrm flipH="1">
              <a:off x="7111675" y="8547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28"/>
            <p:cNvSpPr/>
            <p:nvPr/>
          </p:nvSpPr>
          <p:spPr>
            <a:xfrm flipH="1">
              <a:off x="7692475" y="8547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28"/>
            <p:cNvSpPr/>
            <p:nvPr/>
          </p:nvSpPr>
          <p:spPr>
            <a:xfrm flipH="1">
              <a:off x="8273275" y="8547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28"/>
            <p:cNvSpPr/>
            <p:nvPr/>
          </p:nvSpPr>
          <p:spPr>
            <a:xfrm flipH="1">
              <a:off x="5950075" y="13875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28"/>
            <p:cNvSpPr/>
            <p:nvPr/>
          </p:nvSpPr>
          <p:spPr>
            <a:xfrm flipH="1">
              <a:off x="6530875" y="13875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28"/>
            <p:cNvSpPr/>
            <p:nvPr/>
          </p:nvSpPr>
          <p:spPr>
            <a:xfrm flipH="1">
              <a:off x="7111675" y="13875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28"/>
            <p:cNvSpPr/>
            <p:nvPr/>
          </p:nvSpPr>
          <p:spPr>
            <a:xfrm flipH="1">
              <a:off x="7692475" y="13875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28"/>
            <p:cNvSpPr/>
            <p:nvPr/>
          </p:nvSpPr>
          <p:spPr>
            <a:xfrm flipH="1">
              <a:off x="8273275" y="13875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28"/>
            <p:cNvSpPr/>
            <p:nvPr/>
          </p:nvSpPr>
          <p:spPr>
            <a:xfrm flipH="1">
              <a:off x="5950075" y="19219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28"/>
            <p:cNvSpPr/>
            <p:nvPr/>
          </p:nvSpPr>
          <p:spPr>
            <a:xfrm flipH="1">
              <a:off x="6530875" y="19219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28"/>
            <p:cNvSpPr/>
            <p:nvPr/>
          </p:nvSpPr>
          <p:spPr>
            <a:xfrm flipH="1">
              <a:off x="7111675" y="19219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28"/>
            <p:cNvSpPr/>
            <p:nvPr/>
          </p:nvSpPr>
          <p:spPr>
            <a:xfrm flipH="1">
              <a:off x="7692475" y="19219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28"/>
            <p:cNvSpPr/>
            <p:nvPr/>
          </p:nvSpPr>
          <p:spPr>
            <a:xfrm flipH="1">
              <a:off x="8273275" y="19219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28"/>
            <p:cNvSpPr/>
            <p:nvPr/>
          </p:nvSpPr>
          <p:spPr>
            <a:xfrm flipH="1">
              <a:off x="5950075" y="24564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28"/>
            <p:cNvSpPr/>
            <p:nvPr/>
          </p:nvSpPr>
          <p:spPr>
            <a:xfrm flipH="1">
              <a:off x="6530875" y="24564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28"/>
            <p:cNvSpPr/>
            <p:nvPr/>
          </p:nvSpPr>
          <p:spPr>
            <a:xfrm flipH="1">
              <a:off x="7111675" y="24564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28"/>
            <p:cNvSpPr/>
            <p:nvPr/>
          </p:nvSpPr>
          <p:spPr>
            <a:xfrm flipH="1">
              <a:off x="7692475" y="24564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28"/>
            <p:cNvSpPr/>
            <p:nvPr/>
          </p:nvSpPr>
          <p:spPr>
            <a:xfrm flipH="1">
              <a:off x="8273275" y="24564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28"/>
            <p:cNvSpPr/>
            <p:nvPr/>
          </p:nvSpPr>
          <p:spPr>
            <a:xfrm flipH="1">
              <a:off x="5950075" y="29908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28"/>
            <p:cNvSpPr/>
            <p:nvPr/>
          </p:nvSpPr>
          <p:spPr>
            <a:xfrm flipH="1">
              <a:off x="6530875" y="29908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28"/>
            <p:cNvSpPr/>
            <p:nvPr/>
          </p:nvSpPr>
          <p:spPr>
            <a:xfrm flipH="1">
              <a:off x="7111675" y="29908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28"/>
            <p:cNvSpPr/>
            <p:nvPr/>
          </p:nvSpPr>
          <p:spPr>
            <a:xfrm flipH="1">
              <a:off x="7692475" y="29908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28"/>
            <p:cNvSpPr/>
            <p:nvPr/>
          </p:nvSpPr>
          <p:spPr>
            <a:xfrm flipH="1">
              <a:off x="8273275" y="29908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2" name="Google Shape;922;p28"/>
          <p:cNvGrpSpPr/>
          <p:nvPr/>
        </p:nvGrpSpPr>
        <p:grpSpPr>
          <a:xfrm>
            <a:off x="3231582" y="2535430"/>
            <a:ext cx="877298" cy="879686"/>
            <a:chOff x="2854300" y="1168125"/>
            <a:chExt cx="2904000" cy="2668950"/>
          </a:xfrm>
        </p:grpSpPr>
        <p:sp>
          <p:nvSpPr>
            <p:cNvPr id="923" name="Google Shape;923;p28"/>
            <p:cNvSpPr/>
            <p:nvPr/>
          </p:nvSpPr>
          <p:spPr>
            <a:xfrm flipH="1">
              <a:off x="2854300" y="1168125"/>
              <a:ext cx="2904000" cy="26673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28"/>
            <p:cNvSpPr/>
            <p:nvPr/>
          </p:nvSpPr>
          <p:spPr>
            <a:xfrm flipH="1">
              <a:off x="2854300" y="11681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28"/>
            <p:cNvSpPr/>
            <p:nvPr/>
          </p:nvSpPr>
          <p:spPr>
            <a:xfrm flipH="1">
              <a:off x="3435100" y="11681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28"/>
            <p:cNvSpPr/>
            <p:nvPr/>
          </p:nvSpPr>
          <p:spPr>
            <a:xfrm flipH="1">
              <a:off x="4015900" y="11681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28"/>
            <p:cNvSpPr/>
            <p:nvPr/>
          </p:nvSpPr>
          <p:spPr>
            <a:xfrm flipH="1">
              <a:off x="4596700" y="11681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28"/>
            <p:cNvSpPr/>
            <p:nvPr/>
          </p:nvSpPr>
          <p:spPr>
            <a:xfrm flipH="1">
              <a:off x="5177500" y="11681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28"/>
            <p:cNvSpPr/>
            <p:nvPr/>
          </p:nvSpPr>
          <p:spPr>
            <a:xfrm flipH="1">
              <a:off x="2854300" y="17009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28"/>
            <p:cNvSpPr/>
            <p:nvPr/>
          </p:nvSpPr>
          <p:spPr>
            <a:xfrm flipH="1">
              <a:off x="3435100" y="17009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28"/>
            <p:cNvSpPr/>
            <p:nvPr/>
          </p:nvSpPr>
          <p:spPr>
            <a:xfrm flipH="1">
              <a:off x="4015900" y="17009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28"/>
            <p:cNvSpPr/>
            <p:nvPr/>
          </p:nvSpPr>
          <p:spPr>
            <a:xfrm flipH="1">
              <a:off x="4596700" y="17009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28"/>
            <p:cNvSpPr/>
            <p:nvPr/>
          </p:nvSpPr>
          <p:spPr>
            <a:xfrm flipH="1">
              <a:off x="5177500" y="17009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28"/>
            <p:cNvSpPr/>
            <p:nvPr/>
          </p:nvSpPr>
          <p:spPr>
            <a:xfrm flipH="1">
              <a:off x="2854300" y="22353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28"/>
            <p:cNvSpPr/>
            <p:nvPr/>
          </p:nvSpPr>
          <p:spPr>
            <a:xfrm flipH="1">
              <a:off x="3435100" y="22353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28"/>
            <p:cNvSpPr/>
            <p:nvPr/>
          </p:nvSpPr>
          <p:spPr>
            <a:xfrm flipH="1">
              <a:off x="4015900" y="22353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28"/>
            <p:cNvSpPr/>
            <p:nvPr/>
          </p:nvSpPr>
          <p:spPr>
            <a:xfrm flipH="1">
              <a:off x="4596700" y="22353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28"/>
            <p:cNvSpPr/>
            <p:nvPr/>
          </p:nvSpPr>
          <p:spPr>
            <a:xfrm flipH="1">
              <a:off x="5177500" y="22353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28"/>
            <p:cNvSpPr/>
            <p:nvPr/>
          </p:nvSpPr>
          <p:spPr>
            <a:xfrm flipH="1">
              <a:off x="2854300" y="27698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28"/>
            <p:cNvSpPr/>
            <p:nvPr/>
          </p:nvSpPr>
          <p:spPr>
            <a:xfrm flipH="1">
              <a:off x="3435100" y="27698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28"/>
            <p:cNvSpPr/>
            <p:nvPr/>
          </p:nvSpPr>
          <p:spPr>
            <a:xfrm flipH="1">
              <a:off x="4015900" y="27698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28"/>
            <p:cNvSpPr/>
            <p:nvPr/>
          </p:nvSpPr>
          <p:spPr>
            <a:xfrm flipH="1">
              <a:off x="4596700" y="27698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28"/>
            <p:cNvSpPr/>
            <p:nvPr/>
          </p:nvSpPr>
          <p:spPr>
            <a:xfrm flipH="1">
              <a:off x="5177500" y="27698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28"/>
            <p:cNvSpPr/>
            <p:nvPr/>
          </p:nvSpPr>
          <p:spPr>
            <a:xfrm flipH="1">
              <a:off x="2854300" y="33042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28"/>
            <p:cNvSpPr/>
            <p:nvPr/>
          </p:nvSpPr>
          <p:spPr>
            <a:xfrm flipH="1">
              <a:off x="3435100" y="33042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28"/>
            <p:cNvSpPr/>
            <p:nvPr/>
          </p:nvSpPr>
          <p:spPr>
            <a:xfrm flipH="1">
              <a:off x="4015900" y="33042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28"/>
            <p:cNvSpPr/>
            <p:nvPr/>
          </p:nvSpPr>
          <p:spPr>
            <a:xfrm flipH="1">
              <a:off x="4596700" y="33042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28"/>
            <p:cNvSpPr/>
            <p:nvPr/>
          </p:nvSpPr>
          <p:spPr>
            <a:xfrm flipH="1">
              <a:off x="5177500" y="33042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949" name="Google Shape;949;p28"/>
          <p:cNvCxnSpPr>
            <a:stCxn id="822" idx="1"/>
            <a:endCxn id="890" idx="3"/>
          </p:cNvCxnSpPr>
          <p:nvPr/>
        </p:nvCxnSpPr>
        <p:spPr>
          <a:xfrm flipH="1" rot="10800000">
            <a:off x="1264960" y="1911389"/>
            <a:ext cx="593400" cy="595500"/>
          </a:xfrm>
          <a:prstGeom prst="curvedConnector3">
            <a:avLst>
              <a:gd fmla="val 49990" name="adj1"/>
            </a:avLst>
          </a:prstGeom>
          <a:noFill/>
          <a:ln cap="flat" cmpd="sng" w="9525">
            <a:solidFill>
              <a:srgbClr val="595959"/>
            </a:solidFill>
            <a:prstDash val="solid"/>
            <a:round/>
            <a:headEnd len="med" w="med" type="none"/>
            <a:tailEnd len="med" w="med" type="none"/>
          </a:ln>
        </p:spPr>
      </p:cxnSp>
      <p:cxnSp>
        <p:nvCxnSpPr>
          <p:cNvPr id="950" name="Google Shape;950;p28"/>
          <p:cNvCxnSpPr>
            <a:stCxn id="822" idx="1"/>
            <a:endCxn id="894" idx="3"/>
          </p:cNvCxnSpPr>
          <p:nvPr/>
        </p:nvCxnSpPr>
        <p:spPr>
          <a:xfrm>
            <a:off x="1264960" y="2506889"/>
            <a:ext cx="593400" cy="619200"/>
          </a:xfrm>
          <a:prstGeom prst="curvedConnector3">
            <a:avLst>
              <a:gd fmla="val 49990" name="adj1"/>
            </a:avLst>
          </a:prstGeom>
          <a:noFill/>
          <a:ln cap="flat" cmpd="sng" w="9525">
            <a:solidFill>
              <a:srgbClr val="595959"/>
            </a:solidFill>
            <a:prstDash val="solid"/>
            <a:round/>
            <a:headEnd len="med" w="med" type="none"/>
            <a:tailEnd len="med" w="med" type="none"/>
          </a:ln>
        </p:spPr>
      </p:cxnSp>
      <p:cxnSp>
        <p:nvCxnSpPr>
          <p:cNvPr id="951" name="Google Shape;951;p28"/>
          <p:cNvCxnSpPr/>
          <p:nvPr/>
        </p:nvCxnSpPr>
        <p:spPr>
          <a:xfrm>
            <a:off x="2790650" y="1790350"/>
            <a:ext cx="360300" cy="1800"/>
          </a:xfrm>
          <a:prstGeom prst="straightConnector1">
            <a:avLst/>
          </a:prstGeom>
          <a:noFill/>
          <a:ln cap="flat" cmpd="sng" w="9525">
            <a:solidFill>
              <a:srgbClr val="595959"/>
            </a:solidFill>
            <a:prstDash val="dash"/>
            <a:round/>
            <a:headEnd len="med" w="med" type="none"/>
            <a:tailEnd len="med" w="med" type="triangle"/>
          </a:ln>
        </p:spPr>
      </p:cxnSp>
      <p:cxnSp>
        <p:nvCxnSpPr>
          <p:cNvPr id="952" name="Google Shape;952;p28"/>
          <p:cNvCxnSpPr/>
          <p:nvPr/>
        </p:nvCxnSpPr>
        <p:spPr>
          <a:xfrm>
            <a:off x="2790650" y="3047950"/>
            <a:ext cx="360300" cy="1800"/>
          </a:xfrm>
          <a:prstGeom prst="straightConnector1">
            <a:avLst/>
          </a:prstGeom>
          <a:noFill/>
          <a:ln cap="flat" cmpd="sng" w="9525">
            <a:solidFill>
              <a:srgbClr val="595959"/>
            </a:solidFill>
            <a:prstDash val="dash"/>
            <a:round/>
            <a:headEnd len="med" w="med" type="none"/>
            <a:tailEnd len="med" w="med" type="triangle"/>
          </a:ln>
        </p:spPr>
      </p:cxnSp>
      <p:sp>
        <p:nvSpPr>
          <p:cNvPr id="953" name="Google Shape;953;p28"/>
          <p:cNvSpPr txBox="1"/>
          <p:nvPr/>
        </p:nvSpPr>
        <p:spPr>
          <a:xfrm>
            <a:off x="504700" y="3233550"/>
            <a:ext cx="499200" cy="207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100">
                <a:latin typeface="Consolas"/>
                <a:ea typeface="Consolas"/>
                <a:cs typeface="Consolas"/>
                <a:sym typeface="Consolas"/>
              </a:rPr>
              <a:t>NxNx3</a:t>
            </a:r>
            <a:endParaRPr sz="1100">
              <a:latin typeface="Consolas"/>
              <a:ea typeface="Consolas"/>
              <a:cs typeface="Consolas"/>
              <a:sym typeface="Consolas"/>
            </a:endParaRPr>
          </a:p>
        </p:txBody>
      </p:sp>
      <p:sp>
        <p:nvSpPr>
          <p:cNvPr id="954" name="Google Shape;954;p28"/>
          <p:cNvSpPr txBox="1"/>
          <p:nvPr/>
        </p:nvSpPr>
        <p:spPr>
          <a:xfrm>
            <a:off x="4108875" y="1687288"/>
            <a:ext cx="282000" cy="207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1100">
                <a:latin typeface="Consolas"/>
                <a:ea typeface="Consolas"/>
                <a:cs typeface="Consolas"/>
                <a:sym typeface="Consolas"/>
              </a:rPr>
              <a:t>+b1</a:t>
            </a:r>
            <a:endParaRPr sz="1100">
              <a:latin typeface="Consolas"/>
              <a:ea typeface="Consolas"/>
              <a:cs typeface="Consolas"/>
              <a:sym typeface="Consolas"/>
            </a:endParaRPr>
          </a:p>
        </p:txBody>
      </p:sp>
      <p:sp>
        <p:nvSpPr>
          <p:cNvPr id="955" name="Google Shape;955;p28"/>
          <p:cNvSpPr txBox="1"/>
          <p:nvPr/>
        </p:nvSpPr>
        <p:spPr>
          <a:xfrm>
            <a:off x="4108875" y="2840050"/>
            <a:ext cx="282000" cy="207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1100">
                <a:latin typeface="Consolas"/>
                <a:ea typeface="Consolas"/>
                <a:cs typeface="Consolas"/>
                <a:sym typeface="Consolas"/>
              </a:rPr>
              <a:t>+b2</a:t>
            </a:r>
            <a:endParaRPr sz="1100">
              <a:latin typeface="Consolas"/>
              <a:ea typeface="Consolas"/>
              <a:cs typeface="Consolas"/>
              <a:sym typeface="Consolas"/>
            </a:endParaRPr>
          </a:p>
        </p:txBody>
      </p:sp>
      <p:sp>
        <p:nvSpPr>
          <p:cNvPr id="956" name="Google Shape;956;p28"/>
          <p:cNvSpPr txBox="1"/>
          <p:nvPr/>
        </p:nvSpPr>
        <p:spPr>
          <a:xfrm>
            <a:off x="3420625" y="3497275"/>
            <a:ext cx="499200" cy="207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100">
                <a:latin typeface="Consolas"/>
                <a:ea typeface="Consolas"/>
                <a:cs typeface="Consolas"/>
                <a:sym typeface="Consolas"/>
              </a:rPr>
              <a:t>MxM</a:t>
            </a:r>
            <a:endParaRPr sz="1100">
              <a:latin typeface="Consolas"/>
              <a:ea typeface="Consolas"/>
              <a:cs typeface="Consolas"/>
              <a:sym typeface="Consolas"/>
            </a:endParaRPr>
          </a:p>
        </p:txBody>
      </p:sp>
      <p:sp>
        <p:nvSpPr>
          <p:cNvPr id="957" name="Google Shape;957;p28"/>
          <p:cNvSpPr txBox="1"/>
          <p:nvPr/>
        </p:nvSpPr>
        <p:spPr>
          <a:xfrm>
            <a:off x="3420638" y="1089050"/>
            <a:ext cx="499200" cy="207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100">
                <a:latin typeface="Consolas"/>
                <a:ea typeface="Consolas"/>
                <a:cs typeface="Consolas"/>
                <a:sym typeface="Consolas"/>
              </a:rPr>
              <a:t>MxM</a:t>
            </a:r>
            <a:endParaRPr sz="1100">
              <a:latin typeface="Consolas"/>
              <a:ea typeface="Consolas"/>
              <a:cs typeface="Consolas"/>
              <a:sym typeface="Consolas"/>
            </a:endParaRPr>
          </a:p>
        </p:txBody>
      </p:sp>
      <p:cxnSp>
        <p:nvCxnSpPr>
          <p:cNvPr id="958" name="Google Shape;958;p28"/>
          <p:cNvCxnSpPr/>
          <p:nvPr/>
        </p:nvCxnSpPr>
        <p:spPr>
          <a:xfrm>
            <a:off x="4419600" y="1790338"/>
            <a:ext cx="274200" cy="1800"/>
          </a:xfrm>
          <a:prstGeom prst="straightConnector1">
            <a:avLst/>
          </a:prstGeom>
          <a:noFill/>
          <a:ln cap="flat" cmpd="sng" w="9525">
            <a:solidFill>
              <a:srgbClr val="595959"/>
            </a:solidFill>
            <a:prstDash val="dash"/>
            <a:round/>
            <a:headEnd len="med" w="med" type="none"/>
            <a:tailEnd len="med" w="med" type="triangle"/>
          </a:ln>
        </p:spPr>
      </p:cxnSp>
      <p:cxnSp>
        <p:nvCxnSpPr>
          <p:cNvPr id="959" name="Google Shape;959;p28"/>
          <p:cNvCxnSpPr/>
          <p:nvPr/>
        </p:nvCxnSpPr>
        <p:spPr>
          <a:xfrm>
            <a:off x="4404475" y="2913400"/>
            <a:ext cx="274200" cy="1800"/>
          </a:xfrm>
          <a:prstGeom prst="straightConnector1">
            <a:avLst/>
          </a:prstGeom>
          <a:noFill/>
          <a:ln cap="flat" cmpd="sng" w="9525">
            <a:solidFill>
              <a:srgbClr val="595959"/>
            </a:solidFill>
            <a:prstDash val="dash"/>
            <a:round/>
            <a:headEnd len="med" w="med" type="none"/>
            <a:tailEnd len="med" w="med" type="triangle"/>
          </a:ln>
        </p:spPr>
      </p:cxnSp>
      <p:grpSp>
        <p:nvGrpSpPr>
          <p:cNvPr id="960" name="Google Shape;960;p28"/>
          <p:cNvGrpSpPr/>
          <p:nvPr/>
        </p:nvGrpSpPr>
        <p:grpSpPr>
          <a:xfrm>
            <a:off x="4755306" y="1352333"/>
            <a:ext cx="877879" cy="877818"/>
            <a:chOff x="5950075" y="854725"/>
            <a:chExt cx="2904000" cy="2668950"/>
          </a:xfrm>
        </p:grpSpPr>
        <p:sp>
          <p:nvSpPr>
            <p:cNvPr id="961" name="Google Shape;961;p28"/>
            <p:cNvSpPr/>
            <p:nvPr/>
          </p:nvSpPr>
          <p:spPr>
            <a:xfrm flipH="1">
              <a:off x="5950075" y="854725"/>
              <a:ext cx="2904000" cy="26673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28"/>
            <p:cNvSpPr/>
            <p:nvPr/>
          </p:nvSpPr>
          <p:spPr>
            <a:xfrm flipH="1">
              <a:off x="5950075" y="8547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28"/>
            <p:cNvSpPr/>
            <p:nvPr/>
          </p:nvSpPr>
          <p:spPr>
            <a:xfrm flipH="1">
              <a:off x="6530875" y="8547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28"/>
            <p:cNvSpPr/>
            <p:nvPr/>
          </p:nvSpPr>
          <p:spPr>
            <a:xfrm flipH="1">
              <a:off x="7111675" y="8547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28"/>
            <p:cNvSpPr/>
            <p:nvPr/>
          </p:nvSpPr>
          <p:spPr>
            <a:xfrm flipH="1">
              <a:off x="7692475" y="8547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28"/>
            <p:cNvSpPr/>
            <p:nvPr/>
          </p:nvSpPr>
          <p:spPr>
            <a:xfrm flipH="1">
              <a:off x="8273275" y="8547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28"/>
            <p:cNvSpPr/>
            <p:nvPr/>
          </p:nvSpPr>
          <p:spPr>
            <a:xfrm flipH="1">
              <a:off x="5950075" y="13875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28"/>
            <p:cNvSpPr/>
            <p:nvPr/>
          </p:nvSpPr>
          <p:spPr>
            <a:xfrm flipH="1">
              <a:off x="6530875" y="13875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28"/>
            <p:cNvSpPr/>
            <p:nvPr/>
          </p:nvSpPr>
          <p:spPr>
            <a:xfrm flipH="1">
              <a:off x="7111675" y="13875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28"/>
            <p:cNvSpPr/>
            <p:nvPr/>
          </p:nvSpPr>
          <p:spPr>
            <a:xfrm flipH="1">
              <a:off x="7692475" y="13875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28"/>
            <p:cNvSpPr/>
            <p:nvPr/>
          </p:nvSpPr>
          <p:spPr>
            <a:xfrm flipH="1">
              <a:off x="8273275" y="13875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28"/>
            <p:cNvSpPr/>
            <p:nvPr/>
          </p:nvSpPr>
          <p:spPr>
            <a:xfrm flipH="1">
              <a:off x="5950075" y="19219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28"/>
            <p:cNvSpPr/>
            <p:nvPr/>
          </p:nvSpPr>
          <p:spPr>
            <a:xfrm flipH="1">
              <a:off x="6530875" y="19219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28"/>
            <p:cNvSpPr/>
            <p:nvPr/>
          </p:nvSpPr>
          <p:spPr>
            <a:xfrm flipH="1">
              <a:off x="7111675" y="19219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28"/>
            <p:cNvSpPr/>
            <p:nvPr/>
          </p:nvSpPr>
          <p:spPr>
            <a:xfrm flipH="1">
              <a:off x="7692475" y="19219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28"/>
            <p:cNvSpPr/>
            <p:nvPr/>
          </p:nvSpPr>
          <p:spPr>
            <a:xfrm flipH="1">
              <a:off x="8273275" y="19219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28"/>
            <p:cNvSpPr/>
            <p:nvPr/>
          </p:nvSpPr>
          <p:spPr>
            <a:xfrm flipH="1">
              <a:off x="5950075" y="24564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28"/>
            <p:cNvSpPr/>
            <p:nvPr/>
          </p:nvSpPr>
          <p:spPr>
            <a:xfrm flipH="1">
              <a:off x="6530875" y="24564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28"/>
            <p:cNvSpPr/>
            <p:nvPr/>
          </p:nvSpPr>
          <p:spPr>
            <a:xfrm flipH="1">
              <a:off x="7111675" y="24564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28"/>
            <p:cNvSpPr/>
            <p:nvPr/>
          </p:nvSpPr>
          <p:spPr>
            <a:xfrm flipH="1">
              <a:off x="7692475" y="24564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28"/>
            <p:cNvSpPr/>
            <p:nvPr/>
          </p:nvSpPr>
          <p:spPr>
            <a:xfrm flipH="1">
              <a:off x="8273275" y="24564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28"/>
            <p:cNvSpPr/>
            <p:nvPr/>
          </p:nvSpPr>
          <p:spPr>
            <a:xfrm flipH="1">
              <a:off x="5950075" y="29908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28"/>
            <p:cNvSpPr/>
            <p:nvPr/>
          </p:nvSpPr>
          <p:spPr>
            <a:xfrm flipH="1">
              <a:off x="6530875" y="29908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28"/>
            <p:cNvSpPr/>
            <p:nvPr/>
          </p:nvSpPr>
          <p:spPr>
            <a:xfrm flipH="1">
              <a:off x="7111675" y="29908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28"/>
            <p:cNvSpPr/>
            <p:nvPr/>
          </p:nvSpPr>
          <p:spPr>
            <a:xfrm flipH="1">
              <a:off x="7692475" y="29908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28"/>
            <p:cNvSpPr/>
            <p:nvPr/>
          </p:nvSpPr>
          <p:spPr>
            <a:xfrm flipH="1">
              <a:off x="8273275" y="29908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7" name="Google Shape;987;p28"/>
          <p:cNvGrpSpPr/>
          <p:nvPr/>
        </p:nvGrpSpPr>
        <p:grpSpPr>
          <a:xfrm>
            <a:off x="4755582" y="2535430"/>
            <a:ext cx="877298" cy="879686"/>
            <a:chOff x="2854300" y="1168125"/>
            <a:chExt cx="2904000" cy="2668950"/>
          </a:xfrm>
        </p:grpSpPr>
        <p:sp>
          <p:nvSpPr>
            <p:cNvPr id="988" name="Google Shape;988;p28"/>
            <p:cNvSpPr/>
            <p:nvPr/>
          </p:nvSpPr>
          <p:spPr>
            <a:xfrm flipH="1">
              <a:off x="2854300" y="1168125"/>
              <a:ext cx="2904000" cy="26673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28"/>
            <p:cNvSpPr/>
            <p:nvPr/>
          </p:nvSpPr>
          <p:spPr>
            <a:xfrm flipH="1">
              <a:off x="2854300" y="11681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28"/>
            <p:cNvSpPr/>
            <p:nvPr/>
          </p:nvSpPr>
          <p:spPr>
            <a:xfrm flipH="1">
              <a:off x="3435100" y="11681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28"/>
            <p:cNvSpPr/>
            <p:nvPr/>
          </p:nvSpPr>
          <p:spPr>
            <a:xfrm flipH="1">
              <a:off x="4015900" y="11681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28"/>
            <p:cNvSpPr/>
            <p:nvPr/>
          </p:nvSpPr>
          <p:spPr>
            <a:xfrm flipH="1">
              <a:off x="4596700" y="11681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28"/>
            <p:cNvSpPr/>
            <p:nvPr/>
          </p:nvSpPr>
          <p:spPr>
            <a:xfrm flipH="1">
              <a:off x="5177500" y="11681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28"/>
            <p:cNvSpPr/>
            <p:nvPr/>
          </p:nvSpPr>
          <p:spPr>
            <a:xfrm flipH="1">
              <a:off x="2854300" y="17009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28"/>
            <p:cNvSpPr/>
            <p:nvPr/>
          </p:nvSpPr>
          <p:spPr>
            <a:xfrm flipH="1">
              <a:off x="3435100" y="17009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28"/>
            <p:cNvSpPr/>
            <p:nvPr/>
          </p:nvSpPr>
          <p:spPr>
            <a:xfrm flipH="1">
              <a:off x="4015900" y="17009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28"/>
            <p:cNvSpPr/>
            <p:nvPr/>
          </p:nvSpPr>
          <p:spPr>
            <a:xfrm flipH="1">
              <a:off x="4596700" y="17009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28"/>
            <p:cNvSpPr/>
            <p:nvPr/>
          </p:nvSpPr>
          <p:spPr>
            <a:xfrm flipH="1">
              <a:off x="5177500" y="17009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28"/>
            <p:cNvSpPr/>
            <p:nvPr/>
          </p:nvSpPr>
          <p:spPr>
            <a:xfrm flipH="1">
              <a:off x="2854300" y="22353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28"/>
            <p:cNvSpPr/>
            <p:nvPr/>
          </p:nvSpPr>
          <p:spPr>
            <a:xfrm flipH="1">
              <a:off x="3435100" y="22353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28"/>
            <p:cNvSpPr/>
            <p:nvPr/>
          </p:nvSpPr>
          <p:spPr>
            <a:xfrm flipH="1">
              <a:off x="4015900" y="22353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28"/>
            <p:cNvSpPr/>
            <p:nvPr/>
          </p:nvSpPr>
          <p:spPr>
            <a:xfrm flipH="1">
              <a:off x="4596700" y="22353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28"/>
            <p:cNvSpPr/>
            <p:nvPr/>
          </p:nvSpPr>
          <p:spPr>
            <a:xfrm flipH="1">
              <a:off x="5177500" y="22353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28"/>
            <p:cNvSpPr/>
            <p:nvPr/>
          </p:nvSpPr>
          <p:spPr>
            <a:xfrm flipH="1">
              <a:off x="2854300" y="27698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28"/>
            <p:cNvSpPr/>
            <p:nvPr/>
          </p:nvSpPr>
          <p:spPr>
            <a:xfrm flipH="1">
              <a:off x="3435100" y="27698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28"/>
            <p:cNvSpPr/>
            <p:nvPr/>
          </p:nvSpPr>
          <p:spPr>
            <a:xfrm flipH="1">
              <a:off x="4015900" y="27698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28"/>
            <p:cNvSpPr/>
            <p:nvPr/>
          </p:nvSpPr>
          <p:spPr>
            <a:xfrm flipH="1">
              <a:off x="4596700" y="27698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28"/>
            <p:cNvSpPr/>
            <p:nvPr/>
          </p:nvSpPr>
          <p:spPr>
            <a:xfrm flipH="1">
              <a:off x="5177500" y="27698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28"/>
            <p:cNvSpPr/>
            <p:nvPr/>
          </p:nvSpPr>
          <p:spPr>
            <a:xfrm flipH="1">
              <a:off x="2854300" y="33042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28"/>
            <p:cNvSpPr/>
            <p:nvPr/>
          </p:nvSpPr>
          <p:spPr>
            <a:xfrm flipH="1">
              <a:off x="3435100" y="33042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28"/>
            <p:cNvSpPr/>
            <p:nvPr/>
          </p:nvSpPr>
          <p:spPr>
            <a:xfrm flipH="1">
              <a:off x="4015900" y="33042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28"/>
            <p:cNvSpPr/>
            <p:nvPr/>
          </p:nvSpPr>
          <p:spPr>
            <a:xfrm flipH="1">
              <a:off x="4596700" y="33042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28"/>
            <p:cNvSpPr/>
            <p:nvPr/>
          </p:nvSpPr>
          <p:spPr>
            <a:xfrm flipH="1">
              <a:off x="5177500" y="33042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14" name="Google Shape;1014;p28"/>
          <p:cNvSpPr txBox="1"/>
          <p:nvPr/>
        </p:nvSpPr>
        <p:spPr>
          <a:xfrm>
            <a:off x="5633175" y="1687300"/>
            <a:ext cx="282000" cy="207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1100">
                <a:latin typeface="Consolas"/>
                <a:ea typeface="Consolas"/>
                <a:cs typeface="Consolas"/>
                <a:sym typeface="Consolas"/>
              </a:rPr>
              <a:t>+b1</a:t>
            </a:r>
            <a:endParaRPr sz="1100">
              <a:latin typeface="Consolas"/>
              <a:ea typeface="Consolas"/>
              <a:cs typeface="Consolas"/>
              <a:sym typeface="Consolas"/>
            </a:endParaRPr>
          </a:p>
        </p:txBody>
      </p:sp>
      <p:sp>
        <p:nvSpPr>
          <p:cNvPr id="1015" name="Google Shape;1015;p28"/>
          <p:cNvSpPr txBox="1"/>
          <p:nvPr/>
        </p:nvSpPr>
        <p:spPr>
          <a:xfrm>
            <a:off x="5633175" y="2871325"/>
            <a:ext cx="282000" cy="207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1100">
                <a:latin typeface="Consolas"/>
                <a:ea typeface="Consolas"/>
                <a:cs typeface="Consolas"/>
                <a:sym typeface="Consolas"/>
              </a:rPr>
              <a:t>+b2</a:t>
            </a:r>
            <a:endParaRPr sz="1100">
              <a:latin typeface="Consolas"/>
              <a:ea typeface="Consolas"/>
              <a:cs typeface="Consolas"/>
              <a:sym typeface="Consolas"/>
            </a:endParaRPr>
          </a:p>
        </p:txBody>
      </p:sp>
      <p:sp>
        <p:nvSpPr>
          <p:cNvPr id="1016" name="Google Shape;1016;p28"/>
          <p:cNvSpPr/>
          <p:nvPr/>
        </p:nvSpPr>
        <p:spPr>
          <a:xfrm>
            <a:off x="4632900" y="1275850"/>
            <a:ext cx="1329900" cy="1030800"/>
          </a:xfrm>
          <a:prstGeom prst="bracketPair">
            <a:avLst/>
          </a:prstGeom>
          <a:no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28"/>
          <p:cNvSpPr/>
          <p:nvPr/>
        </p:nvSpPr>
        <p:spPr>
          <a:xfrm>
            <a:off x="4632900" y="2459875"/>
            <a:ext cx="1329900" cy="1030800"/>
          </a:xfrm>
          <a:prstGeom prst="bracketPair">
            <a:avLst/>
          </a:prstGeom>
          <a:no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28"/>
          <p:cNvSpPr txBox="1"/>
          <p:nvPr/>
        </p:nvSpPr>
        <p:spPr>
          <a:xfrm>
            <a:off x="5463600" y="3497275"/>
            <a:ext cx="499200" cy="207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100">
                <a:latin typeface="Consolas"/>
                <a:ea typeface="Consolas"/>
                <a:cs typeface="Consolas"/>
                <a:sym typeface="Consolas"/>
              </a:rPr>
              <a:t>ReLU</a:t>
            </a:r>
            <a:endParaRPr sz="1100">
              <a:latin typeface="Consolas"/>
              <a:ea typeface="Consolas"/>
              <a:cs typeface="Consolas"/>
              <a:sym typeface="Consolas"/>
            </a:endParaRPr>
          </a:p>
        </p:txBody>
      </p:sp>
      <p:sp>
        <p:nvSpPr>
          <p:cNvPr id="1019" name="Google Shape;1019;p28"/>
          <p:cNvSpPr txBox="1"/>
          <p:nvPr/>
        </p:nvSpPr>
        <p:spPr>
          <a:xfrm>
            <a:off x="5463600" y="1089050"/>
            <a:ext cx="499200" cy="207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100">
                <a:latin typeface="Consolas"/>
                <a:ea typeface="Consolas"/>
                <a:cs typeface="Consolas"/>
                <a:sym typeface="Consolas"/>
              </a:rPr>
              <a:t>ReLU</a:t>
            </a:r>
            <a:endParaRPr sz="1100">
              <a:latin typeface="Consolas"/>
              <a:ea typeface="Consolas"/>
              <a:cs typeface="Consolas"/>
              <a:sym typeface="Consolas"/>
            </a:endParaRPr>
          </a:p>
        </p:txBody>
      </p:sp>
      <p:grpSp>
        <p:nvGrpSpPr>
          <p:cNvPr id="1020" name="Google Shape;1020;p28"/>
          <p:cNvGrpSpPr/>
          <p:nvPr/>
        </p:nvGrpSpPr>
        <p:grpSpPr>
          <a:xfrm>
            <a:off x="6357231" y="1352333"/>
            <a:ext cx="877879" cy="877818"/>
            <a:chOff x="5950075" y="854725"/>
            <a:chExt cx="2904000" cy="2668950"/>
          </a:xfrm>
        </p:grpSpPr>
        <p:sp>
          <p:nvSpPr>
            <p:cNvPr id="1021" name="Google Shape;1021;p28"/>
            <p:cNvSpPr/>
            <p:nvPr/>
          </p:nvSpPr>
          <p:spPr>
            <a:xfrm flipH="1">
              <a:off x="5950075" y="854725"/>
              <a:ext cx="2904000" cy="26673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28"/>
            <p:cNvSpPr/>
            <p:nvPr/>
          </p:nvSpPr>
          <p:spPr>
            <a:xfrm flipH="1">
              <a:off x="5950075" y="8547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28"/>
            <p:cNvSpPr/>
            <p:nvPr/>
          </p:nvSpPr>
          <p:spPr>
            <a:xfrm flipH="1">
              <a:off x="6530875" y="8547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28"/>
            <p:cNvSpPr/>
            <p:nvPr/>
          </p:nvSpPr>
          <p:spPr>
            <a:xfrm flipH="1">
              <a:off x="7111675" y="8547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28"/>
            <p:cNvSpPr/>
            <p:nvPr/>
          </p:nvSpPr>
          <p:spPr>
            <a:xfrm flipH="1">
              <a:off x="7692475" y="8547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28"/>
            <p:cNvSpPr/>
            <p:nvPr/>
          </p:nvSpPr>
          <p:spPr>
            <a:xfrm flipH="1">
              <a:off x="8273275" y="8547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28"/>
            <p:cNvSpPr/>
            <p:nvPr/>
          </p:nvSpPr>
          <p:spPr>
            <a:xfrm flipH="1">
              <a:off x="5950075" y="13875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28"/>
            <p:cNvSpPr/>
            <p:nvPr/>
          </p:nvSpPr>
          <p:spPr>
            <a:xfrm flipH="1">
              <a:off x="6530875" y="13875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28"/>
            <p:cNvSpPr/>
            <p:nvPr/>
          </p:nvSpPr>
          <p:spPr>
            <a:xfrm flipH="1">
              <a:off x="7111675" y="13875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28"/>
            <p:cNvSpPr/>
            <p:nvPr/>
          </p:nvSpPr>
          <p:spPr>
            <a:xfrm flipH="1">
              <a:off x="7692475" y="13875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28"/>
            <p:cNvSpPr/>
            <p:nvPr/>
          </p:nvSpPr>
          <p:spPr>
            <a:xfrm flipH="1">
              <a:off x="8273275" y="13875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28"/>
            <p:cNvSpPr/>
            <p:nvPr/>
          </p:nvSpPr>
          <p:spPr>
            <a:xfrm flipH="1">
              <a:off x="5950075" y="19219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28"/>
            <p:cNvSpPr/>
            <p:nvPr/>
          </p:nvSpPr>
          <p:spPr>
            <a:xfrm flipH="1">
              <a:off x="6530875" y="19219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28"/>
            <p:cNvSpPr/>
            <p:nvPr/>
          </p:nvSpPr>
          <p:spPr>
            <a:xfrm flipH="1">
              <a:off x="7111675" y="19219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28"/>
            <p:cNvSpPr/>
            <p:nvPr/>
          </p:nvSpPr>
          <p:spPr>
            <a:xfrm flipH="1">
              <a:off x="7692475" y="19219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28"/>
            <p:cNvSpPr/>
            <p:nvPr/>
          </p:nvSpPr>
          <p:spPr>
            <a:xfrm flipH="1">
              <a:off x="8273275" y="19219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28"/>
            <p:cNvSpPr/>
            <p:nvPr/>
          </p:nvSpPr>
          <p:spPr>
            <a:xfrm flipH="1">
              <a:off x="5950075" y="24564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28"/>
            <p:cNvSpPr/>
            <p:nvPr/>
          </p:nvSpPr>
          <p:spPr>
            <a:xfrm flipH="1">
              <a:off x="6530875" y="24564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28"/>
            <p:cNvSpPr/>
            <p:nvPr/>
          </p:nvSpPr>
          <p:spPr>
            <a:xfrm flipH="1">
              <a:off x="7111675" y="24564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28"/>
            <p:cNvSpPr/>
            <p:nvPr/>
          </p:nvSpPr>
          <p:spPr>
            <a:xfrm flipH="1">
              <a:off x="7692475" y="24564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28"/>
            <p:cNvSpPr/>
            <p:nvPr/>
          </p:nvSpPr>
          <p:spPr>
            <a:xfrm flipH="1">
              <a:off x="8273275" y="24564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28"/>
            <p:cNvSpPr/>
            <p:nvPr/>
          </p:nvSpPr>
          <p:spPr>
            <a:xfrm flipH="1">
              <a:off x="5950075" y="29908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28"/>
            <p:cNvSpPr/>
            <p:nvPr/>
          </p:nvSpPr>
          <p:spPr>
            <a:xfrm flipH="1">
              <a:off x="6530875" y="29908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28"/>
            <p:cNvSpPr/>
            <p:nvPr/>
          </p:nvSpPr>
          <p:spPr>
            <a:xfrm flipH="1">
              <a:off x="7111675" y="29908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28"/>
            <p:cNvSpPr/>
            <p:nvPr/>
          </p:nvSpPr>
          <p:spPr>
            <a:xfrm flipH="1">
              <a:off x="7692475" y="29908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28"/>
            <p:cNvSpPr/>
            <p:nvPr/>
          </p:nvSpPr>
          <p:spPr>
            <a:xfrm flipH="1">
              <a:off x="8273275" y="29908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7" name="Google Shape;1047;p28"/>
          <p:cNvGrpSpPr/>
          <p:nvPr/>
        </p:nvGrpSpPr>
        <p:grpSpPr>
          <a:xfrm>
            <a:off x="6357507" y="2535430"/>
            <a:ext cx="877298" cy="879686"/>
            <a:chOff x="2854300" y="1168125"/>
            <a:chExt cx="2904000" cy="2668950"/>
          </a:xfrm>
        </p:grpSpPr>
        <p:sp>
          <p:nvSpPr>
            <p:cNvPr id="1048" name="Google Shape;1048;p28"/>
            <p:cNvSpPr/>
            <p:nvPr/>
          </p:nvSpPr>
          <p:spPr>
            <a:xfrm flipH="1">
              <a:off x="2854300" y="1168125"/>
              <a:ext cx="2904000" cy="26673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28"/>
            <p:cNvSpPr/>
            <p:nvPr/>
          </p:nvSpPr>
          <p:spPr>
            <a:xfrm flipH="1">
              <a:off x="28543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28"/>
            <p:cNvSpPr/>
            <p:nvPr/>
          </p:nvSpPr>
          <p:spPr>
            <a:xfrm flipH="1">
              <a:off x="34351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28"/>
            <p:cNvSpPr/>
            <p:nvPr/>
          </p:nvSpPr>
          <p:spPr>
            <a:xfrm flipH="1">
              <a:off x="40159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28"/>
            <p:cNvSpPr/>
            <p:nvPr/>
          </p:nvSpPr>
          <p:spPr>
            <a:xfrm flipH="1">
              <a:off x="45967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28"/>
            <p:cNvSpPr/>
            <p:nvPr/>
          </p:nvSpPr>
          <p:spPr>
            <a:xfrm flipH="1">
              <a:off x="51775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28"/>
            <p:cNvSpPr/>
            <p:nvPr/>
          </p:nvSpPr>
          <p:spPr>
            <a:xfrm flipH="1">
              <a:off x="28543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28"/>
            <p:cNvSpPr/>
            <p:nvPr/>
          </p:nvSpPr>
          <p:spPr>
            <a:xfrm flipH="1">
              <a:off x="34351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28"/>
            <p:cNvSpPr/>
            <p:nvPr/>
          </p:nvSpPr>
          <p:spPr>
            <a:xfrm flipH="1">
              <a:off x="40159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28"/>
            <p:cNvSpPr/>
            <p:nvPr/>
          </p:nvSpPr>
          <p:spPr>
            <a:xfrm flipH="1">
              <a:off x="45967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28"/>
            <p:cNvSpPr/>
            <p:nvPr/>
          </p:nvSpPr>
          <p:spPr>
            <a:xfrm flipH="1">
              <a:off x="51775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28"/>
            <p:cNvSpPr/>
            <p:nvPr/>
          </p:nvSpPr>
          <p:spPr>
            <a:xfrm flipH="1">
              <a:off x="28543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28"/>
            <p:cNvSpPr/>
            <p:nvPr/>
          </p:nvSpPr>
          <p:spPr>
            <a:xfrm flipH="1">
              <a:off x="34351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28"/>
            <p:cNvSpPr/>
            <p:nvPr/>
          </p:nvSpPr>
          <p:spPr>
            <a:xfrm flipH="1">
              <a:off x="40159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28"/>
            <p:cNvSpPr/>
            <p:nvPr/>
          </p:nvSpPr>
          <p:spPr>
            <a:xfrm flipH="1">
              <a:off x="45967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28"/>
            <p:cNvSpPr/>
            <p:nvPr/>
          </p:nvSpPr>
          <p:spPr>
            <a:xfrm flipH="1">
              <a:off x="51775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28"/>
            <p:cNvSpPr/>
            <p:nvPr/>
          </p:nvSpPr>
          <p:spPr>
            <a:xfrm flipH="1">
              <a:off x="28543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28"/>
            <p:cNvSpPr/>
            <p:nvPr/>
          </p:nvSpPr>
          <p:spPr>
            <a:xfrm flipH="1">
              <a:off x="34351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28"/>
            <p:cNvSpPr/>
            <p:nvPr/>
          </p:nvSpPr>
          <p:spPr>
            <a:xfrm flipH="1">
              <a:off x="40159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28"/>
            <p:cNvSpPr/>
            <p:nvPr/>
          </p:nvSpPr>
          <p:spPr>
            <a:xfrm flipH="1">
              <a:off x="45967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28"/>
            <p:cNvSpPr/>
            <p:nvPr/>
          </p:nvSpPr>
          <p:spPr>
            <a:xfrm flipH="1">
              <a:off x="51775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28"/>
            <p:cNvSpPr/>
            <p:nvPr/>
          </p:nvSpPr>
          <p:spPr>
            <a:xfrm flipH="1">
              <a:off x="28543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28"/>
            <p:cNvSpPr/>
            <p:nvPr/>
          </p:nvSpPr>
          <p:spPr>
            <a:xfrm flipH="1">
              <a:off x="34351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28"/>
            <p:cNvSpPr/>
            <p:nvPr/>
          </p:nvSpPr>
          <p:spPr>
            <a:xfrm flipH="1">
              <a:off x="40159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28"/>
            <p:cNvSpPr/>
            <p:nvPr/>
          </p:nvSpPr>
          <p:spPr>
            <a:xfrm flipH="1">
              <a:off x="45967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28"/>
            <p:cNvSpPr/>
            <p:nvPr/>
          </p:nvSpPr>
          <p:spPr>
            <a:xfrm flipH="1">
              <a:off x="51775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074" name="Google Shape;1074;p28"/>
          <p:cNvCxnSpPr/>
          <p:nvPr/>
        </p:nvCxnSpPr>
        <p:spPr>
          <a:xfrm>
            <a:off x="6019800" y="1790338"/>
            <a:ext cx="274200" cy="1800"/>
          </a:xfrm>
          <a:prstGeom prst="straightConnector1">
            <a:avLst/>
          </a:prstGeom>
          <a:noFill/>
          <a:ln cap="flat" cmpd="sng" w="9525">
            <a:solidFill>
              <a:srgbClr val="595959"/>
            </a:solidFill>
            <a:prstDash val="dash"/>
            <a:round/>
            <a:headEnd len="med" w="med" type="none"/>
            <a:tailEnd len="med" w="med" type="triangle"/>
          </a:ln>
        </p:spPr>
      </p:cxnSp>
      <p:cxnSp>
        <p:nvCxnSpPr>
          <p:cNvPr id="1075" name="Google Shape;1075;p28"/>
          <p:cNvCxnSpPr/>
          <p:nvPr/>
        </p:nvCxnSpPr>
        <p:spPr>
          <a:xfrm>
            <a:off x="6004675" y="2913400"/>
            <a:ext cx="274200" cy="1800"/>
          </a:xfrm>
          <a:prstGeom prst="straightConnector1">
            <a:avLst/>
          </a:prstGeom>
          <a:noFill/>
          <a:ln cap="flat" cmpd="sng" w="9525">
            <a:solidFill>
              <a:srgbClr val="595959"/>
            </a:solidFill>
            <a:prstDash val="dash"/>
            <a:round/>
            <a:headEnd len="med" w="med" type="none"/>
            <a:tailEnd len="med" w="med" type="triangle"/>
          </a:ln>
        </p:spPr>
      </p:cxnSp>
      <p:grpSp>
        <p:nvGrpSpPr>
          <p:cNvPr id="1076" name="Google Shape;1076;p28"/>
          <p:cNvGrpSpPr/>
          <p:nvPr/>
        </p:nvGrpSpPr>
        <p:grpSpPr>
          <a:xfrm>
            <a:off x="7580381" y="1932433"/>
            <a:ext cx="877879" cy="877818"/>
            <a:chOff x="5950075" y="854725"/>
            <a:chExt cx="2904000" cy="2668950"/>
          </a:xfrm>
        </p:grpSpPr>
        <p:sp>
          <p:nvSpPr>
            <p:cNvPr id="1077" name="Google Shape;1077;p28"/>
            <p:cNvSpPr/>
            <p:nvPr/>
          </p:nvSpPr>
          <p:spPr>
            <a:xfrm flipH="1">
              <a:off x="5950075" y="854725"/>
              <a:ext cx="2904000" cy="26673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28"/>
            <p:cNvSpPr/>
            <p:nvPr/>
          </p:nvSpPr>
          <p:spPr>
            <a:xfrm flipH="1">
              <a:off x="5950075" y="8547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28"/>
            <p:cNvSpPr/>
            <p:nvPr/>
          </p:nvSpPr>
          <p:spPr>
            <a:xfrm flipH="1">
              <a:off x="6530875" y="8547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28"/>
            <p:cNvSpPr/>
            <p:nvPr/>
          </p:nvSpPr>
          <p:spPr>
            <a:xfrm flipH="1">
              <a:off x="7111675" y="8547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28"/>
            <p:cNvSpPr/>
            <p:nvPr/>
          </p:nvSpPr>
          <p:spPr>
            <a:xfrm flipH="1">
              <a:off x="7692475" y="8547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28"/>
            <p:cNvSpPr/>
            <p:nvPr/>
          </p:nvSpPr>
          <p:spPr>
            <a:xfrm flipH="1">
              <a:off x="8273275" y="8547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28"/>
            <p:cNvSpPr/>
            <p:nvPr/>
          </p:nvSpPr>
          <p:spPr>
            <a:xfrm flipH="1">
              <a:off x="5950075" y="13875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28"/>
            <p:cNvSpPr/>
            <p:nvPr/>
          </p:nvSpPr>
          <p:spPr>
            <a:xfrm flipH="1">
              <a:off x="6530875" y="13875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28"/>
            <p:cNvSpPr/>
            <p:nvPr/>
          </p:nvSpPr>
          <p:spPr>
            <a:xfrm flipH="1">
              <a:off x="7111675" y="13875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28"/>
            <p:cNvSpPr/>
            <p:nvPr/>
          </p:nvSpPr>
          <p:spPr>
            <a:xfrm flipH="1">
              <a:off x="7692475" y="13875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28"/>
            <p:cNvSpPr/>
            <p:nvPr/>
          </p:nvSpPr>
          <p:spPr>
            <a:xfrm flipH="1">
              <a:off x="8273275" y="13875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28"/>
            <p:cNvSpPr/>
            <p:nvPr/>
          </p:nvSpPr>
          <p:spPr>
            <a:xfrm flipH="1">
              <a:off x="5950075" y="19219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28"/>
            <p:cNvSpPr/>
            <p:nvPr/>
          </p:nvSpPr>
          <p:spPr>
            <a:xfrm flipH="1">
              <a:off x="6530875" y="19219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28"/>
            <p:cNvSpPr/>
            <p:nvPr/>
          </p:nvSpPr>
          <p:spPr>
            <a:xfrm flipH="1">
              <a:off x="7111675" y="19219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28"/>
            <p:cNvSpPr/>
            <p:nvPr/>
          </p:nvSpPr>
          <p:spPr>
            <a:xfrm flipH="1">
              <a:off x="7692475" y="19219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28"/>
            <p:cNvSpPr/>
            <p:nvPr/>
          </p:nvSpPr>
          <p:spPr>
            <a:xfrm flipH="1">
              <a:off x="8273275" y="19219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28"/>
            <p:cNvSpPr/>
            <p:nvPr/>
          </p:nvSpPr>
          <p:spPr>
            <a:xfrm flipH="1">
              <a:off x="5950075" y="24564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28"/>
            <p:cNvSpPr/>
            <p:nvPr/>
          </p:nvSpPr>
          <p:spPr>
            <a:xfrm flipH="1">
              <a:off x="6530875" y="24564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28"/>
            <p:cNvSpPr/>
            <p:nvPr/>
          </p:nvSpPr>
          <p:spPr>
            <a:xfrm flipH="1">
              <a:off x="7111675" y="24564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28"/>
            <p:cNvSpPr/>
            <p:nvPr/>
          </p:nvSpPr>
          <p:spPr>
            <a:xfrm flipH="1">
              <a:off x="7692475" y="24564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28"/>
            <p:cNvSpPr/>
            <p:nvPr/>
          </p:nvSpPr>
          <p:spPr>
            <a:xfrm flipH="1">
              <a:off x="8273275" y="24564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28"/>
            <p:cNvSpPr/>
            <p:nvPr/>
          </p:nvSpPr>
          <p:spPr>
            <a:xfrm flipH="1">
              <a:off x="5950075" y="29908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28"/>
            <p:cNvSpPr/>
            <p:nvPr/>
          </p:nvSpPr>
          <p:spPr>
            <a:xfrm flipH="1">
              <a:off x="6530875" y="29908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28"/>
            <p:cNvSpPr/>
            <p:nvPr/>
          </p:nvSpPr>
          <p:spPr>
            <a:xfrm flipH="1">
              <a:off x="7111675" y="29908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28"/>
            <p:cNvSpPr/>
            <p:nvPr/>
          </p:nvSpPr>
          <p:spPr>
            <a:xfrm flipH="1">
              <a:off x="7692475" y="29908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28"/>
            <p:cNvSpPr/>
            <p:nvPr/>
          </p:nvSpPr>
          <p:spPr>
            <a:xfrm flipH="1">
              <a:off x="8273275" y="29908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3" name="Google Shape;1103;p28"/>
          <p:cNvGrpSpPr/>
          <p:nvPr/>
        </p:nvGrpSpPr>
        <p:grpSpPr>
          <a:xfrm>
            <a:off x="7521282" y="2008030"/>
            <a:ext cx="877298" cy="879686"/>
            <a:chOff x="2854300" y="1168125"/>
            <a:chExt cx="2904000" cy="2668950"/>
          </a:xfrm>
        </p:grpSpPr>
        <p:sp>
          <p:nvSpPr>
            <p:cNvPr id="1104" name="Google Shape;1104;p28"/>
            <p:cNvSpPr/>
            <p:nvPr/>
          </p:nvSpPr>
          <p:spPr>
            <a:xfrm flipH="1">
              <a:off x="2854300" y="1168125"/>
              <a:ext cx="2904000" cy="26673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28"/>
            <p:cNvSpPr/>
            <p:nvPr/>
          </p:nvSpPr>
          <p:spPr>
            <a:xfrm flipH="1">
              <a:off x="28543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28"/>
            <p:cNvSpPr/>
            <p:nvPr/>
          </p:nvSpPr>
          <p:spPr>
            <a:xfrm flipH="1">
              <a:off x="34351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28"/>
            <p:cNvSpPr/>
            <p:nvPr/>
          </p:nvSpPr>
          <p:spPr>
            <a:xfrm flipH="1">
              <a:off x="40159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28"/>
            <p:cNvSpPr/>
            <p:nvPr/>
          </p:nvSpPr>
          <p:spPr>
            <a:xfrm flipH="1">
              <a:off x="45967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28"/>
            <p:cNvSpPr/>
            <p:nvPr/>
          </p:nvSpPr>
          <p:spPr>
            <a:xfrm flipH="1">
              <a:off x="51775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28"/>
            <p:cNvSpPr/>
            <p:nvPr/>
          </p:nvSpPr>
          <p:spPr>
            <a:xfrm flipH="1">
              <a:off x="28543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28"/>
            <p:cNvSpPr/>
            <p:nvPr/>
          </p:nvSpPr>
          <p:spPr>
            <a:xfrm flipH="1">
              <a:off x="34351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28"/>
            <p:cNvSpPr/>
            <p:nvPr/>
          </p:nvSpPr>
          <p:spPr>
            <a:xfrm flipH="1">
              <a:off x="40159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28"/>
            <p:cNvSpPr/>
            <p:nvPr/>
          </p:nvSpPr>
          <p:spPr>
            <a:xfrm flipH="1">
              <a:off x="45967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28"/>
            <p:cNvSpPr/>
            <p:nvPr/>
          </p:nvSpPr>
          <p:spPr>
            <a:xfrm flipH="1">
              <a:off x="51775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28"/>
            <p:cNvSpPr/>
            <p:nvPr/>
          </p:nvSpPr>
          <p:spPr>
            <a:xfrm flipH="1">
              <a:off x="28543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28"/>
            <p:cNvSpPr/>
            <p:nvPr/>
          </p:nvSpPr>
          <p:spPr>
            <a:xfrm flipH="1">
              <a:off x="34351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28"/>
            <p:cNvSpPr/>
            <p:nvPr/>
          </p:nvSpPr>
          <p:spPr>
            <a:xfrm flipH="1">
              <a:off x="40159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28"/>
            <p:cNvSpPr/>
            <p:nvPr/>
          </p:nvSpPr>
          <p:spPr>
            <a:xfrm flipH="1">
              <a:off x="45967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28"/>
            <p:cNvSpPr/>
            <p:nvPr/>
          </p:nvSpPr>
          <p:spPr>
            <a:xfrm flipH="1">
              <a:off x="51775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28"/>
            <p:cNvSpPr/>
            <p:nvPr/>
          </p:nvSpPr>
          <p:spPr>
            <a:xfrm flipH="1">
              <a:off x="28543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28"/>
            <p:cNvSpPr/>
            <p:nvPr/>
          </p:nvSpPr>
          <p:spPr>
            <a:xfrm flipH="1">
              <a:off x="34351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28"/>
            <p:cNvSpPr/>
            <p:nvPr/>
          </p:nvSpPr>
          <p:spPr>
            <a:xfrm flipH="1">
              <a:off x="40159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28"/>
            <p:cNvSpPr/>
            <p:nvPr/>
          </p:nvSpPr>
          <p:spPr>
            <a:xfrm flipH="1">
              <a:off x="45967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28"/>
            <p:cNvSpPr/>
            <p:nvPr/>
          </p:nvSpPr>
          <p:spPr>
            <a:xfrm flipH="1">
              <a:off x="51775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28"/>
            <p:cNvSpPr/>
            <p:nvPr/>
          </p:nvSpPr>
          <p:spPr>
            <a:xfrm flipH="1">
              <a:off x="28543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28"/>
            <p:cNvSpPr/>
            <p:nvPr/>
          </p:nvSpPr>
          <p:spPr>
            <a:xfrm flipH="1">
              <a:off x="34351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28"/>
            <p:cNvSpPr/>
            <p:nvPr/>
          </p:nvSpPr>
          <p:spPr>
            <a:xfrm flipH="1">
              <a:off x="40159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28"/>
            <p:cNvSpPr/>
            <p:nvPr/>
          </p:nvSpPr>
          <p:spPr>
            <a:xfrm flipH="1">
              <a:off x="45967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28"/>
            <p:cNvSpPr/>
            <p:nvPr/>
          </p:nvSpPr>
          <p:spPr>
            <a:xfrm flipH="1">
              <a:off x="51775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130" name="Google Shape;1130;p28"/>
          <p:cNvCxnSpPr>
            <a:endCxn id="1115" idx="3"/>
          </p:cNvCxnSpPr>
          <p:nvPr/>
        </p:nvCxnSpPr>
        <p:spPr>
          <a:xfrm>
            <a:off x="7157382" y="1637901"/>
            <a:ext cx="363900" cy="809700"/>
          </a:xfrm>
          <a:prstGeom prst="straightConnector1">
            <a:avLst/>
          </a:prstGeom>
          <a:noFill/>
          <a:ln cap="flat" cmpd="sng" w="9525">
            <a:solidFill>
              <a:srgbClr val="595959"/>
            </a:solidFill>
            <a:prstDash val="dash"/>
            <a:round/>
            <a:headEnd len="med" w="med" type="none"/>
            <a:tailEnd len="med" w="med" type="triangle"/>
          </a:ln>
        </p:spPr>
      </p:cxnSp>
      <p:cxnSp>
        <p:nvCxnSpPr>
          <p:cNvPr id="1131" name="Google Shape;1131;p28"/>
          <p:cNvCxnSpPr>
            <a:stCxn id="1063" idx="1"/>
            <a:endCxn id="1115" idx="3"/>
          </p:cNvCxnSpPr>
          <p:nvPr/>
        </p:nvCxnSpPr>
        <p:spPr>
          <a:xfrm flipH="1" rot="10800000">
            <a:off x="7234805" y="2447601"/>
            <a:ext cx="286500" cy="527400"/>
          </a:xfrm>
          <a:prstGeom prst="straightConnector1">
            <a:avLst/>
          </a:prstGeom>
          <a:noFill/>
          <a:ln cap="flat" cmpd="sng" w="9525">
            <a:solidFill>
              <a:srgbClr val="595959"/>
            </a:solidFill>
            <a:prstDash val="lgDash"/>
            <a:round/>
            <a:headEnd len="med" w="med" type="none"/>
            <a:tailEnd len="med" w="med" type="triangle"/>
          </a:ln>
        </p:spPr>
      </p:cxnSp>
      <p:sp>
        <p:nvSpPr>
          <p:cNvPr id="1132" name="Google Shape;1132;p28"/>
          <p:cNvSpPr txBox="1"/>
          <p:nvPr/>
        </p:nvSpPr>
        <p:spPr>
          <a:xfrm>
            <a:off x="7769700" y="3860275"/>
            <a:ext cx="499200" cy="207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100">
                <a:latin typeface="Consolas"/>
                <a:ea typeface="Consolas"/>
                <a:cs typeface="Consolas"/>
                <a:sym typeface="Consolas"/>
              </a:rPr>
              <a:t>a</a:t>
            </a:r>
            <a:r>
              <a:rPr baseline="30000" lang="en" sz="1100">
                <a:latin typeface="Consolas"/>
                <a:ea typeface="Consolas"/>
                <a:cs typeface="Consolas"/>
                <a:sym typeface="Consolas"/>
              </a:rPr>
              <a:t>[l]</a:t>
            </a:r>
            <a:endParaRPr baseline="30000" sz="1100">
              <a:latin typeface="Consolas"/>
              <a:ea typeface="Consolas"/>
              <a:cs typeface="Consolas"/>
              <a:sym typeface="Consolas"/>
            </a:endParaRPr>
          </a:p>
        </p:txBody>
      </p:sp>
      <p:sp>
        <p:nvSpPr>
          <p:cNvPr id="1133" name="Google Shape;1133;p28"/>
          <p:cNvSpPr txBox="1"/>
          <p:nvPr/>
        </p:nvSpPr>
        <p:spPr>
          <a:xfrm>
            <a:off x="7710325" y="1637900"/>
            <a:ext cx="688200" cy="207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100">
                <a:latin typeface="Consolas"/>
                <a:ea typeface="Consolas"/>
                <a:cs typeface="Consolas"/>
                <a:sym typeface="Consolas"/>
              </a:rPr>
              <a:t>MxMX2</a:t>
            </a:r>
            <a:endParaRPr sz="1100">
              <a:latin typeface="Consolas"/>
              <a:ea typeface="Consolas"/>
              <a:cs typeface="Consolas"/>
              <a:sym typeface="Consolas"/>
            </a:endParaRPr>
          </a:p>
        </p:txBody>
      </p:sp>
      <p:sp>
        <p:nvSpPr>
          <p:cNvPr id="1134" name="Google Shape;1134;p28"/>
          <p:cNvSpPr txBox="1"/>
          <p:nvPr/>
        </p:nvSpPr>
        <p:spPr>
          <a:xfrm>
            <a:off x="615125" y="3860275"/>
            <a:ext cx="499200" cy="207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100">
                <a:latin typeface="Consolas"/>
                <a:ea typeface="Consolas"/>
                <a:cs typeface="Consolas"/>
                <a:sym typeface="Consolas"/>
              </a:rPr>
              <a:t>a</a:t>
            </a:r>
            <a:r>
              <a:rPr baseline="30000" lang="en" sz="1100">
                <a:latin typeface="Consolas"/>
                <a:ea typeface="Consolas"/>
                <a:cs typeface="Consolas"/>
                <a:sym typeface="Consolas"/>
              </a:rPr>
              <a:t>[l-1]</a:t>
            </a:r>
            <a:endParaRPr baseline="30000" sz="1100">
              <a:latin typeface="Consolas"/>
              <a:ea typeface="Consolas"/>
              <a:cs typeface="Consolas"/>
              <a:sym typeface="Consolas"/>
            </a:endParaRPr>
          </a:p>
        </p:txBody>
      </p:sp>
      <p:cxnSp>
        <p:nvCxnSpPr>
          <p:cNvPr id="1135" name="Google Shape;1135;p28"/>
          <p:cNvCxnSpPr>
            <a:stCxn id="1134" idx="3"/>
            <a:endCxn id="1132" idx="1"/>
          </p:cNvCxnSpPr>
          <p:nvPr/>
        </p:nvCxnSpPr>
        <p:spPr>
          <a:xfrm>
            <a:off x="1114325" y="3964225"/>
            <a:ext cx="6655500" cy="0"/>
          </a:xfrm>
          <a:prstGeom prst="straightConnector1">
            <a:avLst/>
          </a:prstGeom>
          <a:noFill/>
          <a:ln cap="flat" cmpd="sng" w="9525">
            <a:solidFill>
              <a:schemeClr val="dk2"/>
            </a:solidFill>
            <a:prstDash val="dashDot"/>
            <a:round/>
            <a:headEnd len="med" w="med" type="none"/>
            <a:tailEnd len="med" w="med" type="triangle"/>
          </a:ln>
        </p:spPr>
      </p:cxnSp>
      <p:sp>
        <p:nvSpPr>
          <p:cNvPr id="1136" name="Google Shape;1136;p28"/>
          <p:cNvSpPr txBox="1"/>
          <p:nvPr/>
        </p:nvSpPr>
        <p:spPr>
          <a:xfrm>
            <a:off x="436275" y="799675"/>
            <a:ext cx="877800" cy="207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100">
                <a:latin typeface="Consolas"/>
                <a:ea typeface="Consolas"/>
                <a:cs typeface="Consolas"/>
                <a:sym typeface="Consolas"/>
              </a:rPr>
              <a:t>CONV operation</a:t>
            </a:r>
            <a:endParaRPr sz="1100">
              <a:latin typeface="Consolas"/>
              <a:ea typeface="Consolas"/>
              <a:cs typeface="Consolas"/>
              <a:sym typeface="Consolas"/>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0" name="Shape 1140"/>
        <p:cNvGrpSpPr/>
        <p:nvPr/>
      </p:nvGrpSpPr>
      <p:grpSpPr>
        <a:xfrm>
          <a:off x="0" y="0"/>
          <a:ext cx="0" cy="0"/>
          <a:chOff x="0" y="0"/>
          <a:chExt cx="0" cy="0"/>
        </a:xfrm>
      </p:grpSpPr>
      <p:grpSp>
        <p:nvGrpSpPr>
          <p:cNvPr id="1141" name="Google Shape;1141;p29"/>
          <p:cNvGrpSpPr/>
          <p:nvPr/>
        </p:nvGrpSpPr>
        <p:grpSpPr>
          <a:xfrm>
            <a:off x="347454" y="2084814"/>
            <a:ext cx="1055455" cy="1030918"/>
            <a:chOff x="347441" y="529183"/>
            <a:chExt cx="2163705" cy="1824635"/>
          </a:xfrm>
        </p:grpSpPr>
        <p:grpSp>
          <p:nvGrpSpPr>
            <p:cNvPr id="1142" name="Google Shape;1142;p29"/>
            <p:cNvGrpSpPr/>
            <p:nvPr/>
          </p:nvGrpSpPr>
          <p:grpSpPr>
            <a:xfrm>
              <a:off x="745224" y="529183"/>
              <a:ext cx="1765922" cy="1596032"/>
              <a:chOff x="6240000" y="821025"/>
              <a:chExt cx="2904000" cy="2668950"/>
            </a:xfrm>
          </p:grpSpPr>
          <p:sp>
            <p:nvSpPr>
              <p:cNvPr id="1143" name="Google Shape;1143;p29"/>
              <p:cNvSpPr/>
              <p:nvPr/>
            </p:nvSpPr>
            <p:spPr>
              <a:xfrm flipH="1">
                <a:off x="6240000" y="821025"/>
                <a:ext cx="2904000" cy="26673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144" name="Google Shape;1144;p29"/>
              <p:cNvSpPr/>
              <p:nvPr/>
            </p:nvSpPr>
            <p:spPr>
              <a:xfrm flipH="1">
                <a:off x="6240000" y="8210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145" name="Google Shape;1145;p29"/>
              <p:cNvSpPr/>
              <p:nvPr/>
            </p:nvSpPr>
            <p:spPr>
              <a:xfrm flipH="1">
                <a:off x="6820800" y="8210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146" name="Google Shape;1146;p29"/>
              <p:cNvSpPr/>
              <p:nvPr/>
            </p:nvSpPr>
            <p:spPr>
              <a:xfrm flipH="1">
                <a:off x="7401600" y="8210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147" name="Google Shape;1147;p29"/>
              <p:cNvSpPr/>
              <p:nvPr/>
            </p:nvSpPr>
            <p:spPr>
              <a:xfrm flipH="1">
                <a:off x="7982400" y="8210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148" name="Google Shape;1148;p29"/>
              <p:cNvSpPr/>
              <p:nvPr/>
            </p:nvSpPr>
            <p:spPr>
              <a:xfrm flipH="1">
                <a:off x="8563200" y="8210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149" name="Google Shape;1149;p29"/>
              <p:cNvSpPr/>
              <p:nvPr/>
            </p:nvSpPr>
            <p:spPr>
              <a:xfrm flipH="1">
                <a:off x="6240000" y="13538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150" name="Google Shape;1150;p29"/>
              <p:cNvSpPr/>
              <p:nvPr/>
            </p:nvSpPr>
            <p:spPr>
              <a:xfrm flipH="1">
                <a:off x="6820800" y="13538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151" name="Google Shape;1151;p29"/>
              <p:cNvSpPr/>
              <p:nvPr/>
            </p:nvSpPr>
            <p:spPr>
              <a:xfrm flipH="1">
                <a:off x="7401600" y="13538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152" name="Google Shape;1152;p29"/>
              <p:cNvSpPr/>
              <p:nvPr/>
            </p:nvSpPr>
            <p:spPr>
              <a:xfrm flipH="1">
                <a:off x="7982400" y="13538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153" name="Google Shape;1153;p29"/>
              <p:cNvSpPr/>
              <p:nvPr/>
            </p:nvSpPr>
            <p:spPr>
              <a:xfrm flipH="1">
                <a:off x="8563200" y="13538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154" name="Google Shape;1154;p29"/>
              <p:cNvSpPr/>
              <p:nvPr/>
            </p:nvSpPr>
            <p:spPr>
              <a:xfrm flipH="1">
                <a:off x="6240000" y="18882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155" name="Google Shape;1155;p29"/>
              <p:cNvSpPr/>
              <p:nvPr/>
            </p:nvSpPr>
            <p:spPr>
              <a:xfrm flipH="1">
                <a:off x="6820800" y="18882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156" name="Google Shape;1156;p29"/>
              <p:cNvSpPr/>
              <p:nvPr/>
            </p:nvSpPr>
            <p:spPr>
              <a:xfrm flipH="1">
                <a:off x="7401600" y="18882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157" name="Google Shape;1157;p29"/>
              <p:cNvSpPr/>
              <p:nvPr/>
            </p:nvSpPr>
            <p:spPr>
              <a:xfrm flipH="1">
                <a:off x="7982400" y="18882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158" name="Google Shape;1158;p29"/>
              <p:cNvSpPr/>
              <p:nvPr/>
            </p:nvSpPr>
            <p:spPr>
              <a:xfrm flipH="1">
                <a:off x="8563200" y="18882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159" name="Google Shape;1159;p29"/>
              <p:cNvSpPr/>
              <p:nvPr/>
            </p:nvSpPr>
            <p:spPr>
              <a:xfrm flipH="1">
                <a:off x="6240000" y="24227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160" name="Google Shape;1160;p29"/>
              <p:cNvSpPr/>
              <p:nvPr/>
            </p:nvSpPr>
            <p:spPr>
              <a:xfrm flipH="1">
                <a:off x="6820800" y="24227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161" name="Google Shape;1161;p29"/>
              <p:cNvSpPr/>
              <p:nvPr/>
            </p:nvSpPr>
            <p:spPr>
              <a:xfrm flipH="1">
                <a:off x="7401600" y="24227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162" name="Google Shape;1162;p29"/>
              <p:cNvSpPr/>
              <p:nvPr/>
            </p:nvSpPr>
            <p:spPr>
              <a:xfrm flipH="1">
                <a:off x="7982400" y="24227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163" name="Google Shape;1163;p29"/>
              <p:cNvSpPr/>
              <p:nvPr/>
            </p:nvSpPr>
            <p:spPr>
              <a:xfrm flipH="1">
                <a:off x="8563200" y="24227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164" name="Google Shape;1164;p29"/>
              <p:cNvSpPr/>
              <p:nvPr/>
            </p:nvSpPr>
            <p:spPr>
              <a:xfrm flipH="1">
                <a:off x="6240000" y="29571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165" name="Google Shape;1165;p29"/>
              <p:cNvSpPr/>
              <p:nvPr/>
            </p:nvSpPr>
            <p:spPr>
              <a:xfrm flipH="1">
                <a:off x="6820800" y="29571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166" name="Google Shape;1166;p29"/>
              <p:cNvSpPr/>
              <p:nvPr/>
            </p:nvSpPr>
            <p:spPr>
              <a:xfrm flipH="1">
                <a:off x="7401600" y="29571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167" name="Google Shape;1167;p29"/>
              <p:cNvSpPr/>
              <p:nvPr/>
            </p:nvSpPr>
            <p:spPr>
              <a:xfrm flipH="1">
                <a:off x="7982400" y="29571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168" name="Google Shape;1168;p29"/>
              <p:cNvSpPr/>
              <p:nvPr/>
            </p:nvSpPr>
            <p:spPr>
              <a:xfrm flipH="1">
                <a:off x="8563200" y="29571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grpSp>
        <p:grpSp>
          <p:nvGrpSpPr>
            <p:cNvPr id="1169" name="Google Shape;1169;p29"/>
            <p:cNvGrpSpPr/>
            <p:nvPr/>
          </p:nvGrpSpPr>
          <p:grpSpPr>
            <a:xfrm>
              <a:off x="546332" y="643484"/>
              <a:ext cx="1765922" cy="1596032"/>
              <a:chOff x="5950075" y="854725"/>
              <a:chExt cx="2904000" cy="2668950"/>
            </a:xfrm>
          </p:grpSpPr>
          <p:sp>
            <p:nvSpPr>
              <p:cNvPr id="1170" name="Google Shape;1170;p29"/>
              <p:cNvSpPr/>
              <p:nvPr/>
            </p:nvSpPr>
            <p:spPr>
              <a:xfrm flipH="1">
                <a:off x="5950075" y="854725"/>
                <a:ext cx="2904000" cy="26673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29"/>
              <p:cNvSpPr/>
              <p:nvPr/>
            </p:nvSpPr>
            <p:spPr>
              <a:xfrm flipH="1">
                <a:off x="5950075" y="8547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29"/>
              <p:cNvSpPr/>
              <p:nvPr/>
            </p:nvSpPr>
            <p:spPr>
              <a:xfrm flipH="1">
                <a:off x="6530875" y="8547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29"/>
              <p:cNvSpPr/>
              <p:nvPr/>
            </p:nvSpPr>
            <p:spPr>
              <a:xfrm flipH="1">
                <a:off x="7111675" y="8547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29"/>
              <p:cNvSpPr/>
              <p:nvPr/>
            </p:nvSpPr>
            <p:spPr>
              <a:xfrm flipH="1">
                <a:off x="7692475" y="8547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29"/>
              <p:cNvSpPr/>
              <p:nvPr/>
            </p:nvSpPr>
            <p:spPr>
              <a:xfrm flipH="1">
                <a:off x="8273275" y="8547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29"/>
              <p:cNvSpPr/>
              <p:nvPr/>
            </p:nvSpPr>
            <p:spPr>
              <a:xfrm flipH="1">
                <a:off x="5950075" y="13875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29"/>
              <p:cNvSpPr/>
              <p:nvPr/>
            </p:nvSpPr>
            <p:spPr>
              <a:xfrm flipH="1">
                <a:off x="6530875" y="13875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29"/>
              <p:cNvSpPr/>
              <p:nvPr/>
            </p:nvSpPr>
            <p:spPr>
              <a:xfrm flipH="1">
                <a:off x="7111675" y="13875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29"/>
              <p:cNvSpPr/>
              <p:nvPr/>
            </p:nvSpPr>
            <p:spPr>
              <a:xfrm flipH="1">
                <a:off x="7692475" y="13875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29"/>
              <p:cNvSpPr/>
              <p:nvPr/>
            </p:nvSpPr>
            <p:spPr>
              <a:xfrm flipH="1">
                <a:off x="8273275" y="13875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29"/>
              <p:cNvSpPr/>
              <p:nvPr/>
            </p:nvSpPr>
            <p:spPr>
              <a:xfrm flipH="1">
                <a:off x="5950075" y="19219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29"/>
              <p:cNvSpPr/>
              <p:nvPr/>
            </p:nvSpPr>
            <p:spPr>
              <a:xfrm flipH="1">
                <a:off x="6530875" y="19219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29"/>
              <p:cNvSpPr/>
              <p:nvPr/>
            </p:nvSpPr>
            <p:spPr>
              <a:xfrm flipH="1">
                <a:off x="7111675" y="19219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29"/>
              <p:cNvSpPr/>
              <p:nvPr/>
            </p:nvSpPr>
            <p:spPr>
              <a:xfrm flipH="1">
                <a:off x="7692475" y="19219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29"/>
              <p:cNvSpPr/>
              <p:nvPr/>
            </p:nvSpPr>
            <p:spPr>
              <a:xfrm flipH="1">
                <a:off x="8273275" y="19219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29"/>
              <p:cNvSpPr/>
              <p:nvPr/>
            </p:nvSpPr>
            <p:spPr>
              <a:xfrm flipH="1">
                <a:off x="5950075" y="24564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29"/>
              <p:cNvSpPr/>
              <p:nvPr/>
            </p:nvSpPr>
            <p:spPr>
              <a:xfrm flipH="1">
                <a:off x="6530875" y="24564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29"/>
              <p:cNvSpPr/>
              <p:nvPr/>
            </p:nvSpPr>
            <p:spPr>
              <a:xfrm flipH="1">
                <a:off x="7111675" y="24564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29"/>
              <p:cNvSpPr/>
              <p:nvPr/>
            </p:nvSpPr>
            <p:spPr>
              <a:xfrm flipH="1">
                <a:off x="7692475" y="24564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29"/>
              <p:cNvSpPr/>
              <p:nvPr/>
            </p:nvSpPr>
            <p:spPr>
              <a:xfrm flipH="1">
                <a:off x="8273275" y="24564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29"/>
              <p:cNvSpPr/>
              <p:nvPr/>
            </p:nvSpPr>
            <p:spPr>
              <a:xfrm flipH="1">
                <a:off x="5950075" y="29908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29"/>
              <p:cNvSpPr/>
              <p:nvPr/>
            </p:nvSpPr>
            <p:spPr>
              <a:xfrm flipH="1">
                <a:off x="6530875" y="29908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29"/>
              <p:cNvSpPr/>
              <p:nvPr/>
            </p:nvSpPr>
            <p:spPr>
              <a:xfrm flipH="1">
                <a:off x="7111675" y="29908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29"/>
              <p:cNvSpPr/>
              <p:nvPr/>
            </p:nvSpPr>
            <p:spPr>
              <a:xfrm flipH="1">
                <a:off x="7692475" y="29908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29"/>
              <p:cNvSpPr/>
              <p:nvPr/>
            </p:nvSpPr>
            <p:spPr>
              <a:xfrm flipH="1">
                <a:off x="8273275" y="29908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96" name="Google Shape;1196;p29"/>
            <p:cNvGrpSpPr/>
            <p:nvPr/>
          </p:nvGrpSpPr>
          <p:grpSpPr>
            <a:xfrm>
              <a:off x="347441" y="757786"/>
              <a:ext cx="1765922" cy="1596032"/>
              <a:chOff x="2854300" y="1168125"/>
              <a:chExt cx="2904000" cy="2668950"/>
            </a:xfrm>
          </p:grpSpPr>
          <p:sp>
            <p:nvSpPr>
              <p:cNvPr id="1197" name="Google Shape;1197;p29"/>
              <p:cNvSpPr/>
              <p:nvPr/>
            </p:nvSpPr>
            <p:spPr>
              <a:xfrm flipH="1">
                <a:off x="2854300" y="1168125"/>
                <a:ext cx="2904000" cy="26673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29"/>
              <p:cNvSpPr/>
              <p:nvPr/>
            </p:nvSpPr>
            <p:spPr>
              <a:xfrm flipH="1">
                <a:off x="2854300" y="11681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29"/>
              <p:cNvSpPr/>
              <p:nvPr/>
            </p:nvSpPr>
            <p:spPr>
              <a:xfrm flipH="1">
                <a:off x="3435100" y="11681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29"/>
              <p:cNvSpPr/>
              <p:nvPr/>
            </p:nvSpPr>
            <p:spPr>
              <a:xfrm flipH="1">
                <a:off x="4015900" y="11681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29"/>
              <p:cNvSpPr/>
              <p:nvPr/>
            </p:nvSpPr>
            <p:spPr>
              <a:xfrm flipH="1">
                <a:off x="4596700" y="11681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29"/>
              <p:cNvSpPr/>
              <p:nvPr/>
            </p:nvSpPr>
            <p:spPr>
              <a:xfrm flipH="1">
                <a:off x="5177500" y="11681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29"/>
              <p:cNvSpPr/>
              <p:nvPr/>
            </p:nvSpPr>
            <p:spPr>
              <a:xfrm flipH="1">
                <a:off x="2854300" y="17009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29"/>
              <p:cNvSpPr/>
              <p:nvPr/>
            </p:nvSpPr>
            <p:spPr>
              <a:xfrm flipH="1">
                <a:off x="3435100" y="17009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29"/>
              <p:cNvSpPr/>
              <p:nvPr/>
            </p:nvSpPr>
            <p:spPr>
              <a:xfrm flipH="1">
                <a:off x="4015900" y="17009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29"/>
              <p:cNvSpPr/>
              <p:nvPr/>
            </p:nvSpPr>
            <p:spPr>
              <a:xfrm flipH="1">
                <a:off x="4596700" y="17009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29"/>
              <p:cNvSpPr/>
              <p:nvPr/>
            </p:nvSpPr>
            <p:spPr>
              <a:xfrm flipH="1">
                <a:off x="5177500" y="17009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29"/>
              <p:cNvSpPr/>
              <p:nvPr/>
            </p:nvSpPr>
            <p:spPr>
              <a:xfrm flipH="1">
                <a:off x="2854300" y="22353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29"/>
              <p:cNvSpPr/>
              <p:nvPr/>
            </p:nvSpPr>
            <p:spPr>
              <a:xfrm flipH="1">
                <a:off x="3435100" y="22353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29"/>
              <p:cNvSpPr/>
              <p:nvPr/>
            </p:nvSpPr>
            <p:spPr>
              <a:xfrm flipH="1">
                <a:off x="4015900" y="22353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29"/>
              <p:cNvSpPr/>
              <p:nvPr/>
            </p:nvSpPr>
            <p:spPr>
              <a:xfrm flipH="1">
                <a:off x="4596700" y="22353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29"/>
              <p:cNvSpPr/>
              <p:nvPr/>
            </p:nvSpPr>
            <p:spPr>
              <a:xfrm flipH="1">
                <a:off x="5177500" y="22353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29"/>
              <p:cNvSpPr/>
              <p:nvPr/>
            </p:nvSpPr>
            <p:spPr>
              <a:xfrm flipH="1">
                <a:off x="2854300" y="27698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29"/>
              <p:cNvSpPr/>
              <p:nvPr/>
            </p:nvSpPr>
            <p:spPr>
              <a:xfrm flipH="1">
                <a:off x="3435100" y="27698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29"/>
              <p:cNvSpPr/>
              <p:nvPr/>
            </p:nvSpPr>
            <p:spPr>
              <a:xfrm flipH="1">
                <a:off x="4015900" y="27698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29"/>
              <p:cNvSpPr/>
              <p:nvPr/>
            </p:nvSpPr>
            <p:spPr>
              <a:xfrm flipH="1">
                <a:off x="4596700" y="27698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29"/>
              <p:cNvSpPr/>
              <p:nvPr/>
            </p:nvSpPr>
            <p:spPr>
              <a:xfrm flipH="1">
                <a:off x="5177500" y="27698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29"/>
              <p:cNvSpPr/>
              <p:nvPr/>
            </p:nvSpPr>
            <p:spPr>
              <a:xfrm flipH="1">
                <a:off x="2854300" y="33042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29"/>
              <p:cNvSpPr/>
              <p:nvPr/>
            </p:nvSpPr>
            <p:spPr>
              <a:xfrm flipH="1">
                <a:off x="3435100" y="33042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29"/>
              <p:cNvSpPr/>
              <p:nvPr/>
            </p:nvSpPr>
            <p:spPr>
              <a:xfrm flipH="1">
                <a:off x="4015900" y="33042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29"/>
              <p:cNvSpPr/>
              <p:nvPr/>
            </p:nvSpPr>
            <p:spPr>
              <a:xfrm flipH="1">
                <a:off x="4596700" y="33042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29"/>
              <p:cNvSpPr/>
              <p:nvPr/>
            </p:nvSpPr>
            <p:spPr>
              <a:xfrm flipH="1">
                <a:off x="5177500" y="33042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223" name="Google Shape;1223;p29"/>
          <p:cNvGrpSpPr/>
          <p:nvPr/>
        </p:nvGrpSpPr>
        <p:grpSpPr>
          <a:xfrm>
            <a:off x="1858240" y="1429225"/>
            <a:ext cx="921407" cy="797461"/>
            <a:chOff x="3229840" y="362425"/>
            <a:chExt cx="921407" cy="797461"/>
          </a:xfrm>
        </p:grpSpPr>
        <p:sp>
          <p:nvSpPr>
            <p:cNvPr id="1224" name="Google Shape;1224;p29"/>
            <p:cNvSpPr/>
            <p:nvPr/>
          </p:nvSpPr>
          <p:spPr>
            <a:xfrm flipH="1">
              <a:off x="3311643" y="445855"/>
              <a:ext cx="757800" cy="6306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29"/>
            <p:cNvSpPr/>
            <p:nvPr/>
          </p:nvSpPr>
          <p:spPr>
            <a:xfrm flipH="1">
              <a:off x="3393447" y="362425"/>
              <a:ext cx="757800" cy="6306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29"/>
            <p:cNvSpPr/>
            <p:nvPr/>
          </p:nvSpPr>
          <p:spPr>
            <a:xfrm flipH="1">
              <a:off x="3229840" y="529286"/>
              <a:ext cx="757800" cy="6306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7" name="Google Shape;1227;p29"/>
          <p:cNvGrpSpPr/>
          <p:nvPr/>
        </p:nvGrpSpPr>
        <p:grpSpPr>
          <a:xfrm>
            <a:off x="1858240" y="2656261"/>
            <a:ext cx="921400" cy="785200"/>
            <a:chOff x="2467840" y="1786561"/>
            <a:chExt cx="921400" cy="785200"/>
          </a:xfrm>
        </p:grpSpPr>
        <p:sp>
          <p:nvSpPr>
            <p:cNvPr id="1228" name="Google Shape;1228;p29"/>
            <p:cNvSpPr/>
            <p:nvPr/>
          </p:nvSpPr>
          <p:spPr>
            <a:xfrm flipH="1">
              <a:off x="2631440" y="1786561"/>
              <a:ext cx="757800" cy="6306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29"/>
            <p:cNvSpPr/>
            <p:nvPr/>
          </p:nvSpPr>
          <p:spPr>
            <a:xfrm flipH="1">
              <a:off x="2549640" y="1863861"/>
              <a:ext cx="757800" cy="6306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29"/>
            <p:cNvSpPr/>
            <p:nvPr/>
          </p:nvSpPr>
          <p:spPr>
            <a:xfrm flipH="1">
              <a:off x="2467840" y="1941161"/>
              <a:ext cx="757800" cy="6306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31" name="Google Shape;1231;p29"/>
          <p:cNvGrpSpPr/>
          <p:nvPr/>
        </p:nvGrpSpPr>
        <p:grpSpPr>
          <a:xfrm>
            <a:off x="3231306" y="1352333"/>
            <a:ext cx="877879" cy="877818"/>
            <a:chOff x="5950075" y="854725"/>
            <a:chExt cx="2904000" cy="2668950"/>
          </a:xfrm>
        </p:grpSpPr>
        <p:sp>
          <p:nvSpPr>
            <p:cNvPr id="1232" name="Google Shape;1232;p29"/>
            <p:cNvSpPr/>
            <p:nvPr/>
          </p:nvSpPr>
          <p:spPr>
            <a:xfrm flipH="1">
              <a:off x="5950075" y="854725"/>
              <a:ext cx="2904000" cy="26673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29"/>
            <p:cNvSpPr/>
            <p:nvPr/>
          </p:nvSpPr>
          <p:spPr>
            <a:xfrm flipH="1">
              <a:off x="5950075" y="8547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29"/>
            <p:cNvSpPr/>
            <p:nvPr/>
          </p:nvSpPr>
          <p:spPr>
            <a:xfrm flipH="1">
              <a:off x="6530875" y="8547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29"/>
            <p:cNvSpPr/>
            <p:nvPr/>
          </p:nvSpPr>
          <p:spPr>
            <a:xfrm flipH="1">
              <a:off x="7111675" y="8547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29"/>
            <p:cNvSpPr/>
            <p:nvPr/>
          </p:nvSpPr>
          <p:spPr>
            <a:xfrm flipH="1">
              <a:off x="7692475" y="8547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29"/>
            <p:cNvSpPr/>
            <p:nvPr/>
          </p:nvSpPr>
          <p:spPr>
            <a:xfrm flipH="1">
              <a:off x="8273275" y="8547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29"/>
            <p:cNvSpPr/>
            <p:nvPr/>
          </p:nvSpPr>
          <p:spPr>
            <a:xfrm flipH="1">
              <a:off x="5950075" y="13875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29"/>
            <p:cNvSpPr/>
            <p:nvPr/>
          </p:nvSpPr>
          <p:spPr>
            <a:xfrm flipH="1">
              <a:off x="6530875" y="13875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29"/>
            <p:cNvSpPr/>
            <p:nvPr/>
          </p:nvSpPr>
          <p:spPr>
            <a:xfrm flipH="1">
              <a:off x="7111675" y="13875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29"/>
            <p:cNvSpPr/>
            <p:nvPr/>
          </p:nvSpPr>
          <p:spPr>
            <a:xfrm flipH="1">
              <a:off x="7692475" y="13875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29"/>
            <p:cNvSpPr/>
            <p:nvPr/>
          </p:nvSpPr>
          <p:spPr>
            <a:xfrm flipH="1">
              <a:off x="8273275" y="13875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29"/>
            <p:cNvSpPr/>
            <p:nvPr/>
          </p:nvSpPr>
          <p:spPr>
            <a:xfrm flipH="1">
              <a:off x="5950075" y="19219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29"/>
            <p:cNvSpPr/>
            <p:nvPr/>
          </p:nvSpPr>
          <p:spPr>
            <a:xfrm flipH="1">
              <a:off x="6530875" y="19219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29"/>
            <p:cNvSpPr/>
            <p:nvPr/>
          </p:nvSpPr>
          <p:spPr>
            <a:xfrm flipH="1">
              <a:off x="7111675" y="19219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29"/>
            <p:cNvSpPr/>
            <p:nvPr/>
          </p:nvSpPr>
          <p:spPr>
            <a:xfrm flipH="1">
              <a:off x="7692475" y="19219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29"/>
            <p:cNvSpPr/>
            <p:nvPr/>
          </p:nvSpPr>
          <p:spPr>
            <a:xfrm flipH="1">
              <a:off x="8273275" y="19219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29"/>
            <p:cNvSpPr/>
            <p:nvPr/>
          </p:nvSpPr>
          <p:spPr>
            <a:xfrm flipH="1">
              <a:off x="5950075" y="24564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29"/>
            <p:cNvSpPr/>
            <p:nvPr/>
          </p:nvSpPr>
          <p:spPr>
            <a:xfrm flipH="1">
              <a:off x="6530875" y="24564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29"/>
            <p:cNvSpPr/>
            <p:nvPr/>
          </p:nvSpPr>
          <p:spPr>
            <a:xfrm flipH="1">
              <a:off x="7111675" y="24564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29"/>
            <p:cNvSpPr/>
            <p:nvPr/>
          </p:nvSpPr>
          <p:spPr>
            <a:xfrm flipH="1">
              <a:off x="7692475" y="24564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29"/>
            <p:cNvSpPr/>
            <p:nvPr/>
          </p:nvSpPr>
          <p:spPr>
            <a:xfrm flipH="1">
              <a:off x="8273275" y="24564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29"/>
            <p:cNvSpPr/>
            <p:nvPr/>
          </p:nvSpPr>
          <p:spPr>
            <a:xfrm flipH="1">
              <a:off x="5950075" y="29908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29"/>
            <p:cNvSpPr/>
            <p:nvPr/>
          </p:nvSpPr>
          <p:spPr>
            <a:xfrm flipH="1">
              <a:off x="6530875" y="29908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29"/>
            <p:cNvSpPr/>
            <p:nvPr/>
          </p:nvSpPr>
          <p:spPr>
            <a:xfrm flipH="1">
              <a:off x="7111675" y="29908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29"/>
            <p:cNvSpPr/>
            <p:nvPr/>
          </p:nvSpPr>
          <p:spPr>
            <a:xfrm flipH="1">
              <a:off x="7692475" y="29908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29"/>
            <p:cNvSpPr/>
            <p:nvPr/>
          </p:nvSpPr>
          <p:spPr>
            <a:xfrm flipH="1">
              <a:off x="8273275" y="29908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58" name="Google Shape;1258;p29"/>
          <p:cNvGrpSpPr/>
          <p:nvPr/>
        </p:nvGrpSpPr>
        <p:grpSpPr>
          <a:xfrm>
            <a:off x="3231582" y="2535430"/>
            <a:ext cx="877298" cy="879686"/>
            <a:chOff x="2854300" y="1168125"/>
            <a:chExt cx="2904000" cy="2668950"/>
          </a:xfrm>
        </p:grpSpPr>
        <p:sp>
          <p:nvSpPr>
            <p:cNvPr id="1259" name="Google Shape;1259;p29"/>
            <p:cNvSpPr/>
            <p:nvPr/>
          </p:nvSpPr>
          <p:spPr>
            <a:xfrm flipH="1">
              <a:off x="2854300" y="1168125"/>
              <a:ext cx="2904000" cy="26673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29"/>
            <p:cNvSpPr/>
            <p:nvPr/>
          </p:nvSpPr>
          <p:spPr>
            <a:xfrm flipH="1">
              <a:off x="2854300" y="11681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29"/>
            <p:cNvSpPr/>
            <p:nvPr/>
          </p:nvSpPr>
          <p:spPr>
            <a:xfrm flipH="1">
              <a:off x="3435100" y="11681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29"/>
            <p:cNvSpPr/>
            <p:nvPr/>
          </p:nvSpPr>
          <p:spPr>
            <a:xfrm flipH="1">
              <a:off x="4015900" y="11681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29"/>
            <p:cNvSpPr/>
            <p:nvPr/>
          </p:nvSpPr>
          <p:spPr>
            <a:xfrm flipH="1">
              <a:off x="4596700" y="11681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29"/>
            <p:cNvSpPr/>
            <p:nvPr/>
          </p:nvSpPr>
          <p:spPr>
            <a:xfrm flipH="1">
              <a:off x="5177500" y="11681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29"/>
            <p:cNvSpPr/>
            <p:nvPr/>
          </p:nvSpPr>
          <p:spPr>
            <a:xfrm flipH="1">
              <a:off x="2854300" y="17009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29"/>
            <p:cNvSpPr/>
            <p:nvPr/>
          </p:nvSpPr>
          <p:spPr>
            <a:xfrm flipH="1">
              <a:off x="3435100" y="17009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29"/>
            <p:cNvSpPr/>
            <p:nvPr/>
          </p:nvSpPr>
          <p:spPr>
            <a:xfrm flipH="1">
              <a:off x="4015900" y="17009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29"/>
            <p:cNvSpPr/>
            <p:nvPr/>
          </p:nvSpPr>
          <p:spPr>
            <a:xfrm flipH="1">
              <a:off x="4596700" y="17009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29"/>
            <p:cNvSpPr/>
            <p:nvPr/>
          </p:nvSpPr>
          <p:spPr>
            <a:xfrm flipH="1">
              <a:off x="5177500" y="17009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29"/>
            <p:cNvSpPr/>
            <p:nvPr/>
          </p:nvSpPr>
          <p:spPr>
            <a:xfrm flipH="1">
              <a:off x="2854300" y="22353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29"/>
            <p:cNvSpPr/>
            <p:nvPr/>
          </p:nvSpPr>
          <p:spPr>
            <a:xfrm flipH="1">
              <a:off x="3435100" y="22353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29"/>
            <p:cNvSpPr/>
            <p:nvPr/>
          </p:nvSpPr>
          <p:spPr>
            <a:xfrm flipH="1">
              <a:off x="4015900" y="22353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29"/>
            <p:cNvSpPr/>
            <p:nvPr/>
          </p:nvSpPr>
          <p:spPr>
            <a:xfrm flipH="1">
              <a:off x="4596700" y="22353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29"/>
            <p:cNvSpPr/>
            <p:nvPr/>
          </p:nvSpPr>
          <p:spPr>
            <a:xfrm flipH="1">
              <a:off x="5177500" y="22353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29"/>
            <p:cNvSpPr/>
            <p:nvPr/>
          </p:nvSpPr>
          <p:spPr>
            <a:xfrm flipH="1">
              <a:off x="2854300" y="27698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29"/>
            <p:cNvSpPr/>
            <p:nvPr/>
          </p:nvSpPr>
          <p:spPr>
            <a:xfrm flipH="1">
              <a:off x="3435100" y="27698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29"/>
            <p:cNvSpPr/>
            <p:nvPr/>
          </p:nvSpPr>
          <p:spPr>
            <a:xfrm flipH="1">
              <a:off x="4015900" y="27698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29"/>
            <p:cNvSpPr/>
            <p:nvPr/>
          </p:nvSpPr>
          <p:spPr>
            <a:xfrm flipH="1">
              <a:off x="4596700" y="27698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29"/>
            <p:cNvSpPr/>
            <p:nvPr/>
          </p:nvSpPr>
          <p:spPr>
            <a:xfrm flipH="1">
              <a:off x="5177500" y="27698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29"/>
            <p:cNvSpPr/>
            <p:nvPr/>
          </p:nvSpPr>
          <p:spPr>
            <a:xfrm flipH="1">
              <a:off x="2854300" y="33042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29"/>
            <p:cNvSpPr/>
            <p:nvPr/>
          </p:nvSpPr>
          <p:spPr>
            <a:xfrm flipH="1">
              <a:off x="3435100" y="33042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29"/>
            <p:cNvSpPr/>
            <p:nvPr/>
          </p:nvSpPr>
          <p:spPr>
            <a:xfrm flipH="1">
              <a:off x="4015900" y="33042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29"/>
            <p:cNvSpPr/>
            <p:nvPr/>
          </p:nvSpPr>
          <p:spPr>
            <a:xfrm flipH="1">
              <a:off x="4596700" y="33042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29"/>
            <p:cNvSpPr/>
            <p:nvPr/>
          </p:nvSpPr>
          <p:spPr>
            <a:xfrm flipH="1">
              <a:off x="5177500" y="33042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285" name="Google Shape;1285;p29"/>
          <p:cNvCxnSpPr>
            <a:stCxn id="1158" idx="1"/>
            <a:endCxn id="1226" idx="3"/>
          </p:cNvCxnSpPr>
          <p:nvPr/>
        </p:nvCxnSpPr>
        <p:spPr>
          <a:xfrm flipH="1" rot="10800000">
            <a:off x="1402910" y="1911414"/>
            <a:ext cx="455400" cy="624000"/>
          </a:xfrm>
          <a:prstGeom prst="curvedConnector3">
            <a:avLst>
              <a:gd fmla="val 49992" name="adj1"/>
            </a:avLst>
          </a:prstGeom>
          <a:noFill/>
          <a:ln cap="flat" cmpd="sng" w="9525">
            <a:solidFill>
              <a:srgbClr val="595959"/>
            </a:solidFill>
            <a:prstDash val="solid"/>
            <a:round/>
            <a:headEnd len="med" w="med" type="none"/>
            <a:tailEnd len="med" w="med" type="none"/>
          </a:ln>
        </p:spPr>
      </p:cxnSp>
      <p:cxnSp>
        <p:nvCxnSpPr>
          <p:cNvPr id="1286" name="Google Shape;1286;p29"/>
          <p:cNvCxnSpPr>
            <a:stCxn id="1158" idx="1"/>
            <a:endCxn id="1230" idx="3"/>
          </p:cNvCxnSpPr>
          <p:nvPr/>
        </p:nvCxnSpPr>
        <p:spPr>
          <a:xfrm>
            <a:off x="1402910" y="2535414"/>
            <a:ext cx="455400" cy="590700"/>
          </a:xfrm>
          <a:prstGeom prst="curvedConnector3">
            <a:avLst>
              <a:gd fmla="val 49992" name="adj1"/>
            </a:avLst>
          </a:prstGeom>
          <a:noFill/>
          <a:ln cap="flat" cmpd="sng" w="9525">
            <a:solidFill>
              <a:srgbClr val="595959"/>
            </a:solidFill>
            <a:prstDash val="solid"/>
            <a:round/>
            <a:headEnd len="med" w="med" type="none"/>
            <a:tailEnd len="med" w="med" type="none"/>
          </a:ln>
        </p:spPr>
      </p:cxnSp>
      <p:cxnSp>
        <p:nvCxnSpPr>
          <p:cNvPr id="1287" name="Google Shape;1287;p29"/>
          <p:cNvCxnSpPr/>
          <p:nvPr/>
        </p:nvCxnSpPr>
        <p:spPr>
          <a:xfrm>
            <a:off x="2790650" y="1790350"/>
            <a:ext cx="360300" cy="1800"/>
          </a:xfrm>
          <a:prstGeom prst="straightConnector1">
            <a:avLst/>
          </a:prstGeom>
          <a:noFill/>
          <a:ln cap="flat" cmpd="sng" w="9525">
            <a:solidFill>
              <a:srgbClr val="595959"/>
            </a:solidFill>
            <a:prstDash val="dash"/>
            <a:round/>
            <a:headEnd len="med" w="med" type="none"/>
            <a:tailEnd len="med" w="med" type="triangle"/>
          </a:ln>
        </p:spPr>
      </p:cxnSp>
      <p:cxnSp>
        <p:nvCxnSpPr>
          <p:cNvPr id="1288" name="Google Shape;1288;p29"/>
          <p:cNvCxnSpPr/>
          <p:nvPr/>
        </p:nvCxnSpPr>
        <p:spPr>
          <a:xfrm>
            <a:off x="2790650" y="3047950"/>
            <a:ext cx="360300" cy="1800"/>
          </a:xfrm>
          <a:prstGeom prst="straightConnector1">
            <a:avLst/>
          </a:prstGeom>
          <a:noFill/>
          <a:ln cap="flat" cmpd="sng" w="9525">
            <a:solidFill>
              <a:srgbClr val="595959"/>
            </a:solidFill>
            <a:prstDash val="dash"/>
            <a:round/>
            <a:headEnd len="med" w="med" type="none"/>
            <a:tailEnd len="med" w="med" type="triangle"/>
          </a:ln>
        </p:spPr>
      </p:cxnSp>
      <p:sp>
        <p:nvSpPr>
          <p:cNvPr id="1289" name="Google Shape;1289;p29"/>
          <p:cNvSpPr txBox="1"/>
          <p:nvPr/>
        </p:nvSpPr>
        <p:spPr>
          <a:xfrm>
            <a:off x="504700" y="3233550"/>
            <a:ext cx="499200" cy="207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100">
                <a:latin typeface="Consolas"/>
                <a:ea typeface="Consolas"/>
                <a:cs typeface="Consolas"/>
                <a:sym typeface="Consolas"/>
              </a:rPr>
              <a:t>NxNx3</a:t>
            </a:r>
            <a:endParaRPr sz="1100">
              <a:latin typeface="Consolas"/>
              <a:ea typeface="Consolas"/>
              <a:cs typeface="Consolas"/>
              <a:sym typeface="Consolas"/>
            </a:endParaRPr>
          </a:p>
        </p:txBody>
      </p:sp>
      <p:sp>
        <p:nvSpPr>
          <p:cNvPr id="1290" name="Google Shape;1290;p29"/>
          <p:cNvSpPr txBox="1"/>
          <p:nvPr/>
        </p:nvSpPr>
        <p:spPr>
          <a:xfrm>
            <a:off x="4108875" y="1687288"/>
            <a:ext cx="282000" cy="207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1100">
                <a:latin typeface="Consolas"/>
                <a:ea typeface="Consolas"/>
                <a:cs typeface="Consolas"/>
                <a:sym typeface="Consolas"/>
              </a:rPr>
              <a:t>+b1</a:t>
            </a:r>
            <a:endParaRPr sz="1100">
              <a:latin typeface="Consolas"/>
              <a:ea typeface="Consolas"/>
              <a:cs typeface="Consolas"/>
              <a:sym typeface="Consolas"/>
            </a:endParaRPr>
          </a:p>
        </p:txBody>
      </p:sp>
      <p:sp>
        <p:nvSpPr>
          <p:cNvPr id="1291" name="Google Shape;1291;p29"/>
          <p:cNvSpPr txBox="1"/>
          <p:nvPr/>
        </p:nvSpPr>
        <p:spPr>
          <a:xfrm>
            <a:off x="4108875" y="2840050"/>
            <a:ext cx="282000" cy="207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1100">
                <a:latin typeface="Consolas"/>
                <a:ea typeface="Consolas"/>
                <a:cs typeface="Consolas"/>
                <a:sym typeface="Consolas"/>
              </a:rPr>
              <a:t>+b2</a:t>
            </a:r>
            <a:endParaRPr sz="1100">
              <a:latin typeface="Consolas"/>
              <a:ea typeface="Consolas"/>
              <a:cs typeface="Consolas"/>
              <a:sym typeface="Consolas"/>
            </a:endParaRPr>
          </a:p>
        </p:txBody>
      </p:sp>
      <p:sp>
        <p:nvSpPr>
          <p:cNvPr id="1292" name="Google Shape;1292;p29"/>
          <p:cNvSpPr txBox="1"/>
          <p:nvPr/>
        </p:nvSpPr>
        <p:spPr>
          <a:xfrm>
            <a:off x="3420625" y="3497275"/>
            <a:ext cx="499200" cy="207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100">
                <a:latin typeface="Consolas"/>
                <a:ea typeface="Consolas"/>
                <a:cs typeface="Consolas"/>
                <a:sym typeface="Consolas"/>
              </a:rPr>
              <a:t>MxM</a:t>
            </a:r>
            <a:endParaRPr sz="1100">
              <a:latin typeface="Consolas"/>
              <a:ea typeface="Consolas"/>
              <a:cs typeface="Consolas"/>
              <a:sym typeface="Consolas"/>
            </a:endParaRPr>
          </a:p>
        </p:txBody>
      </p:sp>
      <p:sp>
        <p:nvSpPr>
          <p:cNvPr id="1293" name="Google Shape;1293;p29"/>
          <p:cNvSpPr txBox="1"/>
          <p:nvPr/>
        </p:nvSpPr>
        <p:spPr>
          <a:xfrm>
            <a:off x="3420638" y="1089050"/>
            <a:ext cx="499200" cy="207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100">
                <a:latin typeface="Consolas"/>
                <a:ea typeface="Consolas"/>
                <a:cs typeface="Consolas"/>
                <a:sym typeface="Consolas"/>
              </a:rPr>
              <a:t>MxM</a:t>
            </a:r>
            <a:endParaRPr sz="1100">
              <a:latin typeface="Consolas"/>
              <a:ea typeface="Consolas"/>
              <a:cs typeface="Consolas"/>
              <a:sym typeface="Consolas"/>
            </a:endParaRPr>
          </a:p>
        </p:txBody>
      </p:sp>
      <p:cxnSp>
        <p:nvCxnSpPr>
          <p:cNvPr id="1294" name="Google Shape;1294;p29"/>
          <p:cNvCxnSpPr/>
          <p:nvPr/>
        </p:nvCxnSpPr>
        <p:spPr>
          <a:xfrm>
            <a:off x="4419600" y="1790338"/>
            <a:ext cx="274200" cy="1800"/>
          </a:xfrm>
          <a:prstGeom prst="straightConnector1">
            <a:avLst/>
          </a:prstGeom>
          <a:noFill/>
          <a:ln cap="flat" cmpd="sng" w="9525">
            <a:solidFill>
              <a:srgbClr val="595959"/>
            </a:solidFill>
            <a:prstDash val="dash"/>
            <a:round/>
            <a:headEnd len="med" w="med" type="none"/>
            <a:tailEnd len="med" w="med" type="triangle"/>
          </a:ln>
        </p:spPr>
      </p:cxnSp>
      <p:cxnSp>
        <p:nvCxnSpPr>
          <p:cNvPr id="1295" name="Google Shape;1295;p29"/>
          <p:cNvCxnSpPr/>
          <p:nvPr/>
        </p:nvCxnSpPr>
        <p:spPr>
          <a:xfrm>
            <a:off x="4404475" y="2913400"/>
            <a:ext cx="274200" cy="1800"/>
          </a:xfrm>
          <a:prstGeom prst="straightConnector1">
            <a:avLst/>
          </a:prstGeom>
          <a:noFill/>
          <a:ln cap="flat" cmpd="sng" w="9525">
            <a:solidFill>
              <a:srgbClr val="595959"/>
            </a:solidFill>
            <a:prstDash val="dash"/>
            <a:round/>
            <a:headEnd len="med" w="med" type="none"/>
            <a:tailEnd len="med" w="med" type="triangle"/>
          </a:ln>
        </p:spPr>
      </p:cxnSp>
      <p:grpSp>
        <p:nvGrpSpPr>
          <p:cNvPr id="1296" name="Google Shape;1296;p29"/>
          <p:cNvGrpSpPr/>
          <p:nvPr/>
        </p:nvGrpSpPr>
        <p:grpSpPr>
          <a:xfrm>
            <a:off x="4755306" y="1352333"/>
            <a:ext cx="877879" cy="877818"/>
            <a:chOff x="5950075" y="854725"/>
            <a:chExt cx="2904000" cy="2668950"/>
          </a:xfrm>
        </p:grpSpPr>
        <p:sp>
          <p:nvSpPr>
            <p:cNvPr id="1297" name="Google Shape;1297;p29"/>
            <p:cNvSpPr/>
            <p:nvPr/>
          </p:nvSpPr>
          <p:spPr>
            <a:xfrm flipH="1">
              <a:off x="5950075" y="854725"/>
              <a:ext cx="2904000" cy="26673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29"/>
            <p:cNvSpPr/>
            <p:nvPr/>
          </p:nvSpPr>
          <p:spPr>
            <a:xfrm flipH="1">
              <a:off x="5950075" y="8547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29"/>
            <p:cNvSpPr/>
            <p:nvPr/>
          </p:nvSpPr>
          <p:spPr>
            <a:xfrm flipH="1">
              <a:off x="6530875" y="8547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29"/>
            <p:cNvSpPr/>
            <p:nvPr/>
          </p:nvSpPr>
          <p:spPr>
            <a:xfrm flipH="1">
              <a:off x="7111675" y="8547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29"/>
            <p:cNvSpPr/>
            <p:nvPr/>
          </p:nvSpPr>
          <p:spPr>
            <a:xfrm flipH="1">
              <a:off x="7692475" y="8547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29"/>
            <p:cNvSpPr/>
            <p:nvPr/>
          </p:nvSpPr>
          <p:spPr>
            <a:xfrm flipH="1">
              <a:off x="8273275" y="8547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29"/>
            <p:cNvSpPr/>
            <p:nvPr/>
          </p:nvSpPr>
          <p:spPr>
            <a:xfrm flipH="1">
              <a:off x="5950075" y="13875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29"/>
            <p:cNvSpPr/>
            <p:nvPr/>
          </p:nvSpPr>
          <p:spPr>
            <a:xfrm flipH="1">
              <a:off x="6530875" y="13875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29"/>
            <p:cNvSpPr/>
            <p:nvPr/>
          </p:nvSpPr>
          <p:spPr>
            <a:xfrm flipH="1">
              <a:off x="7111675" y="13875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29"/>
            <p:cNvSpPr/>
            <p:nvPr/>
          </p:nvSpPr>
          <p:spPr>
            <a:xfrm flipH="1">
              <a:off x="7692475" y="13875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29"/>
            <p:cNvSpPr/>
            <p:nvPr/>
          </p:nvSpPr>
          <p:spPr>
            <a:xfrm flipH="1">
              <a:off x="8273275" y="13875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29"/>
            <p:cNvSpPr/>
            <p:nvPr/>
          </p:nvSpPr>
          <p:spPr>
            <a:xfrm flipH="1">
              <a:off x="5950075" y="19219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29"/>
            <p:cNvSpPr/>
            <p:nvPr/>
          </p:nvSpPr>
          <p:spPr>
            <a:xfrm flipH="1">
              <a:off x="6530875" y="19219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29"/>
            <p:cNvSpPr/>
            <p:nvPr/>
          </p:nvSpPr>
          <p:spPr>
            <a:xfrm flipH="1">
              <a:off x="7111675" y="19219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29"/>
            <p:cNvSpPr/>
            <p:nvPr/>
          </p:nvSpPr>
          <p:spPr>
            <a:xfrm flipH="1">
              <a:off x="7692475" y="19219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29"/>
            <p:cNvSpPr/>
            <p:nvPr/>
          </p:nvSpPr>
          <p:spPr>
            <a:xfrm flipH="1">
              <a:off x="8273275" y="19219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29"/>
            <p:cNvSpPr/>
            <p:nvPr/>
          </p:nvSpPr>
          <p:spPr>
            <a:xfrm flipH="1">
              <a:off x="5950075" y="24564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29"/>
            <p:cNvSpPr/>
            <p:nvPr/>
          </p:nvSpPr>
          <p:spPr>
            <a:xfrm flipH="1">
              <a:off x="6530875" y="24564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29"/>
            <p:cNvSpPr/>
            <p:nvPr/>
          </p:nvSpPr>
          <p:spPr>
            <a:xfrm flipH="1">
              <a:off x="7111675" y="24564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29"/>
            <p:cNvSpPr/>
            <p:nvPr/>
          </p:nvSpPr>
          <p:spPr>
            <a:xfrm flipH="1">
              <a:off x="7692475" y="24564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29"/>
            <p:cNvSpPr/>
            <p:nvPr/>
          </p:nvSpPr>
          <p:spPr>
            <a:xfrm flipH="1">
              <a:off x="8273275" y="24564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29"/>
            <p:cNvSpPr/>
            <p:nvPr/>
          </p:nvSpPr>
          <p:spPr>
            <a:xfrm flipH="1">
              <a:off x="5950075" y="29908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29"/>
            <p:cNvSpPr/>
            <p:nvPr/>
          </p:nvSpPr>
          <p:spPr>
            <a:xfrm flipH="1">
              <a:off x="6530875" y="29908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29"/>
            <p:cNvSpPr/>
            <p:nvPr/>
          </p:nvSpPr>
          <p:spPr>
            <a:xfrm flipH="1">
              <a:off x="7111675" y="29908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29"/>
            <p:cNvSpPr/>
            <p:nvPr/>
          </p:nvSpPr>
          <p:spPr>
            <a:xfrm flipH="1">
              <a:off x="7692475" y="29908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29"/>
            <p:cNvSpPr/>
            <p:nvPr/>
          </p:nvSpPr>
          <p:spPr>
            <a:xfrm flipH="1">
              <a:off x="8273275" y="29908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23" name="Google Shape;1323;p29"/>
          <p:cNvGrpSpPr/>
          <p:nvPr/>
        </p:nvGrpSpPr>
        <p:grpSpPr>
          <a:xfrm>
            <a:off x="4755582" y="2535430"/>
            <a:ext cx="877298" cy="879686"/>
            <a:chOff x="2854300" y="1168125"/>
            <a:chExt cx="2904000" cy="2668950"/>
          </a:xfrm>
        </p:grpSpPr>
        <p:sp>
          <p:nvSpPr>
            <p:cNvPr id="1324" name="Google Shape;1324;p29"/>
            <p:cNvSpPr/>
            <p:nvPr/>
          </p:nvSpPr>
          <p:spPr>
            <a:xfrm flipH="1">
              <a:off x="2854300" y="1168125"/>
              <a:ext cx="2904000" cy="26673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29"/>
            <p:cNvSpPr/>
            <p:nvPr/>
          </p:nvSpPr>
          <p:spPr>
            <a:xfrm flipH="1">
              <a:off x="2854300" y="11681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29"/>
            <p:cNvSpPr/>
            <p:nvPr/>
          </p:nvSpPr>
          <p:spPr>
            <a:xfrm flipH="1">
              <a:off x="3435100" y="11681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29"/>
            <p:cNvSpPr/>
            <p:nvPr/>
          </p:nvSpPr>
          <p:spPr>
            <a:xfrm flipH="1">
              <a:off x="4015900" y="11681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29"/>
            <p:cNvSpPr/>
            <p:nvPr/>
          </p:nvSpPr>
          <p:spPr>
            <a:xfrm flipH="1">
              <a:off x="4596700" y="11681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29"/>
            <p:cNvSpPr/>
            <p:nvPr/>
          </p:nvSpPr>
          <p:spPr>
            <a:xfrm flipH="1">
              <a:off x="5177500" y="11681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29"/>
            <p:cNvSpPr/>
            <p:nvPr/>
          </p:nvSpPr>
          <p:spPr>
            <a:xfrm flipH="1">
              <a:off x="2854300" y="17009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29"/>
            <p:cNvSpPr/>
            <p:nvPr/>
          </p:nvSpPr>
          <p:spPr>
            <a:xfrm flipH="1">
              <a:off x="3435100" y="17009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29"/>
            <p:cNvSpPr/>
            <p:nvPr/>
          </p:nvSpPr>
          <p:spPr>
            <a:xfrm flipH="1">
              <a:off x="4015900" y="17009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29"/>
            <p:cNvSpPr/>
            <p:nvPr/>
          </p:nvSpPr>
          <p:spPr>
            <a:xfrm flipH="1">
              <a:off x="4596700" y="17009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29"/>
            <p:cNvSpPr/>
            <p:nvPr/>
          </p:nvSpPr>
          <p:spPr>
            <a:xfrm flipH="1">
              <a:off x="5177500" y="17009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29"/>
            <p:cNvSpPr/>
            <p:nvPr/>
          </p:nvSpPr>
          <p:spPr>
            <a:xfrm flipH="1">
              <a:off x="2854300" y="22353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29"/>
            <p:cNvSpPr/>
            <p:nvPr/>
          </p:nvSpPr>
          <p:spPr>
            <a:xfrm flipH="1">
              <a:off x="3435100" y="22353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29"/>
            <p:cNvSpPr/>
            <p:nvPr/>
          </p:nvSpPr>
          <p:spPr>
            <a:xfrm flipH="1">
              <a:off x="4015900" y="22353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29"/>
            <p:cNvSpPr/>
            <p:nvPr/>
          </p:nvSpPr>
          <p:spPr>
            <a:xfrm flipH="1">
              <a:off x="4596700" y="22353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29"/>
            <p:cNvSpPr/>
            <p:nvPr/>
          </p:nvSpPr>
          <p:spPr>
            <a:xfrm flipH="1">
              <a:off x="5177500" y="22353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29"/>
            <p:cNvSpPr/>
            <p:nvPr/>
          </p:nvSpPr>
          <p:spPr>
            <a:xfrm flipH="1">
              <a:off x="2854300" y="27698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29"/>
            <p:cNvSpPr/>
            <p:nvPr/>
          </p:nvSpPr>
          <p:spPr>
            <a:xfrm flipH="1">
              <a:off x="3435100" y="27698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29"/>
            <p:cNvSpPr/>
            <p:nvPr/>
          </p:nvSpPr>
          <p:spPr>
            <a:xfrm flipH="1">
              <a:off x="4015900" y="27698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29"/>
            <p:cNvSpPr/>
            <p:nvPr/>
          </p:nvSpPr>
          <p:spPr>
            <a:xfrm flipH="1">
              <a:off x="4596700" y="27698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29"/>
            <p:cNvSpPr/>
            <p:nvPr/>
          </p:nvSpPr>
          <p:spPr>
            <a:xfrm flipH="1">
              <a:off x="5177500" y="27698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29"/>
            <p:cNvSpPr/>
            <p:nvPr/>
          </p:nvSpPr>
          <p:spPr>
            <a:xfrm flipH="1">
              <a:off x="2854300" y="33042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29"/>
            <p:cNvSpPr/>
            <p:nvPr/>
          </p:nvSpPr>
          <p:spPr>
            <a:xfrm flipH="1">
              <a:off x="3435100" y="33042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29"/>
            <p:cNvSpPr/>
            <p:nvPr/>
          </p:nvSpPr>
          <p:spPr>
            <a:xfrm flipH="1">
              <a:off x="4015900" y="33042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29"/>
            <p:cNvSpPr/>
            <p:nvPr/>
          </p:nvSpPr>
          <p:spPr>
            <a:xfrm flipH="1">
              <a:off x="4596700" y="33042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29"/>
            <p:cNvSpPr/>
            <p:nvPr/>
          </p:nvSpPr>
          <p:spPr>
            <a:xfrm flipH="1">
              <a:off x="5177500" y="33042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50" name="Google Shape;1350;p29"/>
          <p:cNvSpPr txBox="1"/>
          <p:nvPr/>
        </p:nvSpPr>
        <p:spPr>
          <a:xfrm>
            <a:off x="5633175" y="1687300"/>
            <a:ext cx="282000" cy="207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1100">
                <a:latin typeface="Consolas"/>
                <a:ea typeface="Consolas"/>
                <a:cs typeface="Consolas"/>
                <a:sym typeface="Consolas"/>
              </a:rPr>
              <a:t>+b1</a:t>
            </a:r>
            <a:endParaRPr sz="1100">
              <a:latin typeface="Consolas"/>
              <a:ea typeface="Consolas"/>
              <a:cs typeface="Consolas"/>
              <a:sym typeface="Consolas"/>
            </a:endParaRPr>
          </a:p>
        </p:txBody>
      </p:sp>
      <p:sp>
        <p:nvSpPr>
          <p:cNvPr id="1351" name="Google Shape;1351;p29"/>
          <p:cNvSpPr txBox="1"/>
          <p:nvPr/>
        </p:nvSpPr>
        <p:spPr>
          <a:xfrm>
            <a:off x="5633175" y="2871325"/>
            <a:ext cx="282000" cy="207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1100">
                <a:latin typeface="Consolas"/>
                <a:ea typeface="Consolas"/>
                <a:cs typeface="Consolas"/>
                <a:sym typeface="Consolas"/>
              </a:rPr>
              <a:t>+b2</a:t>
            </a:r>
            <a:endParaRPr sz="1100">
              <a:latin typeface="Consolas"/>
              <a:ea typeface="Consolas"/>
              <a:cs typeface="Consolas"/>
              <a:sym typeface="Consolas"/>
            </a:endParaRPr>
          </a:p>
        </p:txBody>
      </p:sp>
      <p:sp>
        <p:nvSpPr>
          <p:cNvPr id="1352" name="Google Shape;1352;p29"/>
          <p:cNvSpPr/>
          <p:nvPr/>
        </p:nvSpPr>
        <p:spPr>
          <a:xfrm>
            <a:off x="4632900" y="1275850"/>
            <a:ext cx="1329900" cy="1030800"/>
          </a:xfrm>
          <a:prstGeom prst="bracketPair">
            <a:avLst/>
          </a:prstGeom>
          <a:no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29"/>
          <p:cNvSpPr/>
          <p:nvPr/>
        </p:nvSpPr>
        <p:spPr>
          <a:xfrm>
            <a:off x="4632900" y="2459875"/>
            <a:ext cx="1329900" cy="1030800"/>
          </a:xfrm>
          <a:prstGeom prst="bracketPair">
            <a:avLst/>
          </a:prstGeom>
          <a:no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29"/>
          <p:cNvSpPr txBox="1"/>
          <p:nvPr/>
        </p:nvSpPr>
        <p:spPr>
          <a:xfrm>
            <a:off x="5463600" y="3497275"/>
            <a:ext cx="499200" cy="207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100">
                <a:latin typeface="Consolas"/>
                <a:ea typeface="Consolas"/>
                <a:cs typeface="Consolas"/>
                <a:sym typeface="Consolas"/>
              </a:rPr>
              <a:t>ReLU</a:t>
            </a:r>
            <a:endParaRPr sz="1100">
              <a:latin typeface="Consolas"/>
              <a:ea typeface="Consolas"/>
              <a:cs typeface="Consolas"/>
              <a:sym typeface="Consolas"/>
            </a:endParaRPr>
          </a:p>
        </p:txBody>
      </p:sp>
      <p:sp>
        <p:nvSpPr>
          <p:cNvPr id="1355" name="Google Shape;1355;p29"/>
          <p:cNvSpPr txBox="1"/>
          <p:nvPr/>
        </p:nvSpPr>
        <p:spPr>
          <a:xfrm>
            <a:off x="5463600" y="1089050"/>
            <a:ext cx="499200" cy="207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100">
                <a:latin typeface="Consolas"/>
                <a:ea typeface="Consolas"/>
                <a:cs typeface="Consolas"/>
                <a:sym typeface="Consolas"/>
              </a:rPr>
              <a:t>ReLU</a:t>
            </a:r>
            <a:endParaRPr sz="1100">
              <a:latin typeface="Consolas"/>
              <a:ea typeface="Consolas"/>
              <a:cs typeface="Consolas"/>
              <a:sym typeface="Consolas"/>
            </a:endParaRPr>
          </a:p>
        </p:txBody>
      </p:sp>
      <p:grpSp>
        <p:nvGrpSpPr>
          <p:cNvPr id="1356" name="Google Shape;1356;p29"/>
          <p:cNvGrpSpPr/>
          <p:nvPr/>
        </p:nvGrpSpPr>
        <p:grpSpPr>
          <a:xfrm>
            <a:off x="6357231" y="1352333"/>
            <a:ext cx="877879" cy="877818"/>
            <a:chOff x="5950075" y="854725"/>
            <a:chExt cx="2904000" cy="2668950"/>
          </a:xfrm>
        </p:grpSpPr>
        <p:sp>
          <p:nvSpPr>
            <p:cNvPr id="1357" name="Google Shape;1357;p29"/>
            <p:cNvSpPr/>
            <p:nvPr/>
          </p:nvSpPr>
          <p:spPr>
            <a:xfrm flipH="1">
              <a:off x="5950075" y="854725"/>
              <a:ext cx="2904000" cy="26673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29"/>
            <p:cNvSpPr/>
            <p:nvPr/>
          </p:nvSpPr>
          <p:spPr>
            <a:xfrm flipH="1">
              <a:off x="5950075" y="8547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29"/>
            <p:cNvSpPr/>
            <p:nvPr/>
          </p:nvSpPr>
          <p:spPr>
            <a:xfrm flipH="1">
              <a:off x="6530875" y="8547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29"/>
            <p:cNvSpPr/>
            <p:nvPr/>
          </p:nvSpPr>
          <p:spPr>
            <a:xfrm flipH="1">
              <a:off x="7111675" y="8547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29"/>
            <p:cNvSpPr/>
            <p:nvPr/>
          </p:nvSpPr>
          <p:spPr>
            <a:xfrm flipH="1">
              <a:off x="7692475" y="8547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29"/>
            <p:cNvSpPr/>
            <p:nvPr/>
          </p:nvSpPr>
          <p:spPr>
            <a:xfrm flipH="1">
              <a:off x="8273275" y="8547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29"/>
            <p:cNvSpPr/>
            <p:nvPr/>
          </p:nvSpPr>
          <p:spPr>
            <a:xfrm flipH="1">
              <a:off x="5950075" y="13875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29"/>
            <p:cNvSpPr/>
            <p:nvPr/>
          </p:nvSpPr>
          <p:spPr>
            <a:xfrm flipH="1">
              <a:off x="6530875" y="13875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29"/>
            <p:cNvSpPr/>
            <p:nvPr/>
          </p:nvSpPr>
          <p:spPr>
            <a:xfrm flipH="1">
              <a:off x="7111675" y="13875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29"/>
            <p:cNvSpPr/>
            <p:nvPr/>
          </p:nvSpPr>
          <p:spPr>
            <a:xfrm flipH="1">
              <a:off x="7692475" y="13875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29"/>
            <p:cNvSpPr/>
            <p:nvPr/>
          </p:nvSpPr>
          <p:spPr>
            <a:xfrm flipH="1">
              <a:off x="8273275" y="13875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29"/>
            <p:cNvSpPr/>
            <p:nvPr/>
          </p:nvSpPr>
          <p:spPr>
            <a:xfrm flipH="1">
              <a:off x="5950075" y="19219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29"/>
            <p:cNvSpPr/>
            <p:nvPr/>
          </p:nvSpPr>
          <p:spPr>
            <a:xfrm flipH="1">
              <a:off x="6530875" y="19219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29"/>
            <p:cNvSpPr/>
            <p:nvPr/>
          </p:nvSpPr>
          <p:spPr>
            <a:xfrm flipH="1">
              <a:off x="7111675" y="19219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29"/>
            <p:cNvSpPr/>
            <p:nvPr/>
          </p:nvSpPr>
          <p:spPr>
            <a:xfrm flipH="1">
              <a:off x="7692475" y="19219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29"/>
            <p:cNvSpPr/>
            <p:nvPr/>
          </p:nvSpPr>
          <p:spPr>
            <a:xfrm flipH="1">
              <a:off x="8273275" y="19219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29"/>
            <p:cNvSpPr/>
            <p:nvPr/>
          </p:nvSpPr>
          <p:spPr>
            <a:xfrm flipH="1">
              <a:off x="5950075" y="24564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29"/>
            <p:cNvSpPr/>
            <p:nvPr/>
          </p:nvSpPr>
          <p:spPr>
            <a:xfrm flipH="1">
              <a:off x="6530875" y="24564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29"/>
            <p:cNvSpPr/>
            <p:nvPr/>
          </p:nvSpPr>
          <p:spPr>
            <a:xfrm flipH="1">
              <a:off x="7111675" y="24564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29"/>
            <p:cNvSpPr/>
            <p:nvPr/>
          </p:nvSpPr>
          <p:spPr>
            <a:xfrm flipH="1">
              <a:off x="7692475" y="24564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29"/>
            <p:cNvSpPr/>
            <p:nvPr/>
          </p:nvSpPr>
          <p:spPr>
            <a:xfrm flipH="1">
              <a:off x="8273275" y="24564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29"/>
            <p:cNvSpPr/>
            <p:nvPr/>
          </p:nvSpPr>
          <p:spPr>
            <a:xfrm flipH="1">
              <a:off x="5950075" y="29908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29"/>
            <p:cNvSpPr/>
            <p:nvPr/>
          </p:nvSpPr>
          <p:spPr>
            <a:xfrm flipH="1">
              <a:off x="6530875" y="29908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29"/>
            <p:cNvSpPr/>
            <p:nvPr/>
          </p:nvSpPr>
          <p:spPr>
            <a:xfrm flipH="1">
              <a:off x="7111675" y="29908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29"/>
            <p:cNvSpPr/>
            <p:nvPr/>
          </p:nvSpPr>
          <p:spPr>
            <a:xfrm flipH="1">
              <a:off x="7692475" y="29908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29"/>
            <p:cNvSpPr/>
            <p:nvPr/>
          </p:nvSpPr>
          <p:spPr>
            <a:xfrm flipH="1">
              <a:off x="8273275" y="29908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83" name="Google Shape;1383;p29"/>
          <p:cNvGrpSpPr/>
          <p:nvPr/>
        </p:nvGrpSpPr>
        <p:grpSpPr>
          <a:xfrm>
            <a:off x="6357507" y="2535430"/>
            <a:ext cx="877298" cy="879686"/>
            <a:chOff x="2854300" y="1168125"/>
            <a:chExt cx="2904000" cy="2668950"/>
          </a:xfrm>
        </p:grpSpPr>
        <p:sp>
          <p:nvSpPr>
            <p:cNvPr id="1384" name="Google Shape;1384;p29"/>
            <p:cNvSpPr/>
            <p:nvPr/>
          </p:nvSpPr>
          <p:spPr>
            <a:xfrm flipH="1">
              <a:off x="2854300" y="1168125"/>
              <a:ext cx="2904000" cy="26673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29"/>
            <p:cNvSpPr/>
            <p:nvPr/>
          </p:nvSpPr>
          <p:spPr>
            <a:xfrm flipH="1">
              <a:off x="28543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29"/>
            <p:cNvSpPr/>
            <p:nvPr/>
          </p:nvSpPr>
          <p:spPr>
            <a:xfrm flipH="1">
              <a:off x="34351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29"/>
            <p:cNvSpPr/>
            <p:nvPr/>
          </p:nvSpPr>
          <p:spPr>
            <a:xfrm flipH="1">
              <a:off x="40159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29"/>
            <p:cNvSpPr/>
            <p:nvPr/>
          </p:nvSpPr>
          <p:spPr>
            <a:xfrm flipH="1">
              <a:off x="45967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29"/>
            <p:cNvSpPr/>
            <p:nvPr/>
          </p:nvSpPr>
          <p:spPr>
            <a:xfrm flipH="1">
              <a:off x="51775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29"/>
            <p:cNvSpPr/>
            <p:nvPr/>
          </p:nvSpPr>
          <p:spPr>
            <a:xfrm flipH="1">
              <a:off x="28543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29"/>
            <p:cNvSpPr/>
            <p:nvPr/>
          </p:nvSpPr>
          <p:spPr>
            <a:xfrm flipH="1">
              <a:off x="34351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29"/>
            <p:cNvSpPr/>
            <p:nvPr/>
          </p:nvSpPr>
          <p:spPr>
            <a:xfrm flipH="1">
              <a:off x="40159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29"/>
            <p:cNvSpPr/>
            <p:nvPr/>
          </p:nvSpPr>
          <p:spPr>
            <a:xfrm flipH="1">
              <a:off x="45967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29"/>
            <p:cNvSpPr/>
            <p:nvPr/>
          </p:nvSpPr>
          <p:spPr>
            <a:xfrm flipH="1">
              <a:off x="51775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29"/>
            <p:cNvSpPr/>
            <p:nvPr/>
          </p:nvSpPr>
          <p:spPr>
            <a:xfrm flipH="1">
              <a:off x="28543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29"/>
            <p:cNvSpPr/>
            <p:nvPr/>
          </p:nvSpPr>
          <p:spPr>
            <a:xfrm flipH="1">
              <a:off x="34351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29"/>
            <p:cNvSpPr/>
            <p:nvPr/>
          </p:nvSpPr>
          <p:spPr>
            <a:xfrm flipH="1">
              <a:off x="40159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29"/>
            <p:cNvSpPr/>
            <p:nvPr/>
          </p:nvSpPr>
          <p:spPr>
            <a:xfrm flipH="1">
              <a:off x="45967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29"/>
            <p:cNvSpPr/>
            <p:nvPr/>
          </p:nvSpPr>
          <p:spPr>
            <a:xfrm flipH="1">
              <a:off x="51775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29"/>
            <p:cNvSpPr/>
            <p:nvPr/>
          </p:nvSpPr>
          <p:spPr>
            <a:xfrm flipH="1">
              <a:off x="28543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29"/>
            <p:cNvSpPr/>
            <p:nvPr/>
          </p:nvSpPr>
          <p:spPr>
            <a:xfrm flipH="1">
              <a:off x="34351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29"/>
            <p:cNvSpPr/>
            <p:nvPr/>
          </p:nvSpPr>
          <p:spPr>
            <a:xfrm flipH="1">
              <a:off x="40159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29"/>
            <p:cNvSpPr/>
            <p:nvPr/>
          </p:nvSpPr>
          <p:spPr>
            <a:xfrm flipH="1">
              <a:off x="45967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29"/>
            <p:cNvSpPr/>
            <p:nvPr/>
          </p:nvSpPr>
          <p:spPr>
            <a:xfrm flipH="1">
              <a:off x="51775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29"/>
            <p:cNvSpPr/>
            <p:nvPr/>
          </p:nvSpPr>
          <p:spPr>
            <a:xfrm flipH="1">
              <a:off x="28543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29"/>
            <p:cNvSpPr/>
            <p:nvPr/>
          </p:nvSpPr>
          <p:spPr>
            <a:xfrm flipH="1">
              <a:off x="34351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29"/>
            <p:cNvSpPr/>
            <p:nvPr/>
          </p:nvSpPr>
          <p:spPr>
            <a:xfrm flipH="1">
              <a:off x="40159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29"/>
            <p:cNvSpPr/>
            <p:nvPr/>
          </p:nvSpPr>
          <p:spPr>
            <a:xfrm flipH="1">
              <a:off x="45967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29"/>
            <p:cNvSpPr/>
            <p:nvPr/>
          </p:nvSpPr>
          <p:spPr>
            <a:xfrm flipH="1">
              <a:off x="51775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410" name="Google Shape;1410;p29"/>
          <p:cNvCxnSpPr/>
          <p:nvPr/>
        </p:nvCxnSpPr>
        <p:spPr>
          <a:xfrm>
            <a:off x="6019800" y="1790338"/>
            <a:ext cx="274200" cy="1800"/>
          </a:xfrm>
          <a:prstGeom prst="straightConnector1">
            <a:avLst/>
          </a:prstGeom>
          <a:noFill/>
          <a:ln cap="flat" cmpd="sng" w="9525">
            <a:solidFill>
              <a:srgbClr val="595959"/>
            </a:solidFill>
            <a:prstDash val="dash"/>
            <a:round/>
            <a:headEnd len="med" w="med" type="none"/>
            <a:tailEnd len="med" w="med" type="triangle"/>
          </a:ln>
        </p:spPr>
      </p:cxnSp>
      <p:cxnSp>
        <p:nvCxnSpPr>
          <p:cNvPr id="1411" name="Google Shape;1411;p29"/>
          <p:cNvCxnSpPr/>
          <p:nvPr/>
        </p:nvCxnSpPr>
        <p:spPr>
          <a:xfrm>
            <a:off x="6004675" y="2913400"/>
            <a:ext cx="274200" cy="1800"/>
          </a:xfrm>
          <a:prstGeom prst="straightConnector1">
            <a:avLst/>
          </a:prstGeom>
          <a:noFill/>
          <a:ln cap="flat" cmpd="sng" w="9525">
            <a:solidFill>
              <a:srgbClr val="595959"/>
            </a:solidFill>
            <a:prstDash val="dash"/>
            <a:round/>
            <a:headEnd len="med" w="med" type="none"/>
            <a:tailEnd len="med" w="med" type="triangle"/>
          </a:ln>
        </p:spPr>
      </p:cxnSp>
      <p:grpSp>
        <p:nvGrpSpPr>
          <p:cNvPr id="1412" name="Google Shape;1412;p29"/>
          <p:cNvGrpSpPr/>
          <p:nvPr/>
        </p:nvGrpSpPr>
        <p:grpSpPr>
          <a:xfrm>
            <a:off x="7580381" y="1932433"/>
            <a:ext cx="877879" cy="877818"/>
            <a:chOff x="5950075" y="854725"/>
            <a:chExt cx="2904000" cy="2668950"/>
          </a:xfrm>
        </p:grpSpPr>
        <p:sp>
          <p:nvSpPr>
            <p:cNvPr id="1413" name="Google Shape;1413;p29"/>
            <p:cNvSpPr/>
            <p:nvPr/>
          </p:nvSpPr>
          <p:spPr>
            <a:xfrm flipH="1">
              <a:off x="5950075" y="854725"/>
              <a:ext cx="2904000" cy="26673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29"/>
            <p:cNvSpPr/>
            <p:nvPr/>
          </p:nvSpPr>
          <p:spPr>
            <a:xfrm flipH="1">
              <a:off x="5950075" y="8547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29"/>
            <p:cNvSpPr/>
            <p:nvPr/>
          </p:nvSpPr>
          <p:spPr>
            <a:xfrm flipH="1">
              <a:off x="6530875" y="8547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29"/>
            <p:cNvSpPr/>
            <p:nvPr/>
          </p:nvSpPr>
          <p:spPr>
            <a:xfrm flipH="1">
              <a:off x="7111675" y="8547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29"/>
            <p:cNvSpPr/>
            <p:nvPr/>
          </p:nvSpPr>
          <p:spPr>
            <a:xfrm flipH="1">
              <a:off x="7692475" y="8547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29"/>
            <p:cNvSpPr/>
            <p:nvPr/>
          </p:nvSpPr>
          <p:spPr>
            <a:xfrm flipH="1">
              <a:off x="8273275" y="8547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29"/>
            <p:cNvSpPr/>
            <p:nvPr/>
          </p:nvSpPr>
          <p:spPr>
            <a:xfrm flipH="1">
              <a:off x="5950075" y="13875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29"/>
            <p:cNvSpPr/>
            <p:nvPr/>
          </p:nvSpPr>
          <p:spPr>
            <a:xfrm flipH="1">
              <a:off x="6530875" y="13875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29"/>
            <p:cNvSpPr/>
            <p:nvPr/>
          </p:nvSpPr>
          <p:spPr>
            <a:xfrm flipH="1">
              <a:off x="7111675" y="13875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29"/>
            <p:cNvSpPr/>
            <p:nvPr/>
          </p:nvSpPr>
          <p:spPr>
            <a:xfrm flipH="1">
              <a:off x="7692475" y="13875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29"/>
            <p:cNvSpPr/>
            <p:nvPr/>
          </p:nvSpPr>
          <p:spPr>
            <a:xfrm flipH="1">
              <a:off x="8273275" y="13875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29"/>
            <p:cNvSpPr/>
            <p:nvPr/>
          </p:nvSpPr>
          <p:spPr>
            <a:xfrm flipH="1">
              <a:off x="5950075" y="19219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29"/>
            <p:cNvSpPr/>
            <p:nvPr/>
          </p:nvSpPr>
          <p:spPr>
            <a:xfrm flipH="1">
              <a:off x="6530875" y="19219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29"/>
            <p:cNvSpPr/>
            <p:nvPr/>
          </p:nvSpPr>
          <p:spPr>
            <a:xfrm flipH="1">
              <a:off x="7111675" y="19219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29"/>
            <p:cNvSpPr/>
            <p:nvPr/>
          </p:nvSpPr>
          <p:spPr>
            <a:xfrm flipH="1">
              <a:off x="7692475" y="19219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29"/>
            <p:cNvSpPr/>
            <p:nvPr/>
          </p:nvSpPr>
          <p:spPr>
            <a:xfrm flipH="1">
              <a:off x="8273275" y="19219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29"/>
            <p:cNvSpPr/>
            <p:nvPr/>
          </p:nvSpPr>
          <p:spPr>
            <a:xfrm flipH="1">
              <a:off x="5950075" y="24564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29"/>
            <p:cNvSpPr/>
            <p:nvPr/>
          </p:nvSpPr>
          <p:spPr>
            <a:xfrm flipH="1">
              <a:off x="6530875" y="24564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29"/>
            <p:cNvSpPr/>
            <p:nvPr/>
          </p:nvSpPr>
          <p:spPr>
            <a:xfrm flipH="1">
              <a:off x="7111675" y="24564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29"/>
            <p:cNvSpPr/>
            <p:nvPr/>
          </p:nvSpPr>
          <p:spPr>
            <a:xfrm flipH="1">
              <a:off x="7692475" y="24564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29"/>
            <p:cNvSpPr/>
            <p:nvPr/>
          </p:nvSpPr>
          <p:spPr>
            <a:xfrm flipH="1">
              <a:off x="8273275" y="24564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29"/>
            <p:cNvSpPr/>
            <p:nvPr/>
          </p:nvSpPr>
          <p:spPr>
            <a:xfrm flipH="1">
              <a:off x="5950075" y="29908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29"/>
            <p:cNvSpPr/>
            <p:nvPr/>
          </p:nvSpPr>
          <p:spPr>
            <a:xfrm flipH="1">
              <a:off x="6530875" y="29908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29"/>
            <p:cNvSpPr/>
            <p:nvPr/>
          </p:nvSpPr>
          <p:spPr>
            <a:xfrm flipH="1">
              <a:off x="7111675" y="29908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29"/>
            <p:cNvSpPr/>
            <p:nvPr/>
          </p:nvSpPr>
          <p:spPr>
            <a:xfrm flipH="1">
              <a:off x="7692475" y="29908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29"/>
            <p:cNvSpPr/>
            <p:nvPr/>
          </p:nvSpPr>
          <p:spPr>
            <a:xfrm flipH="1">
              <a:off x="8273275" y="29908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39" name="Google Shape;1439;p29"/>
          <p:cNvGrpSpPr/>
          <p:nvPr/>
        </p:nvGrpSpPr>
        <p:grpSpPr>
          <a:xfrm>
            <a:off x="7521282" y="2008030"/>
            <a:ext cx="877298" cy="879686"/>
            <a:chOff x="2854300" y="1168125"/>
            <a:chExt cx="2904000" cy="2668950"/>
          </a:xfrm>
        </p:grpSpPr>
        <p:sp>
          <p:nvSpPr>
            <p:cNvPr id="1440" name="Google Shape;1440;p29"/>
            <p:cNvSpPr/>
            <p:nvPr/>
          </p:nvSpPr>
          <p:spPr>
            <a:xfrm flipH="1">
              <a:off x="2854300" y="1168125"/>
              <a:ext cx="2904000" cy="26673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29"/>
            <p:cNvSpPr/>
            <p:nvPr/>
          </p:nvSpPr>
          <p:spPr>
            <a:xfrm flipH="1">
              <a:off x="28543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29"/>
            <p:cNvSpPr/>
            <p:nvPr/>
          </p:nvSpPr>
          <p:spPr>
            <a:xfrm flipH="1">
              <a:off x="34351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29"/>
            <p:cNvSpPr/>
            <p:nvPr/>
          </p:nvSpPr>
          <p:spPr>
            <a:xfrm flipH="1">
              <a:off x="40159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29"/>
            <p:cNvSpPr/>
            <p:nvPr/>
          </p:nvSpPr>
          <p:spPr>
            <a:xfrm flipH="1">
              <a:off x="45967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29"/>
            <p:cNvSpPr/>
            <p:nvPr/>
          </p:nvSpPr>
          <p:spPr>
            <a:xfrm flipH="1">
              <a:off x="51775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29"/>
            <p:cNvSpPr/>
            <p:nvPr/>
          </p:nvSpPr>
          <p:spPr>
            <a:xfrm flipH="1">
              <a:off x="28543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29"/>
            <p:cNvSpPr/>
            <p:nvPr/>
          </p:nvSpPr>
          <p:spPr>
            <a:xfrm flipH="1">
              <a:off x="34351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29"/>
            <p:cNvSpPr/>
            <p:nvPr/>
          </p:nvSpPr>
          <p:spPr>
            <a:xfrm flipH="1">
              <a:off x="40159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29"/>
            <p:cNvSpPr/>
            <p:nvPr/>
          </p:nvSpPr>
          <p:spPr>
            <a:xfrm flipH="1">
              <a:off x="45967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29"/>
            <p:cNvSpPr/>
            <p:nvPr/>
          </p:nvSpPr>
          <p:spPr>
            <a:xfrm flipH="1">
              <a:off x="51775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29"/>
            <p:cNvSpPr/>
            <p:nvPr/>
          </p:nvSpPr>
          <p:spPr>
            <a:xfrm flipH="1">
              <a:off x="28543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29"/>
            <p:cNvSpPr/>
            <p:nvPr/>
          </p:nvSpPr>
          <p:spPr>
            <a:xfrm flipH="1">
              <a:off x="34351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29"/>
            <p:cNvSpPr/>
            <p:nvPr/>
          </p:nvSpPr>
          <p:spPr>
            <a:xfrm flipH="1">
              <a:off x="40159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29"/>
            <p:cNvSpPr/>
            <p:nvPr/>
          </p:nvSpPr>
          <p:spPr>
            <a:xfrm flipH="1">
              <a:off x="45967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29"/>
            <p:cNvSpPr/>
            <p:nvPr/>
          </p:nvSpPr>
          <p:spPr>
            <a:xfrm flipH="1">
              <a:off x="51775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29"/>
            <p:cNvSpPr/>
            <p:nvPr/>
          </p:nvSpPr>
          <p:spPr>
            <a:xfrm flipH="1">
              <a:off x="28543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29"/>
            <p:cNvSpPr/>
            <p:nvPr/>
          </p:nvSpPr>
          <p:spPr>
            <a:xfrm flipH="1">
              <a:off x="34351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29"/>
            <p:cNvSpPr/>
            <p:nvPr/>
          </p:nvSpPr>
          <p:spPr>
            <a:xfrm flipH="1">
              <a:off x="40159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29"/>
            <p:cNvSpPr/>
            <p:nvPr/>
          </p:nvSpPr>
          <p:spPr>
            <a:xfrm flipH="1">
              <a:off x="45967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29"/>
            <p:cNvSpPr/>
            <p:nvPr/>
          </p:nvSpPr>
          <p:spPr>
            <a:xfrm flipH="1">
              <a:off x="51775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29"/>
            <p:cNvSpPr/>
            <p:nvPr/>
          </p:nvSpPr>
          <p:spPr>
            <a:xfrm flipH="1">
              <a:off x="28543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29"/>
            <p:cNvSpPr/>
            <p:nvPr/>
          </p:nvSpPr>
          <p:spPr>
            <a:xfrm flipH="1">
              <a:off x="34351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29"/>
            <p:cNvSpPr/>
            <p:nvPr/>
          </p:nvSpPr>
          <p:spPr>
            <a:xfrm flipH="1">
              <a:off x="40159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29"/>
            <p:cNvSpPr/>
            <p:nvPr/>
          </p:nvSpPr>
          <p:spPr>
            <a:xfrm flipH="1">
              <a:off x="45967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29"/>
            <p:cNvSpPr/>
            <p:nvPr/>
          </p:nvSpPr>
          <p:spPr>
            <a:xfrm flipH="1">
              <a:off x="51775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466" name="Google Shape;1466;p29"/>
          <p:cNvCxnSpPr>
            <a:endCxn id="1451" idx="3"/>
          </p:cNvCxnSpPr>
          <p:nvPr/>
        </p:nvCxnSpPr>
        <p:spPr>
          <a:xfrm>
            <a:off x="7157382" y="1637901"/>
            <a:ext cx="363900" cy="809700"/>
          </a:xfrm>
          <a:prstGeom prst="straightConnector1">
            <a:avLst/>
          </a:prstGeom>
          <a:noFill/>
          <a:ln cap="flat" cmpd="sng" w="9525">
            <a:solidFill>
              <a:srgbClr val="595959"/>
            </a:solidFill>
            <a:prstDash val="dash"/>
            <a:round/>
            <a:headEnd len="med" w="med" type="none"/>
            <a:tailEnd len="med" w="med" type="triangle"/>
          </a:ln>
        </p:spPr>
      </p:cxnSp>
      <p:cxnSp>
        <p:nvCxnSpPr>
          <p:cNvPr id="1467" name="Google Shape;1467;p29"/>
          <p:cNvCxnSpPr>
            <a:stCxn id="1399" idx="1"/>
            <a:endCxn id="1451" idx="3"/>
          </p:cNvCxnSpPr>
          <p:nvPr/>
        </p:nvCxnSpPr>
        <p:spPr>
          <a:xfrm flipH="1" rot="10800000">
            <a:off x="7234805" y="2447601"/>
            <a:ext cx="286500" cy="527400"/>
          </a:xfrm>
          <a:prstGeom prst="straightConnector1">
            <a:avLst/>
          </a:prstGeom>
          <a:noFill/>
          <a:ln cap="flat" cmpd="sng" w="9525">
            <a:solidFill>
              <a:srgbClr val="595959"/>
            </a:solidFill>
            <a:prstDash val="lgDash"/>
            <a:round/>
            <a:headEnd len="med" w="med" type="none"/>
            <a:tailEnd len="med" w="med" type="triangle"/>
          </a:ln>
        </p:spPr>
      </p:cxnSp>
      <p:sp>
        <p:nvSpPr>
          <p:cNvPr id="1468" name="Google Shape;1468;p29"/>
          <p:cNvSpPr txBox="1"/>
          <p:nvPr/>
        </p:nvSpPr>
        <p:spPr>
          <a:xfrm>
            <a:off x="7710325" y="1637900"/>
            <a:ext cx="688200" cy="207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100">
                <a:latin typeface="Consolas"/>
                <a:ea typeface="Consolas"/>
                <a:cs typeface="Consolas"/>
                <a:sym typeface="Consolas"/>
              </a:rPr>
              <a:t>MxMX2</a:t>
            </a:r>
            <a:endParaRPr sz="1100">
              <a:latin typeface="Consolas"/>
              <a:ea typeface="Consolas"/>
              <a:cs typeface="Consolas"/>
              <a:sym typeface="Consolas"/>
            </a:endParaRPr>
          </a:p>
        </p:txBody>
      </p:sp>
      <p:sp>
        <p:nvSpPr>
          <p:cNvPr id="1469" name="Google Shape;1469;p29"/>
          <p:cNvSpPr txBox="1"/>
          <p:nvPr/>
        </p:nvSpPr>
        <p:spPr>
          <a:xfrm>
            <a:off x="436275" y="799675"/>
            <a:ext cx="877800" cy="207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100">
                <a:latin typeface="Consolas"/>
                <a:ea typeface="Consolas"/>
                <a:cs typeface="Consolas"/>
                <a:sym typeface="Consolas"/>
              </a:rPr>
              <a:t>CONV operation</a:t>
            </a:r>
            <a:endParaRPr sz="1100">
              <a:latin typeface="Consolas"/>
              <a:ea typeface="Consolas"/>
              <a:cs typeface="Consolas"/>
              <a:sym typeface="Consolas"/>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3" name="Shape 1473"/>
        <p:cNvGrpSpPr/>
        <p:nvPr/>
      </p:nvGrpSpPr>
      <p:grpSpPr>
        <a:xfrm>
          <a:off x="0" y="0"/>
          <a:ext cx="0" cy="0"/>
          <a:chOff x="0" y="0"/>
          <a:chExt cx="0" cy="0"/>
        </a:xfrm>
      </p:grpSpPr>
      <p:grpSp>
        <p:nvGrpSpPr>
          <p:cNvPr id="1474" name="Google Shape;1474;p30"/>
          <p:cNvGrpSpPr/>
          <p:nvPr/>
        </p:nvGrpSpPr>
        <p:grpSpPr>
          <a:xfrm>
            <a:off x="576054" y="1241389"/>
            <a:ext cx="1528543" cy="1620392"/>
            <a:chOff x="347441" y="-424135"/>
            <a:chExt cx="3133544" cy="2867951"/>
          </a:xfrm>
        </p:grpSpPr>
        <p:grpSp>
          <p:nvGrpSpPr>
            <p:cNvPr id="1475" name="Google Shape;1475;p30"/>
            <p:cNvGrpSpPr/>
            <p:nvPr/>
          </p:nvGrpSpPr>
          <p:grpSpPr>
            <a:xfrm>
              <a:off x="546321" y="-424135"/>
              <a:ext cx="2934664" cy="2867951"/>
              <a:chOff x="5912911" y="-773153"/>
              <a:chExt cx="4825957" cy="4795904"/>
            </a:xfrm>
          </p:grpSpPr>
          <p:sp>
            <p:nvSpPr>
              <p:cNvPr id="1476" name="Google Shape;1476;p30"/>
              <p:cNvSpPr/>
              <p:nvPr/>
            </p:nvSpPr>
            <p:spPr>
              <a:xfrm flipH="1">
                <a:off x="6240000" y="821025"/>
                <a:ext cx="2904000" cy="26673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477" name="Google Shape;1477;p30"/>
              <p:cNvSpPr/>
              <p:nvPr/>
            </p:nvSpPr>
            <p:spPr>
              <a:xfrm flipH="1">
                <a:off x="6240000" y="8210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478" name="Google Shape;1478;p30"/>
              <p:cNvSpPr/>
              <p:nvPr/>
            </p:nvSpPr>
            <p:spPr>
              <a:xfrm flipH="1">
                <a:off x="6820800" y="8210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479" name="Google Shape;1479;p30"/>
              <p:cNvSpPr/>
              <p:nvPr/>
            </p:nvSpPr>
            <p:spPr>
              <a:xfrm flipH="1">
                <a:off x="7401600" y="8210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480" name="Google Shape;1480;p30"/>
              <p:cNvSpPr/>
              <p:nvPr/>
            </p:nvSpPr>
            <p:spPr>
              <a:xfrm flipH="1">
                <a:off x="5912911" y="-773153"/>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481" name="Google Shape;1481;p30"/>
              <p:cNvSpPr/>
              <p:nvPr/>
            </p:nvSpPr>
            <p:spPr>
              <a:xfrm flipH="1">
                <a:off x="10158068" y="3489951"/>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482" name="Google Shape;1482;p30"/>
              <p:cNvSpPr/>
              <p:nvPr/>
            </p:nvSpPr>
            <p:spPr>
              <a:xfrm flipH="1">
                <a:off x="6240000" y="13538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483" name="Google Shape;1483;p30"/>
              <p:cNvSpPr/>
              <p:nvPr/>
            </p:nvSpPr>
            <p:spPr>
              <a:xfrm flipH="1">
                <a:off x="6820800" y="13538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484" name="Google Shape;1484;p30"/>
              <p:cNvSpPr/>
              <p:nvPr/>
            </p:nvSpPr>
            <p:spPr>
              <a:xfrm flipH="1">
                <a:off x="7401600" y="13538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485" name="Google Shape;1485;p30"/>
              <p:cNvSpPr/>
              <p:nvPr/>
            </p:nvSpPr>
            <p:spPr>
              <a:xfrm flipH="1">
                <a:off x="7982400" y="13538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486" name="Google Shape;1486;p30"/>
              <p:cNvSpPr/>
              <p:nvPr/>
            </p:nvSpPr>
            <p:spPr>
              <a:xfrm flipH="1">
                <a:off x="8563200" y="13538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487" name="Google Shape;1487;p30"/>
              <p:cNvSpPr/>
              <p:nvPr/>
            </p:nvSpPr>
            <p:spPr>
              <a:xfrm flipH="1">
                <a:off x="6240000" y="18882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488" name="Google Shape;1488;p30"/>
              <p:cNvSpPr/>
              <p:nvPr/>
            </p:nvSpPr>
            <p:spPr>
              <a:xfrm flipH="1">
                <a:off x="6820800" y="18882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489" name="Google Shape;1489;p30"/>
              <p:cNvSpPr/>
              <p:nvPr/>
            </p:nvSpPr>
            <p:spPr>
              <a:xfrm flipH="1">
                <a:off x="7401600" y="18882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490" name="Google Shape;1490;p30"/>
              <p:cNvSpPr/>
              <p:nvPr/>
            </p:nvSpPr>
            <p:spPr>
              <a:xfrm flipH="1">
                <a:off x="7982400" y="18882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491" name="Google Shape;1491;p30"/>
              <p:cNvSpPr/>
              <p:nvPr/>
            </p:nvSpPr>
            <p:spPr>
              <a:xfrm flipH="1">
                <a:off x="8563200" y="18882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492" name="Google Shape;1492;p30"/>
              <p:cNvSpPr/>
              <p:nvPr/>
            </p:nvSpPr>
            <p:spPr>
              <a:xfrm flipH="1">
                <a:off x="6240000" y="24227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493" name="Google Shape;1493;p30"/>
              <p:cNvSpPr/>
              <p:nvPr/>
            </p:nvSpPr>
            <p:spPr>
              <a:xfrm flipH="1">
                <a:off x="6820800" y="24227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494" name="Google Shape;1494;p30"/>
              <p:cNvSpPr/>
              <p:nvPr/>
            </p:nvSpPr>
            <p:spPr>
              <a:xfrm flipH="1">
                <a:off x="7401600" y="24227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495" name="Google Shape;1495;p30"/>
              <p:cNvSpPr/>
              <p:nvPr/>
            </p:nvSpPr>
            <p:spPr>
              <a:xfrm flipH="1">
                <a:off x="7982400" y="24227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496" name="Google Shape;1496;p30"/>
              <p:cNvSpPr/>
              <p:nvPr/>
            </p:nvSpPr>
            <p:spPr>
              <a:xfrm flipH="1">
                <a:off x="8563200" y="24227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497" name="Google Shape;1497;p30"/>
              <p:cNvSpPr/>
              <p:nvPr/>
            </p:nvSpPr>
            <p:spPr>
              <a:xfrm flipH="1">
                <a:off x="6240000" y="29571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498" name="Google Shape;1498;p30"/>
              <p:cNvSpPr/>
              <p:nvPr/>
            </p:nvSpPr>
            <p:spPr>
              <a:xfrm flipH="1">
                <a:off x="6820800" y="29571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499" name="Google Shape;1499;p30"/>
              <p:cNvSpPr/>
              <p:nvPr/>
            </p:nvSpPr>
            <p:spPr>
              <a:xfrm flipH="1">
                <a:off x="7401600" y="29571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500" name="Google Shape;1500;p30"/>
              <p:cNvSpPr/>
              <p:nvPr/>
            </p:nvSpPr>
            <p:spPr>
              <a:xfrm flipH="1">
                <a:off x="7982400" y="29571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501" name="Google Shape;1501;p30"/>
              <p:cNvSpPr/>
              <p:nvPr/>
            </p:nvSpPr>
            <p:spPr>
              <a:xfrm flipH="1">
                <a:off x="8563200" y="29571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grpSp>
        <p:grpSp>
          <p:nvGrpSpPr>
            <p:cNvPr id="1502" name="Google Shape;1502;p30"/>
            <p:cNvGrpSpPr/>
            <p:nvPr/>
          </p:nvGrpSpPr>
          <p:grpSpPr>
            <a:xfrm>
              <a:off x="546332" y="643484"/>
              <a:ext cx="1765922" cy="1596032"/>
              <a:chOff x="5950075" y="854725"/>
              <a:chExt cx="2904000" cy="2668950"/>
            </a:xfrm>
          </p:grpSpPr>
          <p:sp>
            <p:nvSpPr>
              <p:cNvPr id="1503" name="Google Shape;1503;p30"/>
              <p:cNvSpPr/>
              <p:nvPr/>
            </p:nvSpPr>
            <p:spPr>
              <a:xfrm flipH="1">
                <a:off x="5950075" y="854725"/>
                <a:ext cx="2904000" cy="26673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30"/>
              <p:cNvSpPr/>
              <p:nvPr/>
            </p:nvSpPr>
            <p:spPr>
              <a:xfrm flipH="1">
                <a:off x="5950075" y="8547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30"/>
              <p:cNvSpPr/>
              <p:nvPr/>
            </p:nvSpPr>
            <p:spPr>
              <a:xfrm flipH="1">
                <a:off x="6530875" y="8547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30"/>
              <p:cNvSpPr/>
              <p:nvPr/>
            </p:nvSpPr>
            <p:spPr>
              <a:xfrm flipH="1">
                <a:off x="7111675" y="8547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30"/>
              <p:cNvSpPr/>
              <p:nvPr/>
            </p:nvSpPr>
            <p:spPr>
              <a:xfrm flipH="1">
                <a:off x="7692475" y="8547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30"/>
              <p:cNvSpPr/>
              <p:nvPr/>
            </p:nvSpPr>
            <p:spPr>
              <a:xfrm flipH="1">
                <a:off x="8273275" y="8547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30"/>
              <p:cNvSpPr/>
              <p:nvPr/>
            </p:nvSpPr>
            <p:spPr>
              <a:xfrm flipH="1">
                <a:off x="5950075" y="13875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30"/>
              <p:cNvSpPr/>
              <p:nvPr/>
            </p:nvSpPr>
            <p:spPr>
              <a:xfrm flipH="1">
                <a:off x="6530875" y="13875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30"/>
              <p:cNvSpPr/>
              <p:nvPr/>
            </p:nvSpPr>
            <p:spPr>
              <a:xfrm flipH="1">
                <a:off x="7111675" y="13875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30"/>
              <p:cNvSpPr/>
              <p:nvPr/>
            </p:nvSpPr>
            <p:spPr>
              <a:xfrm flipH="1">
                <a:off x="7692475" y="13875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30"/>
              <p:cNvSpPr/>
              <p:nvPr/>
            </p:nvSpPr>
            <p:spPr>
              <a:xfrm flipH="1">
                <a:off x="8273275" y="13875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30"/>
              <p:cNvSpPr/>
              <p:nvPr/>
            </p:nvSpPr>
            <p:spPr>
              <a:xfrm flipH="1">
                <a:off x="5950075" y="19219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30"/>
              <p:cNvSpPr/>
              <p:nvPr/>
            </p:nvSpPr>
            <p:spPr>
              <a:xfrm flipH="1">
                <a:off x="6530875" y="19219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30"/>
              <p:cNvSpPr/>
              <p:nvPr/>
            </p:nvSpPr>
            <p:spPr>
              <a:xfrm flipH="1">
                <a:off x="7111675" y="19219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30"/>
              <p:cNvSpPr/>
              <p:nvPr/>
            </p:nvSpPr>
            <p:spPr>
              <a:xfrm flipH="1">
                <a:off x="7692475" y="19219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30"/>
              <p:cNvSpPr/>
              <p:nvPr/>
            </p:nvSpPr>
            <p:spPr>
              <a:xfrm flipH="1">
                <a:off x="8273275" y="19219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30"/>
              <p:cNvSpPr/>
              <p:nvPr/>
            </p:nvSpPr>
            <p:spPr>
              <a:xfrm flipH="1">
                <a:off x="5950075" y="24564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30"/>
              <p:cNvSpPr/>
              <p:nvPr/>
            </p:nvSpPr>
            <p:spPr>
              <a:xfrm flipH="1">
                <a:off x="6530875" y="24564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30"/>
              <p:cNvSpPr/>
              <p:nvPr/>
            </p:nvSpPr>
            <p:spPr>
              <a:xfrm flipH="1">
                <a:off x="7111675" y="24564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30"/>
              <p:cNvSpPr/>
              <p:nvPr/>
            </p:nvSpPr>
            <p:spPr>
              <a:xfrm flipH="1">
                <a:off x="7692475" y="24564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30"/>
              <p:cNvSpPr/>
              <p:nvPr/>
            </p:nvSpPr>
            <p:spPr>
              <a:xfrm flipH="1">
                <a:off x="8273275" y="24564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30"/>
              <p:cNvSpPr/>
              <p:nvPr/>
            </p:nvSpPr>
            <p:spPr>
              <a:xfrm flipH="1">
                <a:off x="5950075" y="29908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30"/>
              <p:cNvSpPr/>
              <p:nvPr/>
            </p:nvSpPr>
            <p:spPr>
              <a:xfrm flipH="1">
                <a:off x="6530875" y="29908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30"/>
              <p:cNvSpPr/>
              <p:nvPr/>
            </p:nvSpPr>
            <p:spPr>
              <a:xfrm flipH="1">
                <a:off x="7111675" y="29908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30"/>
              <p:cNvSpPr/>
              <p:nvPr/>
            </p:nvSpPr>
            <p:spPr>
              <a:xfrm flipH="1">
                <a:off x="7692475" y="29908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30"/>
              <p:cNvSpPr/>
              <p:nvPr/>
            </p:nvSpPr>
            <p:spPr>
              <a:xfrm flipH="1">
                <a:off x="8273275" y="29908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29" name="Google Shape;1529;p30"/>
            <p:cNvGrpSpPr/>
            <p:nvPr/>
          </p:nvGrpSpPr>
          <p:grpSpPr>
            <a:xfrm>
              <a:off x="347441" y="757786"/>
              <a:ext cx="1765922" cy="1596032"/>
              <a:chOff x="2854300" y="1168125"/>
              <a:chExt cx="2904000" cy="2668950"/>
            </a:xfrm>
          </p:grpSpPr>
          <p:sp>
            <p:nvSpPr>
              <p:cNvPr id="1530" name="Google Shape;1530;p30"/>
              <p:cNvSpPr/>
              <p:nvPr/>
            </p:nvSpPr>
            <p:spPr>
              <a:xfrm flipH="1">
                <a:off x="2854300" y="1168125"/>
                <a:ext cx="2904000" cy="26673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30"/>
              <p:cNvSpPr/>
              <p:nvPr/>
            </p:nvSpPr>
            <p:spPr>
              <a:xfrm flipH="1">
                <a:off x="2854300" y="11681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30"/>
              <p:cNvSpPr/>
              <p:nvPr/>
            </p:nvSpPr>
            <p:spPr>
              <a:xfrm flipH="1">
                <a:off x="3435100" y="11681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30"/>
              <p:cNvSpPr/>
              <p:nvPr/>
            </p:nvSpPr>
            <p:spPr>
              <a:xfrm flipH="1">
                <a:off x="4015900" y="11681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30"/>
              <p:cNvSpPr/>
              <p:nvPr/>
            </p:nvSpPr>
            <p:spPr>
              <a:xfrm flipH="1">
                <a:off x="4596700" y="11681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30"/>
              <p:cNvSpPr/>
              <p:nvPr/>
            </p:nvSpPr>
            <p:spPr>
              <a:xfrm flipH="1">
                <a:off x="5177500" y="11681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30"/>
              <p:cNvSpPr/>
              <p:nvPr/>
            </p:nvSpPr>
            <p:spPr>
              <a:xfrm flipH="1">
                <a:off x="2854300" y="17009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30"/>
              <p:cNvSpPr/>
              <p:nvPr/>
            </p:nvSpPr>
            <p:spPr>
              <a:xfrm flipH="1">
                <a:off x="3435100" y="17009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30"/>
              <p:cNvSpPr/>
              <p:nvPr/>
            </p:nvSpPr>
            <p:spPr>
              <a:xfrm flipH="1">
                <a:off x="4015900" y="17009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30"/>
              <p:cNvSpPr/>
              <p:nvPr/>
            </p:nvSpPr>
            <p:spPr>
              <a:xfrm flipH="1">
                <a:off x="4596700" y="17009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30"/>
              <p:cNvSpPr/>
              <p:nvPr/>
            </p:nvSpPr>
            <p:spPr>
              <a:xfrm flipH="1">
                <a:off x="5177500" y="17009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30"/>
              <p:cNvSpPr/>
              <p:nvPr/>
            </p:nvSpPr>
            <p:spPr>
              <a:xfrm flipH="1">
                <a:off x="2854300" y="22353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30"/>
              <p:cNvSpPr/>
              <p:nvPr/>
            </p:nvSpPr>
            <p:spPr>
              <a:xfrm flipH="1">
                <a:off x="3435100" y="22353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30"/>
              <p:cNvSpPr/>
              <p:nvPr/>
            </p:nvSpPr>
            <p:spPr>
              <a:xfrm flipH="1">
                <a:off x="4015900" y="22353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30"/>
              <p:cNvSpPr/>
              <p:nvPr/>
            </p:nvSpPr>
            <p:spPr>
              <a:xfrm flipH="1">
                <a:off x="4596700" y="22353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30"/>
              <p:cNvSpPr/>
              <p:nvPr/>
            </p:nvSpPr>
            <p:spPr>
              <a:xfrm flipH="1">
                <a:off x="5177500" y="22353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30"/>
              <p:cNvSpPr/>
              <p:nvPr/>
            </p:nvSpPr>
            <p:spPr>
              <a:xfrm flipH="1">
                <a:off x="2854300" y="27698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30"/>
              <p:cNvSpPr/>
              <p:nvPr/>
            </p:nvSpPr>
            <p:spPr>
              <a:xfrm flipH="1">
                <a:off x="3435100" y="27698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30"/>
              <p:cNvSpPr/>
              <p:nvPr/>
            </p:nvSpPr>
            <p:spPr>
              <a:xfrm flipH="1">
                <a:off x="4015900" y="27698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30"/>
              <p:cNvSpPr/>
              <p:nvPr/>
            </p:nvSpPr>
            <p:spPr>
              <a:xfrm flipH="1">
                <a:off x="4596700" y="27698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30"/>
              <p:cNvSpPr/>
              <p:nvPr/>
            </p:nvSpPr>
            <p:spPr>
              <a:xfrm flipH="1">
                <a:off x="5177500" y="27698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30"/>
              <p:cNvSpPr/>
              <p:nvPr/>
            </p:nvSpPr>
            <p:spPr>
              <a:xfrm flipH="1">
                <a:off x="2854300" y="33042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30"/>
              <p:cNvSpPr/>
              <p:nvPr/>
            </p:nvSpPr>
            <p:spPr>
              <a:xfrm flipH="1">
                <a:off x="3435100" y="33042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30"/>
              <p:cNvSpPr/>
              <p:nvPr/>
            </p:nvSpPr>
            <p:spPr>
              <a:xfrm flipH="1">
                <a:off x="4015900" y="33042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30"/>
              <p:cNvSpPr/>
              <p:nvPr/>
            </p:nvSpPr>
            <p:spPr>
              <a:xfrm flipH="1">
                <a:off x="4596700" y="33042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30"/>
              <p:cNvSpPr/>
              <p:nvPr/>
            </p:nvSpPr>
            <p:spPr>
              <a:xfrm flipH="1">
                <a:off x="5177500" y="33042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556" name="Google Shape;1556;p30"/>
          <p:cNvGrpSpPr/>
          <p:nvPr/>
        </p:nvGrpSpPr>
        <p:grpSpPr>
          <a:xfrm>
            <a:off x="2086840" y="1124425"/>
            <a:ext cx="921407" cy="797461"/>
            <a:chOff x="3229840" y="362425"/>
            <a:chExt cx="921407" cy="797461"/>
          </a:xfrm>
        </p:grpSpPr>
        <p:sp>
          <p:nvSpPr>
            <p:cNvPr id="1557" name="Google Shape;1557;p30"/>
            <p:cNvSpPr/>
            <p:nvPr/>
          </p:nvSpPr>
          <p:spPr>
            <a:xfrm flipH="1">
              <a:off x="3311643" y="445855"/>
              <a:ext cx="757800" cy="6306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30"/>
            <p:cNvSpPr/>
            <p:nvPr/>
          </p:nvSpPr>
          <p:spPr>
            <a:xfrm flipH="1">
              <a:off x="3393447" y="362425"/>
              <a:ext cx="757800" cy="6306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30"/>
            <p:cNvSpPr/>
            <p:nvPr/>
          </p:nvSpPr>
          <p:spPr>
            <a:xfrm flipH="1">
              <a:off x="3229840" y="529286"/>
              <a:ext cx="757800" cy="6306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60" name="Google Shape;1560;p30"/>
          <p:cNvGrpSpPr/>
          <p:nvPr/>
        </p:nvGrpSpPr>
        <p:grpSpPr>
          <a:xfrm>
            <a:off x="2086840" y="2351461"/>
            <a:ext cx="921400" cy="785200"/>
            <a:chOff x="2467840" y="1786561"/>
            <a:chExt cx="921400" cy="785200"/>
          </a:xfrm>
        </p:grpSpPr>
        <p:sp>
          <p:nvSpPr>
            <p:cNvPr id="1561" name="Google Shape;1561;p30"/>
            <p:cNvSpPr/>
            <p:nvPr/>
          </p:nvSpPr>
          <p:spPr>
            <a:xfrm flipH="1">
              <a:off x="2631440" y="1786561"/>
              <a:ext cx="757800" cy="6306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30"/>
            <p:cNvSpPr/>
            <p:nvPr/>
          </p:nvSpPr>
          <p:spPr>
            <a:xfrm flipH="1">
              <a:off x="2549640" y="1863861"/>
              <a:ext cx="757800" cy="6306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30"/>
            <p:cNvSpPr/>
            <p:nvPr/>
          </p:nvSpPr>
          <p:spPr>
            <a:xfrm flipH="1">
              <a:off x="2467840" y="1941161"/>
              <a:ext cx="757800" cy="6306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64" name="Google Shape;1564;p30"/>
          <p:cNvGrpSpPr/>
          <p:nvPr/>
        </p:nvGrpSpPr>
        <p:grpSpPr>
          <a:xfrm>
            <a:off x="3459906" y="1047533"/>
            <a:ext cx="877879" cy="877818"/>
            <a:chOff x="5950075" y="854725"/>
            <a:chExt cx="2904000" cy="2668950"/>
          </a:xfrm>
        </p:grpSpPr>
        <p:sp>
          <p:nvSpPr>
            <p:cNvPr id="1565" name="Google Shape;1565;p30"/>
            <p:cNvSpPr/>
            <p:nvPr/>
          </p:nvSpPr>
          <p:spPr>
            <a:xfrm flipH="1">
              <a:off x="5950075" y="854725"/>
              <a:ext cx="2904000" cy="26673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30"/>
            <p:cNvSpPr/>
            <p:nvPr/>
          </p:nvSpPr>
          <p:spPr>
            <a:xfrm flipH="1">
              <a:off x="5950075" y="8547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30"/>
            <p:cNvSpPr/>
            <p:nvPr/>
          </p:nvSpPr>
          <p:spPr>
            <a:xfrm flipH="1">
              <a:off x="6530875" y="8547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30"/>
            <p:cNvSpPr/>
            <p:nvPr/>
          </p:nvSpPr>
          <p:spPr>
            <a:xfrm flipH="1">
              <a:off x="7111675" y="8547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30"/>
            <p:cNvSpPr/>
            <p:nvPr/>
          </p:nvSpPr>
          <p:spPr>
            <a:xfrm flipH="1">
              <a:off x="7692475" y="8547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30"/>
            <p:cNvSpPr/>
            <p:nvPr/>
          </p:nvSpPr>
          <p:spPr>
            <a:xfrm flipH="1">
              <a:off x="8273275" y="8547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30"/>
            <p:cNvSpPr/>
            <p:nvPr/>
          </p:nvSpPr>
          <p:spPr>
            <a:xfrm flipH="1">
              <a:off x="5950075" y="13875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30"/>
            <p:cNvSpPr/>
            <p:nvPr/>
          </p:nvSpPr>
          <p:spPr>
            <a:xfrm flipH="1">
              <a:off x="6530875" y="13875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30"/>
            <p:cNvSpPr/>
            <p:nvPr/>
          </p:nvSpPr>
          <p:spPr>
            <a:xfrm flipH="1">
              <a:off x="7111675" y="13875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30"/>
            <p:cNvSpPr/>
            <p:nvPr/>
          </p:nvSpPr>
          <p:spPr>
            <a:xfrm flipH="1">
              <a:off x="7692475" y="13875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30"/>
            <p:cNvSpPr/>
            <p:nvPr/>
          </p:nvSpPr>
          <p:spPr>
            <a:xfrm flipH="1">
              <a:off x="8273275" y="13875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30"/>
            <p:cNvSpPr/>
            <p:nvPr/>
          </p:nvSpPr>
          <p:spPr>
            <a:xfrm flipH="1">
              <a:off x="5950075" y="19219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30"/>
            <p:cNvSpPr/>
            <p:nvPr/>
          </p:nvSpPr>
          <p:spPr>
            <a:xfrm flipH="1">
              <a:off x="6530875" y="19219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30"/>
            <p:cNvSpPr/>
            <p:nvPr/>
          </p:nvSpPr>
          <p:spPr>
            <a:xfrm flipH="1">
              <a:off x="7111675" y="19219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30"/>
            <p:cNvSpPr/>
            <p:nvPr/>
          </p:nvSpPr>
          <p:spPr>
            <a:xfrm flipH="1">
              <a:off x="7692475" y="19219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30"/>
            <p:cNvSpPr/>
            <p:nvPr/>
          </p:nvSpPr>
          <p:spPr>
            <a:xfrm flipH="1">
              <a:off x="8273275" y="19219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30"/>
            <p:cNvSpPr/>
            <p:nvPr/>
          </p:nvSpPr>
          <p:spPr>
            <a:xfrm flipH="1">
              <a:off x="5950075" y="24564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30"/>
            <p:cNvSpPr/>
            <p:nvPr/>
          </p:nvSpPr>
          <p:spPr>
            <a:xfrm flipH="1">
              <a:off x="6530875" y="24564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30"/>
            <p:cNvSpPr/>
            <p:nvPr/>
          </p:nvSpPr>
          <p:spPr>
            <a:xfrm flipH="1">
              <a:off x="7111675" y="24564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30"/>
            <p:cNvSpPr/>
            <p:nvPr/>
          </p:nvSpPr>
          <p:spPr>
            <a:xfrm flipH="1">
              <a:off x="7692475" y="24564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30"/>
            <p:cNvSpPr/>
            <p:nvPr/>
          </p:nvSpPr>
          <p:spPr>
            <a:xfrm flipH="1">
              <a:off x="8273275" y="24564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30"/>
            <p:cNvSpPr/>
            <p:nvPr/>
          </p:nvSpPr>
          <p:spPr>
            <a:xfrm flipH="1">
              <a:off x="5950075" y="29908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30"/>
            <p:cNvSpPr/>
            <p:nvPr/>
          </p:nvSpPr>
          <p:spPr>
            <a:xfrm flipH="1">
              <a:off x="6530875" y="29908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30"/>
            <p:cNvSpPr/>
            <p:nvPr/>
          </p:nvSpPr>
          <p:spPr>
            <a:xfrm flipH="1">
              <a:off x="7111675" y="29908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30"/>
            <p:cNvSpPr/>
            <p:nvPr/>
          </p:nvSpPr>
          <p:spPr>
            <a:xfrm flipH="1">
              <a:off x="7692475" y="29908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30"/>
            <p:cNvSpPr/>
            <p:nvPr/>
          </p:nvSpPr>
          <p:spPr>
            <a:xfrm flipH="1">
              <a:off x="8273275" y="29908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1" name="Google Shape;1591;p30"/>
          <p:cNvGrpSpPr/>
          <p:nvPr/>
        </p:nvGrpSpPr>
        <p:grpSpPr>
          <a:xfrm>
            <a:off x="3460182" y="2230630"/>
            <a:ext cx="877298" cy="879686"/>
            <a:chOff x="2854300" y="1168125"/>
            <a:chExt cx="2904000" cy="2668950"/>
          </a:xfrm>
        </p:grpSpPr>
        <p:sp>
          <p:nvSpPr>
            <p:cNvPr id="1592" name="Google Shape;1592;p30"/>
            <p:cNvSpPr/>
            <p:nvPr/>
          </p:nvSpPr>
          <p:spPr>
            <a:xfrm flipH="1">
              <a:off x="2854300" y="1168125"/>
              <a:ext cx="2904000" cy="26673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30"/>
            <p:cNvSpPr/>
            <p:nvPr/>
          </p:nvSpPr>
          <p:spPr>
            <a:xfrm flipH="1">
              <a:off x="2854300" y="11681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30"/>
            <p:cNvSpPr/>
            <p:nvPr/>
          </p:nvSpPr>
          <p:spPr>
            <a:xfrm flipH="1">
              <a:off x="3435100" y="11681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30"/>
            <p:cNvSpPr/>
            <p:nvPr/>
          </p:nvSpPr>
          <p:spPr>
            <a:xfrm flipH="1">
              <a:off x="4015900" y="11681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30"/>
            <p:cNvSpPr/>
            <p:nvPr/>
          </p:nvSpPr>
          <p:spPr>
            <a:xfrm flipH="1">
              <a:off x="4596700" y="11681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30"/>
            <p:cNvSpPr/>
            <p:nvPr/>
          </p:nvSpPr>
          <p:spPr>
            <a:xfrm flipH="1">
              <a:off x="5177500" y="11681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30"/>
            <p:cNvSpPr/>
            <p:nvPr/>
          </p:nvSpPr>
          <p:spPr>
            <a:xfrm flipH="1">
              <a:off x="2854300" y="17009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30"/>
            <p:cNvSpPr/>
            <p:nvPr/>
          </p:nvSpPr>
          <p:spPr>
            <a:xfrm flipH="1">
              <a:off x="3435100" y="17009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30"/>
            <p:cNvSpPr/>
            <p:nvPr/>
          </p:nvSpPr>
          <p:spPr>
            <a:xfrm flipH="1">
              <a:off x="4015900" y="17009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30"/>
            <p:cNvSpPr/>
            <p:nvPr/>
          </p:nvSpPr>
          <p:spPr>
            <a:xfrm flipH="1">
              <a:off x="4596700" y="17009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30"/>
            <p:cNvSpPr/>
            <p:nvPr/>
          </p:nvSpPr>
          <p:spPr>
            <a:xfrm flipH="1">
              <a:off x="5177500" y="17009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30"/>
            <p:cNvSpPr/>
            <p:nvPr/>
          </p:nvSpPr>
          <p:spPr>
            <a:xfrm flipH="1">
              <a:off x="2854300" y="22353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30"/>
            <p:cNvSpPr/>
            <p:nvPr/>
          </p:nvSpPr>
          <p:spPr>
            <a:xfrm flipH="1">
              <a:off x="3435100" y="22353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30"/>
            <p:cNvSpPr/>
            <p:nvPr/>
          </p:nvSpPr>
          <p:spPr>
            <a:xfrm flipH="1">
              <a:off x="4015900" y="22353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30"/>
            <p:cNvSpPr/>
            <p:nvPr/>
          </p:nvSpPr>
          <p:spPr>
            <a:xfrm flipH="1">
              <a:off x="4596700" y="22353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30"/>
            <p:cNvSpPr/>
            <p:nvPr/>
          </p:nvSpPr>
          <p:spPr>
            <a:xfrm flipH="1">
              <a:off x="5177500" y="22353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30"/>
            <p:cNvSpPr/>
            <p:nvPr/>
          </p:nvSpPr>
          <p:spPr>
            <a:xfrm flipH="1">
              <a:off x="2854300" y="27698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30"/>
            <p:cNvSpPr/>
            <p:nvPr/>
          </p:nvSpPr>
          <p:spPr>
            <a:xfrm flipH="1">
              <a:off x="3435100" y="27698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30"/>
            <p:cNvSpPr/>
            <p:nvPr/>
          </p:nvSpPr>
          <p:spPr>
            <a:xfrm flipH="1">
              <a:off x="4015900" y="27698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30"/>
            <p:cNvSpPr/>
            <p:nvPr/>
          </p:nvSpPr>
          <p:spPr>
            <a:xfrm flipH="1">
              <a:off x="4596700" y="27698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30"/>
            <p:cNvSpPr/>
            <p:nvPr/>
          </p:nvSpPr>
          <p:spPr>
            <a:xfrm flipH="1">
              <a:off x="5177500" y="27698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30"/>
            <p:cNvSpPr/>
            <p:nvPr/>
          </p:nvSpPr>
          <p:spPr>
            <a:xfrm flipH="1">
              <a:off x="2854300" y="33042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30"/>
            <p:cNvSpPr/>
            <p:nvPr/>
          </p:nvSpPr>
          <p:spPr>
            <a:xfrm flipH="1">
              <a:off x="3435100" y="33042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30"/>
            <p:cNvSpPr/>
            <p:nvPr/>
          </p:nvSpPr>
          <p:spPr>
            <a:xfrm flipH="1">
              <a:off x="4015900" y="33042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30"/>
            <p:cNvSpPr/>
            <p:nvPr/>
          </p:nvSpPr>
          <p:spPr>
            <a:xfrm flipH="1">
              <a:off x="4596700" y="33042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30"/>
            <p:cNvSpPr/>
            <p:nvPr/>
          </p:nvSpPr>
          <p:spPr>
            <a:xfrm flipH="1">
              <a:off x="5177500" y="33042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618" name="Google Shape;1618;p30"/>
          <p:cNvCxnSpPr>
            <a:stCxn id="1491" idx="1"/>
            <a:endCxn id="1559" idx="3"/>
          </p:cNvCxnSpPr>
          <p:nvPr/>
        </p:nvCxnSpPr>
        <p:spPr>
          <a:xfrm flipH="1" rot="10800000">
            <a:off x="1631510" y="1606614"/>
            <a:ext cx="455400" cy="624000"/>
          </a:xfrm>
          <a:prstGeom prst="curvedConnector3">
            <a:avLst>
              <a:gd fmla="val 49992" name="adj1"/>
            </a:avLst>
          </a:prstGeom>
          <a:noFill/>
          <a:ln cap="flat" cmpd="sng" w="9525">
            <a:solidFill>
              <a:srgbClr val="595959"/>
            </a:solidFill>
            <a:prstDash val="solid"/>
            <a:round/>
            <a:headEnd len="med" w="med" type="none"/>
            <a:tailEnd len="med" w="med" type="none"/>
          </a:ln>
        </p:spPr>
      </p:cxnSp>
      <p:cxnSp>
        <p:nvCxnSpPr>
          <p:cNvPr id="1619" name="Google Shape;1619;p30"/>
          <p:cNvCxnSpPr>
            <a:stCxn id="1491" idx="1"/>
            <a:endCxn id="1563" idx="3"/>
          </p:cNvCxnSpPr>
          <p:nvPr/>
        </p:nvCxnSpPr>
        <p:spPr>
          <a:xfrm>
            <a:off x="1631510" y="2230614"/>
            <a:ext cx="455400" cy="590700"/>
          </a:xfrm>
          <a:prstGeom prst="curvedConnector3">
            <a:avLst>
              <a:gd fmla="val 49992" name="adj1"/>
            </a:avLst>
          </a:prstGeom>
          <a:noFill/>
          <a:ln cap="flat" cmpd="sng" w="9525">
            <a:solidFill>
              <a:srgbClr val="595959"/>
            </a:solidFill>
            <a:prstDash val="solid"/>
            <a:round/>
            <a:headEnd len="med" w="med" type="none"/>
            <a:tailEnd len="med" w="med" type="none"/>
          </a:ln>
        </p:spPr>
      </p:cxnSp>
      <p:cxnSp>
        <p:nvCxnSpPr>
          <p:cNvPr id="1620" name="Google Shape;1620;p30"/>
          <p:cNvCxnSpPr/>
          <p:nvPr/>
        </p:nvCxnSpPr>
        <p:spPr>
          <a:xfrm>
            <a:off x="3019250" y="1485550"/>
            <a:ext cx="360300" cy="1800"/>
          </a:xfrm>
          <a:prstGeom prst="straightConnector1">
            <a:avLst/>
          </a:prstGeom>
          <a:noFill/>
          <a:ln cap="flat" cmpd="sng" w="9525">
            <a:solidFill>
              <a:srgbClr val="595959"/>
            </a:solidFill>
            <a:prstDash val="dash"/>
            <a:round/>
            <a:headEnd len="med" w="med" type="none"/>
            <a:tailEnd len="med" w="med" type="triangle"/>
          </a:ln>
        </p:spPr>
      </p:cxnSp>
      <p:cxnSp>
        <p:nvCxnSpPr>
          <p:cNvPr id="1621" name="Google Shape;1621;p30"/>
          <p:cNvCxnSpPr/>
          <p:nvPr/>
        </p:nvCxnSpPr>
        <p:spPr>
          <a:xfrm>
            <a:off x="3019250" y="2743150"/>
            <a:ext cx="360300" cy="1800"/>
          </a:xfrm>
          <a:prstGeom prst="straightConnector1">
            <a:avLst/>
          </a:prstGeom>
          <a:noFill/>
          <a:ln cap="flat" cmpd="sng" w="9525">
            <a:solidFill>
              <a:srgbClr val="595959"/>
            </a:solidFill>
            <a:prstDash val="dash"/>
            <a:round/>
            <a:headEnd len="med" w="med" type="none"/>
            <a:tailEnd len="med" w="med" type="triangle"/>
          </a:ln>
        </p:spPr>
      </p:cxnSp>
      <p:sp>
        <p:nvSpPr>
          <p:cNvPr id="1622" name="Google Shape;1622;p30"/>
          <p:cNvSpPr txBox="1"/>
          <p:nvPr/>
        </p:nvSpPr>
        <p:spPr>
          <a:xfrm>
            <a:off x="733300" y="2928750"/>
            <a:ext cx="499200" cy="207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100">
                <a:latin typeface="Consolas"/>
                <a:ea typeface="Consolas"/>
                <a:cs typeface="Consolas"/>
                <a:sym typeface="Consolas"/>
              </a:rPr>
              <a:t>NxNx3</a:t>
            </a:r>
            <a:endParaRPr sz="1100">
              <a:latin typeface="Consolas"/>
              <a:ea typeface="Consolas"/>
              <a:cs typeface="Consolas"/>
              <a:sym typeface="Consolas"/>
            </a:endParaRPr>
          </a:p>
        </p:txBody>
      </p:sp>
      <p:sp>
        <p:nvSpPr>
          <p:cNvPr id="1623" name="Google Shape;1623;p30"/>
          <p:cNvSpPr txBox="1"/>
          <p:nvPr/>
        </p:nvSpPr>
        <p:spPr>
          <a:xfrm>
            <a:off x="4337475" y="1382488"/>
            <a:ext cx="282000" cy="207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1100">
                <a:latin typeface="Consolas"/>
                <a:ea typeface="Consolas"/>
                <a:cs typeface="Consolas"/>
                <a:sym typeface="Consolas"/>
              </a:rPr>
              <a:t>+b1</a:t>
            </a:r>
            <a:endParaRPr sz="1100">
              <a:latin typeface="Consolas"/>
              <a:ea typeface="Consolas"/>
              <a:cs typeface="Consolas"/>
              <a:sym typeface="Consolas"/>
            </a:endParaRPr>
          </a:p>
        </p:txBody>
      </p:sp>
      <p:sp>
        <p:nvSpPr>
          <p:cNvPr id="1624" name="Google Shape;1624;p30"/>
          <p:cNvSpPr txBox="1"/>
          <p:nvPr/>
        </p:nvSpPr>
        <p:spPr>
          <a:xfrm>
            <a:off x="4337475" y="2535250"/>
            <a:ext cx="282000" cy="207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1100">
                <a:latin typeface="Consolas"/>
                <a:ea typeface="Consolas"/>
                <a:cs typeface="Consolas"/>
                <a:sym typeface="Consolas"/>
              </a:rPr>
              <a:t>+b2</a:t>
            </a:r>
            <a:endParaRPr sz="1100">
              <a:latin typeface="Consolas"/>
              <a:ea typeface="Consolas"/>
              <a:cs typeface="Consolas"/>
              <a:sym typeface="Consolas"/>
            </a:endParaRPr>
          </a:p>
        </p:txBody>
      </p:sp>
      <p:sp>
        <p:nvSpPr>
          <p:cNvPr id="1625" name="Google Shape;1625;p30"/>
          <p:cNvSpPr txBox="1"/>
          <p:nvPr/>
        </p:nvSpPr>
        <p:spPr>
          <a:xfrm>
            <a:off x="3649225" y="3192475"/>
            <a:ext cx="499200" cy="207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100">
                <a:latin typeface="Consolas"/>
                <a:ea typeface="Consolas"/>
                <a:cs typeface="Consolas"/>
                <a:sym typeface="Consolas"/>
              </a:rPr>
              <a:t>MxM</a:t>
            </a:r>
            <a:endParaRPr sz="1100">
              <a:latin typeface="Consolas"/>
              <a:ea typeface="Consolas"/>
              <a:cs typeface="Consolas"/>
              <a:sym typeface="Consolas"/>
            </a:endParaRPr>
          </a:p>
        </p:txBody>
      </p:sp>
      <p:sp>
        <p:nvSpPr>
          <p:cNvPr id="1626" name="Google Shape;1626;p30"/>
          <p:cNvSpPr txBox="1"/>
          <p:nvPr/>
        </p:nvSpPr>
        <p:spPr>
          <a:xfrm>
            <a:off x="3649238" y="784250"/>
            <a:ext cx="499200" cy="207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100">
                <a:latin typeface="Consolas"/>
                <a:ea typeface="Consolas"/>
                <a:cs typeface="Consolas"/>
                <a:sym typeface="Consolas"/>
              </a:rPr>
              <a:t>MxM</a:t>
            </a:r>
            <a:endParaRPr sz="1100">
              <a:latin typeface="Consolas"/>
              <a:ea typeface="Consolas"/>
              <a:cs typeface="Consolas"/>
              <a:sym typeface="Consolas"/>
            </a:endParaRPr>
          </a:p>
        </p:txBody>
      </p:sp>
      <p:cxnSp>
        <p:nvCxnSpPr>
          <p:cNvPr id="1627" name="Google Shape;1627;p30"/>
          <p:cNvCxnSpPr/>
          <p:nvPr/>
        </p:nvCxnSpPr>
        <p:spPr>
          <a:xfrm>
            <a:off x="4648200" y="1485538"/>
            <a:ext cx="274200" cy="1800"/>
          </a:xfrm>
          <a:prstGeom prst="straightConnector1">
            <a:avLst/>
          </a:prstGeom>
          <a:noFill/>
          <a:ln cap="flat" cmpd="sng" w="9525">
            <a:solidFill>
              <a:srgbClr val="595959"/>
            </a:solidFill>
            <a:prstDash val="dash"/>
            <a:round/>
            <a:headEnd len="med" w="med" type="none"/>
            <a:tailEnd len="med" w="med" type="triangle"/>
          </a:ln>
        </p:spPr>
      </p:cxnSp>
      <p:cxnSp>
        <p:nvCxnSpPr>
          <p:cNvPr id="1628" name="Google Shape;1628;p30"/>
          <p:cNvCxnSpPr/>
          <p:nvPr/>
        </p:nvCxnSpPr>
        <p:spPr>
          <a:xfrm>
            <a:off x="4633075" y="2608600"/>
            <a:ext cx="274200" cy="1800"/>
          </a:xfrm>
          <a:prstGeom prst="straightConnector1">
            <a:avLst/>
          </a:prstGeom>
          <a:noFill/>
          <a:ln cap="flat" cmpd="sng" w="9525">
            <a:solidFill>
              <a:srgbClr val="595959"/>
            </a:solidFill>
            <a:prstDash val="dash"/>
            <a:round/>
            <a:headEnd len="med" w="med" type="none"/>
            <a:tailEnd len="med" w="med" type="triangle"/>
          </a:ln>
        </p:spPr>
      </p:cxnSp>
      <p:grpSp>
        <p:nvGrpSpPr>
          <p:cNvPr id="1629" name="Google Shape;1629;p30"/>
          <p:cNvGrpSpPr/>
          <p:nvPr/>
        </p:nvGrpSpPr>
        <p:grpSpPr>
          <a:xfrm>
            <a:off x="4983906" y="1047533"/>
            <a:ext cx="877879" cy="877818"/>
            <a:chOff x="5950075" y="854725"/>
            <a:chExt cx="2904000" cy="2668950"/>
          </a:xfrm>
        </p:grpSpPr>
        <p:sp>
          <p:nvSpPr>
            <p:cNvPr id="1630" name="Google Shape;1630;p30"/>
            <p:cNvSpPr/>
            <p:nvPr/>
          </p:nvSpPr>
          <p:spPr>
            <a:xfrm flipH="1">
              <a:off x="5950075" y="854725"/>
              <a:ext cx="2904000" cy="26673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30"/>
            <p:cNvSpPr/>
            <p:nvPr/>
          </p:nvSpPr>
          <p:spPr>
            <a:xfrm flipH="1">
              <a:off x="5950075" y="8547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30"/>
            <p:cNvSpPr/>
            <p:nvPr/>
          </p:nvSpPr>
          <p:spPr>
            <a:xfrm flipH="1">
              <a:off x="6530875" y="8547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30"/>
            <p:cNvSpPr/>
            <p:nvPr/>
          </p:nvSpPr>
          <p:spPr>
            <a:xfrm flipH="1">
              <a:off x="7111675" y="8547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30"/>
            <p:cNvSpPr/>
            <p:nvPr/>
          </p:nvSpPr>
          <p:spPr>
            <a:xfrm flipH="1">
              <a:off x="7692475" y="8547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30"/>
            <p:cNvSpPr/>
            <p:nvPr/>
          </p:nvSpPr>
          <p:spPr>
            <a:xfrm flipH="1">
              <a:off x="8273275" y="8547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30"/>
            <p:cNvSpPr/>
            <p:nvPr/>
          </p:nvSpPr>
          <p:spPr>
            <a:xfrm flipH="1">
              <a:off x="5950075" y="13875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30"/>
            <p:cNvSpPr/>
            <p:nvPr/>
          </p:nvSpPr>
          <p:spPr>
            <a:xfrm flipH="1">
              <a:off x="6530875" y="13875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30"/>
            <p:cNvSpPr/>
            <p:nvPr/>
          </p:nvSpPr>
          <p:spPr>
            <a:xfrm flipH="1">
              <a:off x="7111675" y="13875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30"/>
            <p:cNvSpPr/>
            <p:nvPr/>
          </p:nvSpPr>
          <p:spPr>
            <a:xfrm flipH="1">
              <a:off x="7692475" y="13875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30"/>
            <p:cNvSpPr/>
            <p:nvPr/>
          </p:nvSpPr>
          <p:spPr>
            <a:xfrm flipH="1">
              <a:off x="8273275" y="13875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30"/>
            <p:cNvSpPr/>
            <p:nvPr/>
          </p:nvSpPr>
          <p:spPr>
            <a:xfrm flipH="1">
              <a:off x="5950075" y="19219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30"/>
            <p:cNvSpPr/>
            <p:nvPr/>
          </p:nvSpPr>
          <p:spPr>
            <a:xfrm flipH="1">
              <a:off x="6530875" y="19219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30"/>
            <p:cNvSpPr/>
            <p:nvPr/>
          </p:nvSpPr>
          <p:spPr>
            <a:xfrm flipH="1">
              <a:off x="7111675" y="19219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30"/>
            <p:cNvSpPr/>
            <p:nvPr/>
          </p:nvSpPr>
          <p:spPr>
            <a:xfrm flipH="1">
              <a:off x="7692475" y="19219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30"/>
            <p:cNvSpPr/>
            <p:nvPr/>
          </p:nvSpPr>
          <p:spPr>
            <a:xfrm flipH="1">
              <a:off x="8273275" y="19219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30"/>
            <p:cNvSpPr/>
            <p:nvPr/>
          </p:nvSpPr>
          <p:spPr>
            <a:xfrm flipH="1">
              <a:off x="5950075" y="24564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30"/>
            <p:cNvSpPr/>
            <p:nvPr/>
          </p:nvSpPr>
          <p:spPr>
            <a:xfrm flipH="1">
              <a:off x="6530875" y="24564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30"/>
            <p:cNvSpPr/>
            <p:nvPr/>
          </p:nvSpPr>
          <p:spPr>
            <a:xfrm flipH="1">
              <a:off x="7111675" y="24564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30"/>
            <p:cNvSpPr/>
            <p:nvPr/>
          </p:nvSpPr>
          <p:spPr>
            <a:xfrm flipH="1">
              <a:off x="7692475" y="24564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30"/>
            <p:cNvSpPr/>
            <p:nvPr/>
          </p:nvSpPr>
          <p:spPr>
            <a:xfrm flipH="1">
              <a:off x="8273275" y="24564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30"/>
            <p:cNvSpPr/>
            <p:nvPr/>
          </p:nvSpPr>
          <p:spPr>
            <a:xfrm flipH="1">
              <a:off x="5950075" y="29908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30"/>
            <p:cNvSpPr/>
            <p:nvPr/>
          </p:nvSpPr>
          <p:spPr>
            <a:xfrm flipH="1">
              <a:off x="6530875" y="29908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30"/>
            <p:cNvSpPr/>
            <p:nvPr/>
          </p:nvSpPr>
          <p:spPr>
            <a:xfrm flipH="1">
              <a:off x="7111675" y="29908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30"/>
            <p:cNvSpPr/>
            <p:nvPr/>
          </p:nvSpPr>
          <p:spPr>
            <a:xfrm flipH="1">
              <a:off x="7692475" y="29908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30"/>
            <p:cNvSpPr/>
            <p:nvPr/>
          </p:nvSpPr>
          <p:spPr>
            <a:xfrm flipH="1">
              <a:off x="8273275" y="29908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56" name="Google Shape;1656;p30"/>
          <p:cNvGrpSpPr/>
          <p:nvPr/>
        </p:nvGrpSpPr>
        <p:grpSpPr>
          <a:xfrm>
            <a:off x="4984182" y="2230630"/>
            <a:ext cx="877298" cy="879686"/>
            <a:chOff x="2854300" y="1168125"/>
            <a:chExt cx="2904000" cy="2668950"/>
          </a:xfrm>
        </p:grpSpPr>
        <p:sp>
          <p:nvSpPr>
            <p:cNvPr id="1657" name="Google Shape;1657;p30"/>
            <p:cNvSpPr/>
            <p:nvPr/>
          </p:nvSpPr>
          <p:spPr>
            <a:xfrm flipH="1">
              <a:off x="2854300" y="1168125"/>
              <a:ext cx="2904000" cy="26673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30"/>
            <p:cNvSpPr/>
            <p:nvPr/>
          </p:nvSpPr>
          <p:spPr>
            <a:xfrm flipH="1">
              <a:off x="2854300" y="11681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30"/>
            <p:cNvSpPr/>
            <p:nvPr/>
          </p:nvSpPr>
          <p:spPr>
            <a:xfrm flipH="1">
              <a:off x="3435100" y="11681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30"/>
            <p:cNvSpPr/>
            <p:nvPr/>
          </p:nvSpPr>
          <p:spPr>
            <a:xfrm flipH="1">
              <a:off x="4015900" y="11681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30"/>
            <p:cNvSpPr/>
            <p:nvPr/>
          </p:nvSpPr>
          <p:spPr>
            <a:xfrm flipH="1">
              <a:off x="4596700" y="11681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30"/>
            <p:cNvSpPr/>
            <p:nvPr/>
          </p:nvSpPr>
          <p:spPr>
            <a:xfrm flipH="1">
              <a:off x="5177500" y="11681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30"/>
            <p:cNvSpPr/>
            <p:nvPr/>
          </p:nvSpPr>
          <p:spPr>
            <a:xfrm flipH="1">
              <a:off x="2854300" y="17009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30"/>
            <p:cNvSpPr/>
            <p:nvPr/>
          </p:nvSpPr>
          <p:spPr>
            <a:xfrm flipH="1">
              <a:off x="3435100" y="17009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30"/>
            <p:cNvSpPr/>
            <p:nvPr/>
          </p:nvSpPr>
          <p:spPr>
            <a:xfrm flipH="1">
              <a:off x="4015900" y="17009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30"/>
            <p:cNvSpPr/>
            <p:nvPr/>
          </p:nvSpPr>
          <p:spPr>
            <a:xfrm flipH="1">
              <a:off x="4596700" y="17009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30"/>
            <p:cNvSpPr/>
            <p:nvPr/>
          </p:nvSpPr>
          <p:spPr>
            <a:xfrm flipH="1">
              <a:off x="5177500" y="17009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30"/>
            <p:cNvSpPr/>
            <p:nvPr/>
          </p:nvSpPr>
          <p:spPr>
            <a:xfrm flipH="1">
              <a:off x="2854300" y="22353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30"/>
            <p:cNvSpPr/>
            <p:nvPr/>
          </p:nvSpPr>
          <p:spPr>
            <a:xfrm flipH="1">
              <a:off x="3435100" y="22353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30"/>
            <p:cNvSpPr/>
            <p:nvPr/>
          </p:nvSpPr>
          <p:spPr>
            <a:xfrm flipH="1">
              <a:off x="4015900" y="22353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30"/>
            <p:cNvSpPr/>
            <p:nvPr/>
          </p:nvSpPr>
          <p:spPr>
            <a:xfrm flipH="1">
              <a:off x="4596700" y="22353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30"/>
            <p:cNvSpPr/>
            <p:nvPr/>
          </p:nvSpPr>
          <p:spPr>
            <a:xfrm flipH="1">
              <a:off x="5177500" y="22353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30"/>
            <p:cNvSpPr/>
            <p:nvPr/>
          </p:nvSpPr>
          <p:spPr>
            <a:xfrm flipH="1">
              <a:off x="2854300" y="27698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30"/>
            <p:cNvSpPr/>
            <p:nvPr/>
          </p:nvSpPr>
          <p:spPr>
            <a:xfrm flipH="1">
              <a:off x="3435100" y="27698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30"/>
            <p:cNvSpPr/>
            <p:nvPr/>
          </p:nvSpPr>
          <p:spPr>
            <a:xfrm flipH="1">
              <a:off x="4015900" y="27698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30"/>
            <p:cNvSpPr/>
            <p:nvPr/>
          </p:nvSpPr>
          <p:spPr>
            <a:xfrm flipH="1">
              <a:off x="4596700" y="27698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30"/>
            <p:cNvSpPr/>
            <p:nvPr/>
          </p:nvSpPr>
          <p:spPr>
            <a:xfrm flipH="1">
              <a:off x="5177500" y="27698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30"/>
            <p:cNvSpPr/>
            <p:nvPr/>
          </p:nvSpPr>
          <p:spPr>
            <a:xfrm flipH="1">
              <a:off x="2854300" y="33042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30"/>
            <p:cNvSpPr/>
            <p:nvPr/>
          </p:nvSpPr>
          <p:spPr>
            <a:xfrm flipH="1">
              <a:off x="3435100" y="33042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30"/>
            <p:cNvSpPr/>
            <p:nvPr/>
          </p:nvSpPr>
          <p:spPr>
            <a:xfrm flipH="1">
              <a:off x="4015900" y="33042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30"/>
            <p:cNvSpPr/>
            <p:nvPr/>
          </p:nvSpPr>
          <p:spPr>
            <a:xfrm flipH="1">
              <a:off x="4596700" y="33042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30"/>
            <p:cNvSpPr/>
            <p:nvPr/>
          </p:nvSpPr>
          <p:spPr>
            <a:xfrm flipH="1">
              <a:off x="5177500" y="33042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83" name="Google Shape;1683;p30"/>
          <p:cNvSpPr txBox="1"/>
          <p:nvPr/>
        </p:nvSpPr>
        <p:spPr>
          <a:xfrm>
            <a:off x="5861775" y="1382500"/>
            <a:ext cx="282000" cy="207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1100">
                <a:latin typeface="Consolas"/>
                <a:ea typeface="Consolas"/>
                <a:cs typeface="Consolas"/>
                <a:sym typeface="Consolas"/>
              </a:rPr>
              <a:t>+b1</a:t>
            </a:r>
            <a:endParaRPr sz="1100">
              <a:latin typeface="Consolas"/>
              <a:ea typeface="Consolas"/>
              <a:cs typeface="Consolas"/>
              <a:sym typeface="Consolas"/>
            </a:endParaRPr>
          </a:p>
        </p:txBody>
      </p:sp>
      <p:sp>
        <p:nvSpPr>
          <p:cNvPr id="1684" name="Google Shape;1684;p30"/>
          <p:cNvSpPr txBox="1"/>
          <p:nvPr/>
        </p:nvSpPr>
        <p:spPr>
          <a:xfrm>
            <a:off x="5861775" y="2566525"/>
            <a:ext cx="282000" cy="207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1100">
                <a:latin typeface="Consolas"/>
                <a:ea typeface="Consolas"/>
                <a:cs typeface="Consolas"/>
                <a:sym typeface="Consolas"/>
              </a:rPr>
              <a:t>+b2</a:t>
            </a:r>
            <a:endParaRPr sz="1100">
              <a:latin typeface="Consolas"/>
              <a:ea typeface="Consolas"/>
              <a:cs typeface="Consolas"/>
              <a:sym typeface="Consolas"/>
            </a:endParaRPr>
          </a:p>
        </p:txBody>
      </p:sp>
      <p:sp>
        <p:nvSpPr>
          <p:cNvPr id="1685" name="Google Shape;1685;p30"/>
          <p:cNvSpPr/>
          <p:nvPr/>
        </p:nvSpPr>
        <p:spPr>
          <a:xfrm>
            <a:off x="4861500" y="971050"/>
            <a:ext cx="1329900" cy="1030800"/>
          </a:xfrm>
          <a:prstGeom prst="bracketPair">
            <a:avLst/>
          </a:prstGeom>
          <a:no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30"/>
          <p:cNvSpPr/>
          <p:nvPr/>
        </p:nvSpPr>
        <p:spPr>
          <a:xfrm>
            <a:off x="4861500" y="2155075"/>
            <a:ext cx="1329900" cy="1030800"/>
          </a:xfrm>
          <a:prstGeom prst="bracketPair">
            <a:avLst/>
          </a:prstGeom>
          <a:no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30"/>
          <p:cNvSpPr txBox="1"/>
          <p:nvPr/>
        </p:nvSpPr>
        <p:spPr>
          <a:xfrm>
            <a:off x="5692200" y="3192475"/>
            <a:ext cx="499200" cy="207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100">
                <a:latin typeface="Consolas"/>
                <a:ea typeface="Consolas"/>
                <a:cs typeface="Consolas"/>
                <a:sym typeface="Consolas"/>
              </a:rPr>
              <a:t>ReLU</a:t>
            </a:r>
            <a:endParaRPr sz="1100">
              <a:latin typeface="Consolas"/>
              <a:ea typeface="Consolas"/>
              <a:cs typeface="Consolas"/>
              <a:sym typeface="Consolas"/>
            </a:endParaRPr>
          </a:p>
        </p:txBody>
      </p:sp>
      <p:sp>
        <p:nvSpPr>
          <p:cNvPr id="1688" name="Google Shape;1688;p30"/>
          <p:cNvSpPr txBox="1"/>
          <p:nvPr/>
        </p:nvSpPr>
        <p:spPr>
          <a:xfrm>
            <a:off x="5692200" y="784250"/>
            <a:ext cx="499200" cy="207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100">
                <a:latin typeface="Consolas"/>
                <a:ea typeface="Consolas"/>
                <a:cs typeface="Consolas"/>
                <a:sym typeface="Consolas"/>
              </a:rPr>
              <a:t>ReLU</a:t>
            </a:r>
            <a:endParaRPr sz="1100">
              <a:latin typeface="Consolas"/>
              <a:ea typeface="Consolas"/>
              <a:cs typeface="Consolas"/>
              <a:sym typeface="Consolas"/>
            </a:endParaRPr>
          </a:p>
        </p:txBody>
      </p:sp>
      <p:grpSp>
        <p:nvGrpSpPr>
          <p:cNvPr id="1689" name="Google Shape;1689;p30"/>
          <p:cNvGrpSpPr/>
          <p:nvPr/>
        </p:nvGrpSpPr>
        <p:grpSpPr>
          <a:xfrm>
            <a:off x="6585831" y="1047533"/>
            <a:ext cx="877879" cy="877818"/>
            <a:chOff x="5950075" y="854725"/>
            <a:chExt cx="2904000" cy="2668950"/>
          </a:xfrm>
        </p:grpSpPr>
        <p:sp>
          <p:nvSpPr>
            <p:cNvPr id="1690" name="Google Shape;1690;p30"/>
            <p:cNvSpPr/>
            <p:nvPr/>
          </p:nvSpPr>
          <p:spPr>
            <a:xfrm flipH="1">
              <a:off x="5950075" y="854725"/>
              <a:ext cx="2904000" cy="26673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30"/>
            <p:cNvSpPr/>
            <p:nvPr/>
          </p:nvSpPr>
          <p:spPr>
            <a:xfrm flipH="1">
              <a:off x="5950075" y="8547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30"/>
            <p:cNvSpPr/>
            <p:nvPr/>
          </p:nvSpPr>
          <p:spPr>
            <a:xfrm flipH="1">
              <a:off x="6530875" y="8547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30"/>
            <p:cNvSpPr/>
            <p:nvPr/>
          </p:nvSpPr>
          <p:spPr>
            <a:xfrm flipH="1">
              <a:off x="7111675" y="8547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30"/>
            <p:cNvSpPr/>
            <p:nvPr/>
          </p:nvSpPr>
          <p:spPr>
            <a:xfrm flipH="1">
              <a:off x="7692475" y="8547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30"/>
            <p:cNvSpPr/>
            <p:nvPr/>
          </p:nvSpPr>
          <p:spPr>
            <a:xfrm flipH="1">
              <a:off x="8273275" y="8547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30"/>
            <p:cNvSpPr/>
            <p:nvPr/>
          </p:nvSpPr>
          <p:spPr>
            <a:xfrm flipH="1">
              <a:off x="5950075" y="13875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30"/>
            <p:cNvSpPr/>
            <p:nvPr/>
          </p:nvSpPr>
          <p:spPr>
            <a:xfrm flipH="1">
              <a:off x="6530875" y="13875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30"/>
            <p:cNvSpPr/>
            <p:nvPr/>
          </p:nvSpPr>
          <p:spPr>
            <a:xfrm flipH="1">
              <a:off x="7111675" y="13875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30"/>
            <p:cNvSpPr/>
            <p:nvPr/>
          </p:nvSpPr>
          <p:spPr>
            <a:xfrm flipH="1">
              <a:off x="7692475" y="13875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30"/>
            <p:cNvSpPr/>
            <p:nvPr/>
          </p:nvSpPr>
          <p:spPr>
            <a:xfrm flipH="1">
              <a:off x="8273275" y="13875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30"/>
            <p:cNvSpPr/>
            <p:nvPr/>
          </p:nvSpPr>
          <p:spPr>
            <a:xfrm flipH="1">
              <a:off x="5950075" y="19219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30"/>
            <p:cNvSpPr/>
            <p:nvPr/>
          </p:nvSpPr>
          <p:spPr>
            <a:xfrm flipH="1">
              <a:off x="6530875" y="19219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30"/>
            <p:cNvSpPr/>
            <p:nvPr/>
          </p:nvSpPr>
          <p:spPr>
            <a:xfrm flipH="1">
              <a:off x="7111675" y="19219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30"/>
            <p:cNvSpPr/>
            <p:nvPr/>
          </p:nvSpPr>
          <p:spPr>
            <a:xfrm flipH="1">
              <a:off x="7692475" y="19219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30"/>
            <p:cNvSpPr/>
            <p:nvPr/>
          </p:nvSpPr>
          <p:spPr>
            <a:xfrm flipH="1">
              <a:off x="8273275" y="19219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30"/>
            <p:cNvSpPr/>
            <p:nvPr/>
          </p:nvSpPr>
          <p:spPr>
            <a:xfrm flipH="1">
              <a:off x="5950075" y="24564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30"/>
            <p:cNvSpPr/>
            <p:nvPr/>
          </p:nvSpPr>
          <p:spPr>
            <a:xfrm flipH="1">
              <a:off x="6530875" y="24564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30"/>
            <p:cNvSpPr/>
            <p:nvPr/>
          </p:nvSpPr>
          <p:spPr>
            <a:xfrm flipH="1">
              <a:off x="7111675" y="24564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30"/>
            <p:cNvSpPr/>
            <p:nvPr/>
          </p:nvSpPr>
          <p:spPr>
            <a:xfrm flipH="1">
              <a:off x="7692475" y="24564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30"/>
            <p:cNvSpPr/>
            <p:nvPr/>
          </p:nvSpPr>
          <p:spPr>
            <a:xfrm flipH="1">
              <a:off x="8273275" y="24564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30"/>
            <p:cNvSpPr/>
            <p:nvPr/>
          </p:nvSpPr>
          <p:spPr>
            <a:xfrm flipH="1">
              <a:off x="5950075" y="29908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30"/>
            <p:cNvSpPr/>
            <p:nvPr/>
          </p:nvSpPr>
          <p:spPr>
            <a:xfrm flipH="1">
              <a:off x="6530875" y="29908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30"/>
            <p:cNvSpPr/>
            <p:nvPr/>
          </p:nvSpPr>
          <p:spPr>
            <a:xfrm flipH="1">
              <a:off x="7111675" y="29908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30"/>
            <p:cNvSpPr/>
            <p:nvPr/>
          </p:nvSpPr>
          <p:spPr>
            <a:xfrm flipH="1">
              <a:off x="7692475" y="29908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30"/>
            <p:cNvSpPr/>
            <p:nvPr/>
          </p:nvSpPr>
          <p:spPr>
            <a:xfrm flipH="1">
              <a:off x="8273275" y="29908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16" name="Google Shape;1716;p30"/>
          <p:cNvGrpSpPr/>
          <p:nvPr/>
        </p:nvGrpSpPr>
        <p:grpSpPr>
          <a:xfrm>
            <a:off x="6586107" y="2230630"/>
            <a:ext cx="877298" cy="879686"/>
            <a:chOff x="2854300" y="1168125"/>
            <a:chExt cx="2904000" cy="2668950"/>
          </a:xfrm>
        </p:grpSpPr>
        <p:sp>
          <p:nvSpPr>
            <p:cNvPr id="1717" name="Google Shape;1717;p30"/>
            <p:cNvSpPr/>
            <p:nvPr/>
          </p:nvSpPr>
          <p:spPr>
            <a:xfrm flipH="1">
              <a:off x="2854300" y="1168125"/>
              <a:ext cx="2904000" cy="26673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30"/>
            <p:cNvSpPr/>
            <p:nvPr/>
          </p:nvSpPr>
          <p:spPr>
            <a:xfrm flipH="1">
              <a:off x="28543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30"/>
            <p:cNvSpPr/>
            <p:nvPr/>
          </p:nvSpPr>
          <p:spPr>
            <a:xfrm flipH="1">
              <a:off x="34351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30"/>
            <p:cNvSpPr/>
            <p:nvPr/>
          </p:nvSpPr>
          <p:spPr>
            <a:xfrm flipH="1">
              <a:off x="40159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30"/>
            <p:cNvSpPr/>
            <p:nvPr/>
          </p:nvSpPr>
          <p:spPr>
            <a:xfrm flipH="1">
              <a:off x="45967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30"/>
            <p:cNvSpPr/>
            <p:nvPr/>
          </p:nvSpPr>
          <p:spPr>
            <a:xfrm flipH="1">
              <a:off x="51775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30"/>
            <p:cNvSpPr/>
            <p:nvPr/>
          </p:nvSpPr>
          <p:spPr>
            <a:xfrm flipH="1">
              <a:off x="28543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30"/>
            <p:cNvSpPr/>
            <p:nvPr/>
          </p:nvSpPr>
          <p:spPr>
            <a:xfrm flipH="1">
              <a:off x="34351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30"/>
            <p:cNvSpPr/>
            <p:nvPr/>
          </p:nvSpPr>
          <p:spPr>
            <a:xfrm flipH="1">
              <a:off x="40159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30"/>
            <p:cNvSpPr/>
            <p:nvPr/>
          </p:nvSpPr>
          <p:spPr>
            <a:xfrm flipH="1">
              <a:off x="45967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30"/>
            <p:cNvSpPr/>
            <p:nvPr/>
          </p:nvSpPr>
          <p:spPr>
            <a:xfrm flipH="1">
              <a:off x="51775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30"/>
            <p:cNvSpPr/>
            <p:nvPr/>
          </p:nvSpPr>
          <p:spPr>
            <a:xfrm flipH="1">
              <a:off x="28543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30"/>
            <p:cNvSpPr/>
            <p:nvPr/>
          </p:nvSpPr>
          <p:spPr>
            <a:xfrm flipH="1">
              <a:off x="34351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30"/>
            <p:cNvSpPr/>
            <p:nvPr/>
          </p:nvSpPr>
          <p:spPr>
            <a:xfrm flipH="1">
              <a:off x="40159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30"/>
            <p:cNvSpPr/>
            <p:nvPr/>
          </p:nvSpPr>
          <p:spPr>
            <a:xfrm flipH="1">
              <a:off x="45967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30"/>
            <p:cNvSpPr/>
            <p:nvPr/>
          </p:nvSpPr>
          <p:spPr>
            <a:xfrm flipH="1">
              <a:off x="51775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30"/>
            <p:cNvSpPr/>
            <p:nvPr/>
          </p:nvSpPr>
          <p:spPr>
            <a:xfrm flipH="1">
              <a:off x="28543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30"/>
            <p:cNvSpPr/>
            <p:nvPr/>
          </p:nvSpPr>
          <p:spPr>
            <a:xfrm flipH="1">
              <a:off x="34351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30"/>
            <p:cNvSpPr/>
            <p:nvPr/>
          </p:nvSpPr>
          <p:spPr>
            <a:xfrm flipH="1">
              <a:off x="40159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30"/>
            <p:cNvSpPr/>
            <p:nvPr/>
          </p:nvSpPr>
          <p:spPr>
            <a:xfrm flipH="1">
              <a:off x="45967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30"/>
            <p:cNvSpPr/>
            <p:nvPr/>
          </p:nvSpPr>
          <p:spPr>
            <a:xfrm flipH="1">
              <a:off x="51775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30"/>
            <p:cNvSpPr/>
            <p:nvPr/>
          </p:nvSpPr>
          <p:spPr>
            <a:xfrm flipH="1">
              <a:off x="28543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30"/>
            <p:cNvSpPr/>
            <p:nvPr/>
          </p:nvSpPr>
          <p:spPr>
            <a:xfrm flipH="1">
              <a:off x="34351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30"/>
            <p:cNvSpPr/>
            <p:nvPr/>
          </p:nvSpPr>
          <p:spPr>
            <a:xfrm flipH="1">
              <a:off x="40159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30"/>
            <p:cNvSpPr/>
            <p:nvPr/>
          </p:nvSpPr>
          <p:spPr>
            <a:xfrm flipH="1">
              <a:off x="45967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30"/>
            <p:cNvSpPr/>
            <p:nvPr/>
          </p:nvSpPr>
          <p:spPr>
            <a:xfrm flipH="1">
              <a:off x="51775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743" name="Google Shape;1743;p30"/>
          <p:cNvCxnSpPr/>
          <p:nvPr/>
        </p:nvCxnSpPr>
        <p:spPr>
          <a:xfrm>
            <a:off x="6248400" y="1485538"/>
            <a:ext cx="274200" cy="1800"/>
          </a:xfrm>
          <a:prstGeom prst="straightConnector1">
            <a:avLst/>
          </a:prstGeom>
          <a:noFill/>
          <a:ln cap="flat" cmpd="sng" w="9525">
            <a:solidFill>
              <a:srgbClr val="595959"/>
            </a:solidFill>
            <a:prstDash val="dash"/>
            <a:round/>
            <a:headEnd len="med" w="med" type="none"/>
            <a:tailEnd len="med" w="med" type="triangle"/>
          </a:ln>
        </p:spPr>
      </p:cxnSp>
      <p:cxnSp>
        <p:nvCxnSpPr>
          <p:cNvPr id="1744" name="Google Shape;1744;p30"/>
          <p:cNvCxnSpPr/>
          <p:nvPr/>
        </p:nvCxnSpPr>
        <p:spPr>
          <a:xfrm>
            <a:off x="6233275" y="2608600"/>
            <a:ext cx="274200" cy="1800"/>
          </a:xfrm>
          <a:prstGeom prst="straightConnector1">
            <a:avLst/>
          </a:prstGeom>
          <a:noFill/>
          <a:ln cap="flat" cmpd="sng" w="9525">
            <a:solidFill>
              <a:srgbClr val="595959"/>
            </a:solidFill>
            <a:prstDash val="dash"/>
            <a:round/>
            <a:headEnd len="med" w="med" type="none"/>
            <a:tailEnd len="med" w="med" type="triangle"/>
          </a:ln>
        </p:spPr>
      </p:cxnSp>
      <p:grpSp>
        <p:nvGrpSpPr>
          <p:cNvPr id="1745" name="Google Shape;1745;p30"/>
          <p:cNvGrpSpPr/>
          <p:nvPr/>
        </p:nvGrpSpPr>
        <p:grpSpPr>
          <a:xfrm>
            <a:off x="7808981" y="1627633"/>
            <a:ext cx="877879" cy="877818"/>
            <a:chOff x="5950075" y="854725"/>
            <a:chExt cx="2904000" cy="2668950"/>
          </a:xfrm>
        </p:grpSpPr>
        <p:sp>
          <p:nvSpPr>
            <p:cNvPr id="1746" name="Google Shape;1746;p30"/>
            <p:cNvSpPr/>
            <p:nvPr/>
          </p:nvSpPr>
          <p:spPr>
            <a:xfrm flipH="1">
              <a:off x="5950075" y="854725"/>
              <a:ext cx="2904000" cy="26673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30"/>
            <p:cNvSpPr/>
            <p:nvPr/>
          </p:nvSpPr>
          <p:spPr>
            <a:xfrm flipH="1">
              <a:off x="5950075" y="8547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30"/>
            <p:cNvSpPr/>
            <p:nvPr/>
          </p:nvSpPr>
          <p:spPr>
            <a:xfrm flipH="1">
              <a:off x="6530875" y="8547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30"/>
            <p:cNvSpPr/>
            <p:nvPr/>
          </p:nvSpPr>
          <p:spPr>
            <a:xfrm flipH="1">
              <a:off x="7111675" y="8547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30"/>
            <p:cNvSpPr/>
            <p:nvPr/>
          </p:nvSpPr>
          <p:spPr>
            <a:xfrm flipH="1">
              <a:off x="7692475" y="8547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30"/>
            <p:cNvSpPr/>
            <p:nvPr/>
          </p:nvSpPr>
          <p:spPr>
            <a:xfrm flipH="1">
              <a:off x="8273275" y="8547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30"/>
            <p:cNvSpPr/>
            <p:nvPr/>
          </p:nvSpPr>
          <p:spPr>
            <a:xfrm flipH="1">
              <a:off x="5950075" y="13875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30"/>
            <p:cNvSpPr/>
            <p:nvPr/>
          </p:nvSpPr>
          <p:spPr>
            <a:xfrm flipH="1">
              <a:off x="6530875" y="13875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30"/>
            <p:cNvSpPr/>
            <p:nvPr/>
          </p:nvSpPr>
          <p:spPr>
            <a:xfrm flipH="1">
              <a:off x="7111675" y="13875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30"/>
            <p:cNvSpPr/>
            <p:nvPr/>
          </p:nvSpPr>
          <p:spPr>
            <a:xfrm flipH="1">
              <a:off x="7692475" y="13875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30"/>
            <p:cNvSpPr/>
            <p:nvPr/>
          </p:nvSpPr>
          <p:spPr>
            <a:xfrm flipH="1">
              <a:off x="8273275" y="13875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30"/>
            <p:cNvSpPr/>
            <p:nvPr/>
          </p:nvSpPr>
          <p:spPr>
            <a:xfrm flipH="1">
              <a:off x="5950075" y="19219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30"/>
            <p:cNvSpPr/>
            <p:nvPr/>
          </p:nvSpPr>
          <p:spPr>
            <a:xfrm flipH="1">
              <a:off x="6530875" y="19219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30"/>
            <p:cNvSpPr/>
            <p:nvPr/>
          </p:nvSpPr>
          <p:spPr>
            <a:xfrm flipH="1">
              <a:off x="7111675" y="19219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30"/>
            <p:cNvSpPr/>
            <p:nvPr/>
          </p:nvSpPr>
          <p:spPr>
            <a:xfrm flipH="1">
              <a:off x="7692475" y="19219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30"/>
            <p:cNvSpPr/>
            <p:nvPr/>
          </p:nvSpPr>
          <p:spPr>
            <a:xfrm flipH="1">
              <a:off x="8273275" y="19219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30"/>
            <p:cNvSpPr/>
            <p:nvPr/>
          </p:nvSpPr>
          <p:spPr>
            <a:xfrm flipH="1">
              <a:off x="5950075" y="24564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30"/>
            <p:cNvSpPr/>
            <p:nvPr/>
          </p:nvSpPr>
          <p:spPr>
            <a:xfrm flipH="1">
              <a:off x="6530875" y="24564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30"/>
            <p:cNvSpPr/>
            <p:nvPr/>
          </p:nvSpPr>
          <p:spPr>
            <a:xfrm flipH="1">
              <a:off x="7111675" y="24564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30"/>
            <p:cNvSpPr/>
            <p:nvPr/>
          </p:nvSpPr>
          <p:spPr>
            <a:xfrm flipH="1">
              <a:off x="7692475" y="24564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30"/>
            <p:cNvSpPr/>
            <p:nvPr/>
          </p:nvSpPr>
          <p:spPr>
            <a:xfrm flipH="1">
              <a:off x="8273275" y="24564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30"/>
            <p:cNvSpPr/>
            <p:nvPr/>
          </p:nvSpPr>
          <p:spPr>
            <a:xfrm flipH="1">
              <a:off x="5950075" y="29908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30"/>
            <p:cNvSpPr/>
            <p:nvPr/>
          </p:nvSpPr>
          <p:spPr>
            <a:xfrm flipH="1">
              <a:off x="6530875" y="29908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30"/>
            <p:cNvSpPr/>
            <p:nvPr/>
          </p:nvSpPr>
          <p:spPr>
            <a:xfrm flipH="1">
              <a:off x="7111675" y="29908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30"/>
            <p:cNvSpPr/>
            <p:nvPr/>
          </p:nvSpPr>
          <p:spPr>
            <a:xfrm flipH="1">
              <a:off x="7692475" y="29908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30"/>
            <p:cNvSpPr/>
            <p:nvPr/>
          </p:nvSpPr>
          <p:spPr>
            <a:xfrm flipH="1">
              <a:off x="8273275" y="29908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72" name="Google Shape;1772;p30"/>
          <p:cNvGrpSpPr/>
          <p:nvPr/>
        </p:nvGrpSpPr>
        <p:grpSpPr>
          <a:xfrm>
            <a:off x="7749832" y="1728905"/>
            <a:ext cx="877298" cy="879686"/>
            <a:chOff x="2854300" y="1168125"/>
            <a:chExt cx="2904000" cy="2668950"/>
          </a:xfrm>
        </p:grpSpPr>
        <p:sp>
          <p:nvSpPr>
            <p:cNvPr id="1773" name="Google Shape;1773;p30"/>
            <p:cNvSpPr/>
            <p:nvPr/>
          </p:nvSpPr>
          <p:spPr>
            <a:xfrm flipH="1">
              <a:off x="2854300" y="1168125"/>
              <a:ext cx="2904000" cy="26673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30"/>
            <p:cNvSpPr/>
            <p:nvPr/>
          </p:nvSpPr>
          <p:spPr>
            <a:xfrm flipH="1">
              <a:off x="28543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30"/>
            <p:cNvSpPr/>
            <p:nvPr/>
          </p:nvSpPr>
          <p:spPr>
            <a:xfrm flipH="1">
              <a:off x="34351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30"/>
            <p:cNvSpPr/>
            <p:nvPr/>
          </p:nvSpPr>
          <p:spPr>
            <a:xfrm flipH="1">
              <a:off x="40159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30"/>
            <p:cNvSpPr/>
            <p:nvPr/>
          </p:nvSpPr>
          <p:spPr>
            <a:xfrm flipH="1">
              <a:off x="45967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30"/>
            <p:cNvSpPr/>
            <p:nvPr/>
          </p:nvSpPr>
          <p:spPr>
            <a:xfrm flipH="1">
              <a:off x="51775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30"/>
            <p:cNvSpPr/>
            <p:nvPr/>
          </p:nvSpPr>
          <p:spPr>
            <a:xfrm flipH="1">
              <a:off x="28543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30"/>
            <p:cNvSpPr/>
            <p:nvPr/>
          </p:nvSpPr>
          <p:spPr>
            <a:xfrm flipH="1">
              <a:off x="34351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30"/>
            <p:cNvSpPr/>
            <p:nvPr/>
          </p:nvSpPr>
          <p:spPr>
            <a:xfrm flipH="1">
              <a:off x="40159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30"/>
            <p:cNvSpPr/>
            <p:nvPr/>
          </p:nvSpPr>
          <p:spPr>
            <a:xfrm flipH="1">
              <a:off x="45967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30"/>
            <p:cNvSpPr/>
            <p:nvPr/>
          </p:nvSpPr>
          <p:spPr>
            <a:xfrm flipH="1">
              <a:off x="51775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30"/>
            <p:cNvSpPr/>
            <p:nvPr/>
          </p:nvSpPr>
          <p:spPr>
            <a:xfrm flipH="1">
              <a:off x="28543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30"/>
            <p:cNvSpPr/>
            <p:nvPr/>
          </p:nvSpPr>
          <p:spPr>
            <a:xfrm flipH="1">
              <a:off x="34351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30"/>
            <p:cNvSpPr/>
            <p:nvPr/>
          </p:nvSpPr>
          <p:spPr>
            <a:xfrm flipH="1">
              <a:off x="40159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30"/>
            <p:cNvSpPr/>
            <p:nvPr/>
          </p:nvSpPr>
          <p:spPr>
            <a:xfrm flipH="1">
              <a:off x="45967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30"/>
            <p:cNvSpPr/>
            <p:nvPr/>
          </p:nvSpPr>
          <p:spPr>
            <a:xfrm flipH="1">
              <a:off x="51775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30"/>
            <p:cNvSpPr/>
            <p:nvPr/>
          </p:nvSpPr>
          <p:spPr>
            <a:xfrm flipH="1">
              <a:off x="28543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30"/>
            <p:cNvSpPr/>
            <p:nvPr/>
          </p:nvSpPr>
          <p:spPr>
            <a:xfrm flipH="1">
              <a:off x="34351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30"/>
            <p:cNvSpPr/>
            <p:nvPr/>
          </p:nvSpPr>
          <p:spPr>
            <a:xfrm flipH="1">
              <a:off x="40159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30"/>
            <p:cNvSpPr/>
            <p:nvPr/>
          </p:nvSpPr>
          <p:spPr>
            <a:xfrm flipH="1">
              <a:off x="45967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30"/>
            <p:cNvSpPr/>
            <p:nvPr/>
          </p:nvSpPr>
          <p:spPr>
            <a:xfrm flipH="1">
              <a:off x="51775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30"/>
            <p:cNvSpPr/>
            <p:nvPr/>
          </p:nvSpPr>
          <p:spPr>
            <a:xfrm flipH="1">
              <a:off x="28543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30"/>
            <p:cNvSpPr/>
            <p:nvPr/>
          </p:nvSpPr>
          <p:spPr>
            <a:xfrm flipH="1">
              <a:off x="34351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30"/>
            <p:cNvSpPr/>
            <p:nvPr/>
          </p:nvSpPr>
          <p:spPr>
            <a:xfrm flipH="1">
              <a:off x="40159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30"/>
            <p:cNvSpPr/>
            <p:nvPr/>
          </p:nvSpPr>
          <p:spPr>
            <a:xfrm flipH="1">
              <a:off x="45967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30"/>
            <p:cNvSpPr/>
            <p:nvPr/>
          </p:nvSpPr>
          <p:spPr>
            <a:xfrm flipH="1">
              <a:off x="51775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799" name="Google Shape;1799;p30"/>
          <p:cNvCxnSpPr>
            <a:endCxn id="1784" idx="3"/>
          </p:cNvCxnSpPr>
          <p:nvPr/>
        </p:nvCxnSpPr>
        <p:spPr>
          <a:xfrm>
            <a:off x="7385932" y="1358776"/>
            <a:ext cx="363900" cy="809700"/>
          </a:xfrm>
          <a:prstGeom prst="straightConnector1">
            <a:avLst/>
          </a:prstGeom>
          <a:noFill/>
          <a:ln cap="flat" cmpd="sng" w="9525">
            <a:solidFill>
              <a:srgbClr val="595959"/>
            </a:solidFill>
            <a:prstDash val="dash"/>
            <a:round/>
            <a:headEnd len="med" w="med" type="none"/>
            <a:tailEnd len="med" w="med" type="triangle"/>
          </a:ln>
        </p:spPr>
      </p:cxnSp>
      <p:cxnSp>
        <p:nvCxnSpPr>
          <p:cNvPr id="1800" name="Google Shape;1800;p30"/>
          <p:cNvCxnSpPr>
            <a:stCxn id="1732" idx="1"/>
            <a:endCxn id="1784" idx="3"/>
          </p:cNvCxnSpPr>
          <p:nvPr/>
        </p:nvCxnSpPr>
        <p:spPr>
          <a:xfrm flipH="1" rot="10800000">
            <a:off x="7463405" y="2168601"/>
            <a:ext cx="286500" cy="501600"/>
          </a:xfrm>
          <a:prstGeom prst="straightConnector1">
            <a:avLst/>
          </a:prstGeom>
          <a:noFill/>
          <a:ln cap="flat" cmpd="sng" w="9525">
            <a:solidFill>
              <a:srgbClr val="595959"/>
            </a:solidFill>
            <a:prstDash val="lgDash"/>
            <a:round/>
            <a:headEnd len="med" w="med" type="none"/>
            <a:tailEnd len="med" w="med" type="triangle"/>
          </a:ln>
        </p:spPr>
      </p:cxnSp>
      <p:sp>
        <p:nvSpPr>
          <p:cNvPr id="1801" name="Google Shape;1801;p30"/>
          <p:cNvSpPr txBox="1"/>
          <p:nvPr/>
        </p:nvSpPr>
        <p:spPr>
          <a:xfrm>
            <a:off x="7938925" y="1333100"/>
            <a:ext cx="688200" cy="207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100">
                <a:latin typeface="Consolas"/>
                <a:ea typeface="Consolas"/>
                <a:cs typeface="Consolas"/>
                <a:sym typeface="Consolas"/>
              </a:rPr>
              <a:t>MxMX2</a:t>
            </a:r>
            <a:endParaRPr sz="1100">
              <a:latin typeface="Consolas"/>
              <a:ea typeface="Consolas"/>
              <a:cs typeface="Consolas"/>
              <a:sym typeface="Consolas"/>
            </a:endParaRPr>
          </a:p>
        </p:txBody>
      </p:sp>
      <p:sp>
        <p:nvSpPr>
          <p:cNvPr id="1802" name="Google Shape;1802;p30"/>
          <p:cNvSpPr txBox="1"/>
          <p:nvPr/>
        </p:nvSpPr>
        <p:spPr>
          <a:xfrm>
            <a:off x="664875" y="494875"/>
            <a:ext cx="877800" cy="207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100">
                <a:latin typeface="Consolas"/>
                <a:ea typeface="Consolas"/>
                <a:cs typeface="Consolas"/>
                <a:sym typeface="Consolas"/>
              </a:rPr>
              <a:t>CONV operation</a:t>
            </a:r>
            <a:endParaRPr sz="1100">
              <a:latin typeface="Consolas"/>
              <a:ea typeface="Consolas"/>
              <a:cs typeface="Consolas"/>
              <a:sym typeface="Consolas"/>
            </a:endParaRPr>
          </a:p>
        </p:txBody>
      </p:sp>
      <p:sp>
        <p:nvSpPr>
          <p:cNvPr id="1803" name="Google Shape;1803;p30"/>
          <p:cNvSpPr/>
          <p:nvPr/>
        </p:nvSpPr>
        <p:spPr>
          <a:xfrm flipH="1">
            <a:off x="873690" y="3649561"/>
            <a:ext cx="757800" cy="6306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30"/>
          <p:cNvSpPr/>
          <p:nvPr/>
        </p:nvSpPr>
        <p:spPr>
          <a:xfrm flipH="1">
            <a:off x="664865" y="3888186"/>
            <a:ext cx="757800" cy="6306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30"/>
          <p:cNvSpPr/>
          <p:nvPr/>
        </p:nvSpPr>
        <p:spPr>
          <a:xfrm flipH="1">
            <a:off x="784865" y="3768611"/>
            <a:ext cx="757800" cy="630600"/>
          </a:xfrm>
          <a:prstGeom prst="rect">
            <a:avLst/>
          </a:prstGeom>
          <a:gradFill>
            <a:gsLst>
              <a:gs pos="0">
                <a:srgbClr val="D8EDBA">
                  <a:alpha val="57647"/>
                </a:srgbClr>
              </a:gs>
              <a:gs pos="100000">
                <a:srgbClr val="FE9696">
                  <a:alpha val="73725"/>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FFFF"/>
            </a:gs>
            <a:gs pos="100000">
              <a:srgbClr val="B0DAF1"/>
            </a:gs>
          </a:gsLst>
          <a:lin ang="0" scaled="0"/>
        </a:gradFill>
      </p:bgPr>
    </p:bg>
    <p:spTree>
      <p:nvGrpSpPr>
        <p:cNvPr id="1809" name="Shape 1809"/>
        <p:cNvGrpSpPr/>
        <p:nvPr/>
      </p:nvGrpSpPr>
      <p:grpSpPr>
        <a:xfrm>
          <a:off x="0" y="0"/>
          <a:ext cx="0" cy="0"/>
          <a:chOff x="0" y="0"/>
          <a:chExt cx="0" cy="0"/>
        </a:xfrm>
      </p:grpSpPr>
      <p:sp>
        <p:nvSpPr>
          <p:cNvPr id="1810" name="Google Shape;1810;p31"/>
          <p:cNvSpPr txBox="1"/>
          <p:nvPr>
            <p:ph type="title"/>
          </p:nvPr>
        </p:nvSpPr>
        <p:spPr>
          <a:xfrm>
            <a:off x="311700" y="21214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rPr>
              <a:t>Abstract backgrounds</a:t>
            </a:r>
            <a:endParaRPr>
              <a:solidFill>
                <a:srgbClr val="FFFFFF"/>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C9DAF8"/>
            </a:gs>
            <a:gs pos="100000">
              <a:srgbClr val="DE87F1"/>
            </a:gs>
          </a:gsLst>
          <a:lin ang="13500032" scaled="0"/>
        </a:gradFill>
      </p:bgPr>
    </p:bg>
    <p:spTree>
      <p:nvGrpSpPr>
        <p:cNvPr id="58" name="Shape 58"/>
        <p:cNvGrpSpPr/>
        <p:nvPr/>
      </p:nvGrpSpPr>
      <p:grpSpPr>
        <a:xfrm>
          <a:off x="0" y="0"/>
          <a:ext cx="0" cy="0"/>
          <a:chOff x="0" y="0"/>
          <a:chExt cx="0" cy="0"/>
        </a:xfrm>
      </p:grpSpPr>
      <p:sp>
        <p:nvSpPr>
          <p:cNvPr id="59" name="Google Shape;59;p14"/>
          <p:cNvSpPr txBox="1"/>
          <p:nvPr>
            <p:ph type="title"/>
          </p:nvPr>
        </p:nvSpPr>
        <p:spPr>
          <a:xfrm>
            <a:off x="311700" y="21214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rPr>
              <a:t>Basic ML Visuals</a:t>
            </a:r>
            <a:endParaRPr>
              <a:solidFill>
                <a:srgbClr val="FFFFFF"/>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FFFF"/>
            </a:gs>
            <a:gs pos="80000">
              <a:srgbClr val="228AD5"/>
            </a:gs>
            <a:gs pos="100000">
              <a:srgbClr val="225AD5"/>
            </a:gs>
          </a:gsLst>
          <a:lin ang="0" scaled="0"/>
        </a:gradFill>
      </p:bgPr>
    </p:bg>
    <p:spTree>
      <p:nvGrpSpPr>
        <p:cNvPr id="1814" name="Shape 1814"/>
        <p:cNvGrpSpPr/>
        <p:nvPr/>
      </p:nvGrpSpPr>
      <p:grpSpPr>
        <a:xfrm>
          <a:off x="0" y="0"/>
          <a:ext cx="0" cy="0"/>
          <a:chOff x="0" y="0"/>
          <a:chExt cx="0" cy="0"/>
        </a:xfrm>
      </p:grpSpPr>
      <p:sp>
        <p:nvSpPr>
          <p:cNvPr id="1815" name="Google Shape;1815;p32"/>
          <p:cNvSpPr/>
          <p:nvPr/>
        </p:nvSpPr>
        <p:spPr>
          <a:xfrm>
            <a:off x="75400" y="24375"/>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32"/>
          <p:cNvSpPr/>
          <p:nvPr/>
        </p:nvSpPr>
        <p:spPr>
          <a:xfrm>
            <a:off x="1199025" y="24375"/>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32"/>
          <p:cNvSpPr/>
          <p:nvPr/>
        </p:nvSpPr>
        <p:spPr>
          <a:xfrm>
            <a:off x="1829450" y="24375"/>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32"/>
          <p:cNvSpPr/>
          <p:nvPr/>
        </p:nvSpPr>
        <p:spPr>
          <a:xfrm>
            <a:off x="2459875" y="24375"/>
            <a:ext cx="8799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32"/>
          <p:cNvSpPr/>
          <p:nvPr/>
        </p:nvSpPr>
        <p:spPr>
          <a:xfrm>
            <a:off x="3418800" y="24375"/>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32"/>
          <p:cNvSpPr/>
          <p:nvPr/>
        </p:nvSpPr>
        <p:spPr>
          <a:xfrm>
            <a:off x="4542425" y="24375"/>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32"/>
          <p:cNvSpPr/>
          <p:nvPr/>
        </p:nvSpPr>
        <p:spPr>
          <a:xfrm>
            <a:off x="5172850" y="24375"/>
            <a:ext cx="1100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32"/>
          <p:cNvSpPr/>
          <p:nvPr/>
        </p:nvSpPr>
        <p:spPr>
          <a:xfrm>
            <a:off x="6352275" y="24375"/>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32"/>
          <p:cNvSpPr/>
          <p:nvPr/>
        </p:nvSpPr>
        <p:spPr>
          <a:xfrm>
            <a:off x="7255400" y="24375"/>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32"/>
          <p:cNvSpPr/>
          <p:nvPr/>
        </p:nvSpPr>
        <p:spPr>
          <a:xfrm>
            <a:off x="8106325" y="24375"/>
            <a:ext cx="9618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32"/>
          <p:cNvSpPr/>
          <p:nvPr/>
        </p:nvSpPr>
        <p:spPr>
          <a:xfrm>
            <a:off x="75713" y="295700"/>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32"/>
          <p:cNvSpPr/>
          <p:nvPr/>
        </p:nvSpPr>
        <p:spPr>
          <a:xfrm>
            <a:off x="1199338" y="295700"/>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32"/>
          <p:cNvSpPr/>
          <p:nvPr/>
        </p:nvSpPr>
        <p:spPr>
          <a:xfrm>
            <a:off x="1829763" y="295700"/>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32"/>
          <p:cNvSpPr/>
          <p:nvPr/>
        </p:nvSpPr>
        <p:spPr>
          <a:xfrm>
            <a:off x="2460188" y="295700"/>
            <a:ext cx="8799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32"/>
          <p:cNvSpPr/>
          <p:nvPr/>
        </p:nvSpPr>
        <p:spPr>
          <a:xfrm>
            <a:off x="3419113" y="295700"/>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32"/>
          <p:cNvSpPr/>
          <p:nvPr/>
        </p:nvSpPr>
        <p:spPr>
          <a:xfrm>
            <a:off x="4542738" y="295700"/>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32"/>
          <p:cNvSpPr/>
          <p:nvPr/>
        </p:nvSpPr>
        <p:spPr>
          <a:xfrm>
            <a:off x="5173163" y="295700"/>
            <a:ext cx="1100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32"/>
          <p:cNvSpPr/>
          <p:nvPr/>
        </p:nvSpPr>
        <p:spPr>
          <a:xfrm>
            <a:off x="6352588" y="295700"/>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32"/>
          <p:cNvSpPr/>
          <p:nvPr/>
        </p:nvSpPr>
        <p:spPr>
          <a:xfrm>
            <a:off x="7255713" y="295700"/>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32"/>
          <p:cNvSpPr/>
          <p:nvPr/>
        </p:nvSpPr>
        <p:spPr>
          <a:xfrm>
            <a:off x="8106638" y="295700"/>
            <a:ext cx="9618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32"/>
          <p:cNvSpPr/>
          <p:nvPr/>
        </p:nvSpPr>
        <p:spPr>
          <a:xfrm>
            <a:off x="75700" y="567025"/>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32"/>
          <p:cNvSpPr/>
          <p:nvPr/>
        </p:nvSpPr>
        <p:spPr>
          <a:xfrm>
            <a:off x="1199325" y="567025"/>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32"/>
          <p:cNvSpPr/>
          <p:nvPr/>
        </p:nvSpPr>
        <p:spPr>
          <a:xfrm>
            <a:off x="1829750" y="567025"/>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32"/>
          <p:cNvSpPr/>
          <p:nvPr/>
        </p:nvSpPr>
        <p:spPr>
          <a:xfrm>
            <a:off x="2460175" y="567025"/>
            <a:ext cx="8799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32"/>
          <p:cNvSpPr/>
          <p:nvPr/>
        </p:nvSpPr>
        <p:spPr>
          <a:xfrm>
            <a:off x="3419100" y="567025"/>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32"/>
          <p:cNvSpPr/>
          <p:nvPr/>
        </p:nvSpPr>
        <p:spPr>
          <a:xfrm>
            <a:off x="4542725" y="567025"/>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32"/>
          <p:cNvSpPr/>
          <p:nvPr/>
        </p:nvSpPr>
        <p:spPr>
          <a:xfrm>
            <a:off x="5173150" y="567025"/>
            <a:ext cx="1100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32"/>
          <p:cNvSpPr/>
          <p:nvPr/>
        </p:nvSpPr>
        <p:spPr>
          <a:xfrm>
            <a:off x="6352575" y="567025"/>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32"/>
          <p:cNvSpPr/>
          <p:nvPr/>
        </p:nvSpPr>
        <p:spPr>
          <a:xfrm>
            <a:off x="7255700" y="567025"/>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32"/>
          <p:cNvSpPr/>
          <p:nvPr/>
        </p:nvSpPr>
        <p:spPr>
          <a:xfrm>
            <a:off x="8106625" y="567025"/>
            <a:ext cx="9618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32"/>
          <p:cNvSpPr/>
          <p:nvPr/>
        </p:nvSpPr>
        <p:spPr>
          <a:xfrm>
            <a:off x="75713" y="838350"/>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32"/>
          <p:cNvSpPr/>
          <p:nvPr/>
        </p:nvSpPr>
        <p:spPr>
          <a:xfrm>
            <a:off x="1199338" y="838350"/>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32"/>
          <p:cNvSpPr/>
          <p:nvPr/>
        </p:nvSpPr>
        <p:spPr>
          <a:xfrm>
            <a:off x="1829763" y="838350"/>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32"/>
          <p:cNvSpPr/>
          <p:nvPr/>
        </p:nvSpPr>
        <p:spPr>
          <a:xfrm>
            <a:off x="2460188" y="838350"/>
            <a:ext cx="8799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32"/>
          <p:cNvSpPr/>
          <p:nvPr/>
        </p:nvSpPr>
        <p:spPr>
          <a:xfrm>
            <a:off x="3419113" y="838350"/>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32"/>
          <p:cNvSpPr/>
          <p:nvPr/>
        </p:nvSpPr>
        <p:spPr>
          <a:xfrm>
            <a:off x="4542738" y="838350"/>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32"/>
          <p:cNvSpPr/>
          <p:nvPr/>
        </p:nvSpPr>
        <p:spPr>
          <a:xfrm>
            <a:off x="5173163" y="838350"/>
            <a:ext cx="1100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32"/>
          <p:cNvSpPr/>
          <p:nvPr/>
        </p:nvSpPr>
        <p:spPr>
          <a:xfrm>
            <a:off x="6352588" y="838350"/>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32"/>
          <p:cNvSpPr/>
          <p:nvPr/>
        </p:nvSpPr>
        <p:spPr>
          <a:xfrm>
            <a:off x="7255713" y="838350"/>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32"/>
          <p:cNvSpPr/>
          <p:nvPr/>
        </p:nvSpPr>
        <p:spPr>
          <a:xfrm>
            <a:off x="8106638" y="838350"/>
            <a:ext cx="9618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32"/>
          <p:cNvSpPr/>
          <p:nvPr/>
        </p:nvSpPr>
        <p:spPr>
          <a:xfrm>
            <a:off x="75700" y="1109675"/>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32"/>
          <p:cNvSpPr/>
          <p:nvPr/>
        </p:nvSpPr>
        <p:spPr>
          <a:xfrm>
            <a:off x="1199325" y="1109675"/>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32"/>
          <p:cNvSpPr/>
          <p:nvPr/>
        </p:nvSpPr>
        <p:spPr>
          <a:xfrm>
            <a:off x="1829750" y="1109675"/>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32"/>
          <p:cNvSpPr/>
          <p:nvPr/>
        </p:nvSpPr>
        <p:spPr>
          <a:xfrm>
            <a:off x="2460175" y="1109675"/>
            <a:ext cx="8799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32"/>
          <p:cNvSpPr/>
          <p:nvPr/>
        </p:nvSpPr>
        <p:spPr>
          <a:xfrm>
            <a:off x="3419100" y="1109675"/>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32"/>
          <p:cNvSpPr/>
          <p:nvPr/>
        </p:nvSpPr>
        <p:spPr>
          <a:xfrm>
            <a:off x="4542725" y="1109675"/>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32"/>
          <p:cNvSpPr/>
          <p:nvPr/>
        </p:nvSpPr>
        <p:spPr>
          <a:xfrm>
            <a:off x="5173150" y="1109675"/>
            <a:ext cx="1100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32"/>
          <p:cNvSpPr/>
          <p:nvPr/>
        </p:nvSpPr>
        <p:spPr>
          <a:xfrm>
            <a:off x="6352575" y="1109675"/>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32"/>
          <p:cNvSpPr/>
          <p:nvPr/>
        </p:nvSpPr>
        <p:spPr>
          <a:xfrm>
            <a:off x="7255700" y="1109675"/>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32"/>
          <p:cNvSpPr/>
          <p:nvPr/>
        </p:nvSpPr>
        <p:spPr>
          <a:xfrm>
            <a:off x="8106625" y="1109675"/>
            <a:ext cx="9618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32"/>
          <p:cNvSpPr/>
          <p:nvPr/>
        </p:nvSpPr>
        <p:spPr>
          <a:xfrm>
            <a:off x="75713" y="1381000"/>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32"/>
          <p:cNvSpPr/>
          <p:nvPr/>
        </p:nvSpPr>
        <p:spPr>
          <a:xfrm>
            <a:off x="1199338" y="1381000"/>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32"/>
          <p:cNvSpPr/>
          <p:nvPr/>
        </p:nvSpPr>
        <p:spPr>
          <a:xfrm>
            <a:off x="1829763" y="1381000"/>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32"/>
          <p:cNvSpPr/>
          <p:nvPr/>
        </p:nvSpPr>
        <p:spPr>
          <a:xfrm>
            <a:off x="2460188" y="1381000"/>
            <a:ext cx="8799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32"/>
          <p:cNvSpPr/>
          <p:nvPr/>
        </p:nvSpPr>
        <p:spPr>
          <a:xfrm>
            <a:off x="3419113" y="1381000"/>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32"/>
          <p:cNvSpPr/>
          <p:nvPr/>
        </p:nvSpPr>
        <p:spPr>
          <a:xfrm>
            <a:off x="4542738" y="1381000"/>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32"/>
          <p:cNvSpPr/>
          <p:nvPr/>
        </p:nvSpPr>
        <p:spPr>
          <a:xfrm>
            <a:off x="5173163" y="1381000"/>
            <a:ext cx="1100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p32"/>
          <p:cNvSpPr/>
          <p:nvPr/>
        </p:nvSpPr>
        <p:spPr>
          <a:xfrm>
            <a:off x="6352588" y="1381000"/>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32"/>
          <p:cNvSpPr/>
          <p:nvPr/>
        </p:nvSpPr>
        <p:spPr>
          <a:xfrm>
            <a:off x="7255713" y="1381000"/>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32"/>
          <p:cNvSpPr/>
          <p:nvPr/>
        </p:nvSpPr>
        <p:spPr>
          <a:xfrm>
            <a:off x="8106638" y="1381000"/>
            <a:ext cx="9618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32"/>
          <p:cNvSpPr/>
          <p:nvPr/>
        </p:nvSpPr>
        <p:spPr>
          <a:xfrm>
            <a:off x="75550" y="1652325"/>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32"/>
          <p:cNvSpPr/>
          <p:nvPr/>
        </p:nvSpPr>
        <p:spPr>
          <a:xfrm>
            <a:off x="1199175" y="1652325"/>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32"/>
          <p:cNvSpPr/>
          <p:nvPr/>
        </p:nvSpPr>
        <p:spPr>
          <a:xfrm>
            <a:off x="1829600" y="1652325"/>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32"/>
          <p:cNvSpPr/>
          <p:nvPr/>
        </p:nvSpPr>
        <p:spPr>
          <a:xfrm>
            <a:off x="2460025" y="1652325"/>
            <a:ext cx="8799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32"/>
          <p:cNvSpPr/>
          <p:nvPr/>
        </p:nvSpPr>
        <p:spPr>
          <a:xfrm>
            <a:off x="3418950" y="1652325"/>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32"/>
          <p:cNvSpPr/>
          <p:nvPr/>
        </p:nvSpPr>
        <p:spPr>
          <a:xfrm>
            <a:off x="4542575" y="1652325"/>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32"/>
          <p:cNvSpPr/>
          <p:nvPr/>
        </p:nvSpPr>
        <p:spPr>
          <a:xfrm>
            <a:off x="5173000" y="1652325"/>
            <a:ext cx="1100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32"/>
          <p:cNvSpPr/>
          <p:nvPr/>
        </p:nvSpPr>
        <p:spPr>
          <a:xfrm>
            <a:off x="6352425" y="1652325"/>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32"/>
          <p:cNvSpPr/>
          <p:nvPr/>
        </p:nvSpPr>
        <p:spPr>
          <a:xfrm>
            <a:off x="7255550" y="1652325"/>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32"/>
          <p:cNvSpPr/>
          <p:nvPr/>
        </p:nvSpPr>
        <p:spPr>
          <a:xfrm>
            <a:off x="8106475" y="1652325"/>
            <a:ext cx="9618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32"/>
          <p:cNvSpPr/>
          <p:nvPr/>
        </p:nvSpPr>
        <p:spPr>
          <a:xfrm>
            <a:off x="75863" y="1923650"/>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32"/>
          <p:cNvSpPr/>
          <p:nvPr/>
        </p:nvSpPr>
        <p:spPr>
          <a:xfrm>
            <a:off x="1199488" y="1923650"/>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32"/>
          <p:cNvSpPr/>
          <p:nvPr/>
        </p:nvSpPr>
        <p:spPr>
          <a:xfrm>
            <a:off x="1829913" y="1923650"/>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32"/>
          <p:cNvSpPr/>
          <p:nvPr/>
        </p:nvSpPr>
        <p:spPr>
          <a:xfrm>
            <a:off x="2460338" y="1923650"/>
            <a:ext cx="8799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32"/>
          <p:cNvSpPr/>
          <p:nvPr/>
        </p:nvSpPr>
        <p:spPr>
          <a:xfrm>
            <a:off x="3419263" y="1923650"/>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32"/>
          <p:cNvSpPr/>
          <p:nvPr/>
        </p:nvSpPr>
        <p:spPr>
          <a:xfrm>
            <a:off x="4542888" y="1923650"/>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32"/>
          <p:cNvSpPr/>
          <p:nvPr/>
        </p:nvSpPr>
        <p:spPr>
          <a:xfrm>
            <a:off x="5173313" y="1923650"/>
            <a:ext cx="1100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 name="Google Shape;1892;p32"/>
          <p:cNvSpPr/>
          <p:nvPr/>
        </p:nvSpPr>
        <p:spPr>
          <a:xfrm>
            <a:off x="6352738" y="1923650"/>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32"/>
          <p:cNvSpPr/>
          <p:nvPr/>
        </p:nvSpPr>
        <p:spPr>
          <a:xfrm>
            <a:off x="7255863" y="1923650"/>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 name="Google Shape;1894;p32"/>
          <p:cNvSpPr/>
          <p:nvPr/>
        </p:nvSpPr>
        <p:spPr>
          <a:xfrm>
            <a:off x="8106788" y="1923650"/>
            <a:ext cx="9618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32"/>
          <p:cNvSpPr/>
          <p:nvPr/>
        </p:nvSpPr>
        <p:spPr>
          <a:xfrm>
            <a:off x="75850" y="2194975"/>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32"/>
          <p:cNvSpPr/>
          <p:nvPr/>
        </p:nvSpPr>
        <p:spPr>
          <a:xfrm>
            <a:off x="1199475" y="2194975"/>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32"/>
          <p:cNvSpPr/>
          <p:nvPr/>
        </p:nvSpPr>
        <p:spPr>
          <a:xfrm>
            <a:off x="1829900" y="2194975"/>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32"/>
          <p:cNvSpPr/>
          <p:nvPr/>
        </p:nvSpPr>
        <p:spPr>
          <a:xfrm>
            <a:off x="2460325" y="2194975"/>
            <a:ext cx="8799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32"/>
          <p:cNvSpPr/>
          <p:nvPr/>
        </p:nvSpPr>
        <p:spPr>
          <a:xfrm>
            <a:off x="3419250" y="2194975"/>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32"/>
          <p:cNvSpPr/>
          <p:nvPr/>
        </p:nvSpPr>
        <p:spPr>
          <a:xfrm>
            <a:off x="4542875" y="2194975"/>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32"/>
          <p:cNvSpPr/>
          <p:nvPr/>
        </p:nvSpPr>
        <p:spPr>
          <a:xfrm>
            <a:off x="5173300" y="2194975"/>
            <a:ext cx="1100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32"/>
          <p:cNvSpPr/>
          <p:nvPr/>
        </p:nvSpPr>
        <p:spPr>
          <a:xfrm>
            <a:off x="6352725" y="2194975"/>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 name="Google Shape;1903;p32"/>
          <p:cNvSpPr/>
          <p:nvPr/>
        </p:nvSpPr>
        <p:spPr>
          <a:xfrm>
            <a:off x="7255850" y="2194975"/>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32"/>
          <p:cNvSpPr/>
          <p:nvPr/>
        </p:nvSpPr>
        <p:spPr>
          <a:xfrm>
            <a:off x="8106775" y="2194975"/>
            <a:ext cx="9618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32"/>
          <p:cNvSpPr/>
          <p:nvPr/>
        </p:nvSpPr>
        <p:spPr>
          <a:xfrm>
            <a:off x="75863" y="2466300"/>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32"/>
          <p:cNvSpPr/>
          <p:nvPr/>
        </p:nvSpPr>
        <p:spPr>
          <a:xfrm>
            <a:off x="1199488" y="2466300"/>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32"/>
          <p:cNvSpPr/>
          <p:nvPr/>
        </p:nvSpPr>
        <p:spPr>
          <a:xfrm>
            <a:off x="1829913" y="2466300"/>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 name="Google Shape;1908;p32"/>
          <p:cNvSpPr/>
          <p:nvPr/>
        </p:nvSpPr>
        <p:spPr>
          <a:xfrm>
            <a:off x="2460338" y="2466300"/>
            <a:ext cx="8799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32"/>
          <p:cNvSpPr/>
          <p:nvPr/>
        </p:nvSpPr>
        <p:spPr>
          <a:xfrm>
            <a:off x="3419263" y="2466300"/>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32"/>
          <p:cNvSpPr/>
          <p:nvPr/>
        </p:nvSpPr>
        <p:spPr>
          <a:xfrm>
            <a:off x="4542888" y="2466300"/>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32"/>
          <p:cNvSpPr/>
          <p:nvPr/>
        </p:nvSpPr>
        <p:spPr>
          <a:xfrm>
            <a:off x="5173313" y="2466300"/>
            <a:ext cx="1100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32"/>
          <p:cNvSpPr/>
          <p:nvPr/>
        </p:nvSpPr>
        <p:spPr>
          <a:xfrm>
            <a:off x="6352738" y="2466300"/>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32"/>
          <p:cNvSpPr/>
          <p:nvPr/>
        </p:nvSpPr>
        <p:spPr>
          <a:xfrm>
            <a:off x="7255863" y="2466300"/>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32"/>
          <p:cNvSpPr/>
          <p:nvPr/>
        </p:nvSpPr>
        <p:spPr>
          <a:xfrm>
            <a:off x="8106788" y="2466300"/>
            <a:ext cx="9618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32"/>
          <p:cNvSpPr/>
          <p:nvPr/>
        </p:nvSpPr>
        <p:spPr>
          <a:xfrm>
            <a:off x="75850" y="2737625"/>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32"/>
          <p:cNvSpPr/>
          <p:nvPr/>
        </p:nvSpPr>
        <p:spPr>
          <a:xfrm>
            <a:off x="1199475" y="2737625"/>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p32"/>
          <p:cNvSpPr/>
          <p:nvPr/>
        </p:nvSpPr>
        <p:spPr>
          <a:xfrm>
            <a:off x="1829900" y="2737625"/>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32"/>
          <p:cNvSpPr/>
          <p:nvPr/>
        </p:nvSpPr>
        <p:spPr>
          <a:xfrm>
            <a:off x="2460325" y="2737625"/>
            <a:ext cx="8799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 name="Google Shape;1919;p32"/>
          <p:cNvSpPr/>
          <p:nvPr/>
        </p:nvSpPr>
        <p:spPr>
          <a:xfrm>
            <a:off x="3419250" y="2737625"/>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32"/>
          <p:cNvSpPr/>
          <p:nvPr/>
        </p:nvSpPr>
        <p:spPr>
          <a:xfrm>
            <a:off x="4542875" y="2737625"/>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32"/>
          <p:cNvSpPr/>
          <p:nvPr/>
        </p:nvSpPr>
        <p:spPr>
          <a:xfrm>
            <a:off x="5173300" y="2737625"/>
            <a:ext cx="1100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32"/>
          <p:cNvSpPr/>
          <p:nvPr/>
        </p:nvSpPr>
        <p:spPr>
          <a:xfrm>
            <a:off x="6352725" y="2737625"/>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32"/>
          <p:cNvSpPr/>
          <p:nvPr/>
        </p:nvSpPr>
        <p:spPr>
          <a:xfrm>
            <a:off x="7255850" y="2737625"/>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32"/>
          <p:cNvSpPr/>
          <p:nvPr/>
        </p:nvSpPr>
        <p:spPr>
          <a:xfrm>
            <a:off x="8106775" y="2737625"/>
            <a:ext cx="9618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32"/>
          <p:cNvSpPr/>
          <p:nvPr/>
        </p:nvSpPr>
        <p:spPr>
          <a:xfrm>
            <a:off x="75863" y="3008950"/>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32"/>
          <p:cNvSpPr/>
          <p:nvPr/>
        </p:nvSpPr>
        <p:spPr>
          <a:xfrm>
            <a:off x="1199488" y="3008950"/>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p32"/>
          <p:cNvSpPr/>
          <p:nvPr/>
        </p:nvSpPr>
        <p:spPr>
          <a:xfrm>
            <a:off x="1829913" y="3008950"/>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32"/>
          <p:cNvSpPr/>
          <p:nvPr/>
        </p:nvSpPr>
        <p:spPr>
          <a:xfrm>
            <a:off x="2460338" y="3008950"/>
            <a:ext cx="8799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32"/>
          <p:cNvSpPr/>
          <p:nvPr/>
        </p:nvSpPr>
        <p:spPr>
          <a:xfrm>
            <a:off x="3419263" y="3008950"/>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32"/>
          <p:cNvSpPr/>
          <p:nvPr/>
        </p:nvSpPr>
        <p:spPr>
          <a:xfrm>
            <a:off x="4542888" y="3008950"/>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32"/>
          <p:cNvSpPr/>
          <p:nvPr/>
        </p:nvSpPr>
        <p:spPr>
          <a:xfrm>
            <a:off x="5173313" y="3008950"/>
            <a:ext cx="1100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32"/>
          <p:cNvSpPr/>
          <p:nvPr/>
        </p:nvSpPr>
        <p:spPr>
          <a:xfrm>
            <a:off x="6352738" y="3008950"/>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32"/>
          <p:cNvSpPr/>
          <p:nvPr/>
        </p:nvSpPr>
        <p:spPr>
          <a:xfrm>
            <a:off x="7255863" y="3008950"/>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32"/>
          <p:cNvSpPr/>
          <p:nvPr/>
        </p:nvSpPr>
        <p:spPr>
          <a:xfrm>
            <a:off x="8106788" y="3008950"/>
            <a:ext cx="9618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32"/>
          <p:cNvSpPr/>
          <p:nvPr/>
        </p:nvSpPr>
        <p:spPr>
          <a:xfrm>
            <a:off x="75550" y="3280275"/>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32"/>
          <p:cNvSpPr/>
          <p:nvPr/>
        </p:nvSpPr>
        <p:spPr>
          <a:xfrm>
            <a:off x="1199175" y="3280275"/>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32"/>
          <p:cNvSpPr/>
          <p:nvPr/>
        </p:nvSpPr>
        <p:spPr>
          <a:xfrm>
            <a:off x="1829600" y="3280275"/>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32"/>
          <p:cNvSpPr/>
          <p:nvPr/>
        </p:nvSpPr>
        <p:spPr>
          <a:xfrm>
            <a:off x="2460025" y="3280275"/>
            <a:ext cx="8799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32"/>
          <p:cNvSpPr/>
          <p:nvPr/>
        </p:nvSpPr>
        <p:spPr>
          <a:xfrm>
            <a:off x="3418950" y="3280275"/>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 name="Google Shape;1940;p32"/>
          <p:cNvSpPr/>
          <p:nvPr/>
        </p:nvSpPr>
        <p:spPr>
          <a:xfrm>
            <a:off x="4542575" y="3280275"/>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32"/>
          <p:cNvSpPr/>
          <p:nvPr/>
        </p:nvSpPr>
        <p:spPr>
          <a:xfrm>
            <a:off x="5173000" y="3280275"/>
            <a:ext cx="1100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32"/>
          <p:cNvSpPr/>
          <p:nvPr/>
        </p:nvSpPr>
        <p:spPr>
          <a:xfrm>
            <a:off x="6352425" y="3280275"/>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32"/>
          <p:cNvSpPr/>
          <p:nvPr/>
        </p:nvSpPr>
        <p:spPr>
          <a:xfrm>
            <a:off x="7255550" y="3280275"/>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32"/>
          <p:cNvSpPr/>
          <p:nvPr/>
        </p:nvSpPr>
        <p:spPr>
          <a:xfrm>
            <a:off x="8106475" y="3280275"/>
            <a:ext cx="9618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32"/>
          <p:cNvSpPr/>
          <p:nvPr/>
        </p:nvSpPr>
        <p:spPr>
          <a:xfrm>
            <a:off x="75863" y="3551600"/>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 name="Google Shape;1946;p32"/>
          <p:cNvSpPr/>
          <p:nvPr/>
        </p:nvSpPr>
        <p:spPr>
          <a:xfrm>
            <a:off x="1199488" y="3551600"/>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32"/>
          <p:cNvSpPr/>
          <p:nvPr/>
        </p:nvSpPr>
        <p:spPr>
          <a:xfrm>
            <a:off x="1829913" y="3551600"/>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32"/>
          <p:cNvSpPr/>
          <p:nvPr/>
        </p:nvSpPr>
        <p:spPr>
          <a:xfrm>
            <a:off x="2460338" y="3551600"/>
            <a:ext cx="8799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32"/>
          <p:cNvSpPr/>
          <p:nvPr/>
        </p:nvSpPr>
        <p:spPr>
          <a:xfrm>
            <a:off x="3419263" y="3551600"/>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32"/>
          <p:cNvSpPr/>
          <p:nvPr/>
        </p:nvSpPr>
        <p:spPr>
          <a:xfrm>
            <a:off x="4542888" y="3551600"/>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32"/>
          <p:cNvSpPr/>
          <p:nvPr/>
        </p:nvSpPr>
        <p:spPr>
          <a:xfrm>
            <a:off x="5173313" y="3551600"/>
            <a:ext cx="1100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32"/>
          <p:cNvSpPr/>
          <p:nvPr/>
        </p:nvSpPr>
        <p:spPr>
          <a:xfrm>
            <a:off x="6352738" y="3551600"/>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32"/>
          <p:cNvSpPr/>
          <p:nvPr/>
        </p:nvSpPr>
        <p:spPr>
          <a:xfrm>
            <a:off x="7255863" y="3551600"/>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32"/>
          <p:cNvSpPr/>
          <p:nvPr/>
        </p:nvSpPr>
        <p:spPr>
          <a:xfrm>
            <a:off x="8106788" y="3551600"/>
            <a:ext cx="9618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32"/>
          <p:cNvSpPr/>
          <p:nvPr/>
        </p:nvSpPr>
        <p:spPr>
          <a:xfrm>
            <a:off x="75850" y="3822925"/>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32"/>
          <p:cNvSpPr/>
          <p:nvPr/>
        </p:nvSpPr>
        <p:spPr>
          <a:xfrm>
            <a:off x="1199475" y="3822925"/>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32"/>
          <p:cNvSpPr/>
          <p:nvPr/>
        </p:nvSpPr>
        <p:spPr>
          <a:xfrm>
            <a:off x="1829900" y="3822925"/>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32"/>
          <p:cNvSpPr/>
          <p:nvPr/>
        </p:nvSpPr>
        <p:spPr>
          <a:xfrm>
            <a:off x="2460325" y="3822925"/>
            <a:ext cx="8799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32"/>
          <p:cNvSpPr/>
          <p:nvPr/>
        </p:nvSpPr>
        <p:spPr>
          <a:xfrm>
            <a:off x="3419250" y="3822925"/>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32"/>
          <p:cNvSpPr/>
          <p:nvPr/>
        </p:nvSpPr>
        <p:spPr>
          <a:xfrm>
            <a:off x="4542875" y="3822925"/>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32"/>
          <p:cNvSpPr/>
          <p:nvPr/>
        </p:nvSpPr>
        <p:spPr>
          <a:xfrm>
            <a:off x="5173300" y="3822925"/>
            <a:ext cx="1100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32"/>
          <p:cNvSpPr/>
          <p:nvPr/>
        </p:nvSpPr>
        <p:spPr>
          <a:xfrm>
            <a:off x="6352725" y="3822925"/>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32"/>
          <p:cNvSpPr/>
          <p:nvPr/>
        </p:nvSpPr>
        <p:spPr>
          <a:xfrm>
            <a:off x="7255850" y="3822925"/>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32"/>
          <p:cNvSpPr/>
          <p:nvPr/>
        </p:nvSpPr>
        <p:spPr>
          <a:xfrm>
            <a:off x="8106775" y="3822925"/>
            <a:ext cx="9618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32"/>
          <p:cNvSpPr/>
          <p:nvPr/>
        </p:nvSpPr>
        <p:spPr>
          <a:xfrm>
            <a:off x="75863" y="4094250"/>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32"/>
          <p:cNvSpPr/>
          <p:nvPr/>
        </p:nvSpPr>
        <p:spPr>
          <a:xfrm>
            <a:off x="1199488" y="4094250"/>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32"/>
          <p:cNvSpPr/>
          <p:nvPr/>
        </p:nvSpPr>
        <p:spPr>
          <a:xfrm>
            <a:off x="1829913" y="4094250"/>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32"/>
          <p:cNvSpPr/>
          <p:nvPr/>
        </p:nvSpPr>
        <p:spPr>
          <a:xfrm>
            <a:off x="2460338" y="4094250"/>
            <a:ext cx="8799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32"/>
          <p:cNvSpPr/>
          <p:nvPr/>
        </p:nvSpPr>
        <p:spPr>
          <a:xfrm>
            <a:off x="3419263" y="4094250"/>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32"/>
          <p:cNvSpPr/>
          <p:nvPr/>
        </p:nvSpPr>
        <p:spPr>
          <a:xfrm>
            <a:off x="4542888" y="4094250"/>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32"/>
          <p:cNvSpPr/>
          <p:nvPr/>
        </p:nvSpPr>
        <p:spPr>
          <a:xfrm>
            <a:off x="5173313" y="4094250"/>
            <a:ext cx="1100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32"/>
          <p:cNvSpPr/>
          <p:nvPr/>
        </p:nvSpPr>
        <p:spPr>
          <a:xfrm>
            <a:off x="6352738" y="4094250"/>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32"/>
          <p:cNvSpPr/>
          <p:nvPr/>
        </p:nvSpPr>
        <p:spPr>
          <a:xfrm>
            <a:off x="7255863" y="4094250"/>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32"/>
          <p:cNvSpPr/>
          <p:nvPr/>
        </p:nvSpPr>
        <p:spPr>
          <a:xfrm>
            <a:off x="8106788" y="4094250"/>
            <a:ext cx="9618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32"/>
          <p:cNvSpPr/>
          <p:nvPr/>
        </p:nvSpPr>
        <p:spPr>
          <a:xfrm>
            <a:off x="75850" y="4365575"/>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32"/>
          <p:cNvSpPr/>
          <p:nvPr/>
        </p:nvSpPr>
        <p:spPr>
          <a:xfrm>
            <a:off x="1199475" y="4365575"/>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32"/>
          <p:cNvSpPr/>
          <p:nvPr/>
        </p:nvSpPr>
        <p:spPr>
          <a:xfrm>
            <a:off x="1829900" y="4365575"/>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32"/>
          <p:cNvSpPr/>
          <p:nvPr/>
        </p:nvSpPr>
        <p:spPr>
          <a:xfrm>
            <a:off x="2460325" y="4365575"/>
            <a:ext cx="8799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32"/>
          <p:cNvSpPr/>
          <p:nvPr/>
        </p:nvSpPr>
        <p:spPr>
          <a:xfrm>
            <a:off x="3419250" y="4365575"/>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32"/>
          <p:cNvSpPr/>
          <p:nvPr/>
        </p:nvSpPr>
        <p:spPr>
          <a:xfrm>
            <a:off x="4542875" y="4365575"/>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32"/>
          <p:cNvSpPr/>
          <p:nvPr/>
        </p:nvSpPr>
        <p:spPr>
          <a:xfrm>
            <a:off x="5173300" y="4365575"/>
            <a:ext cx="1100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32"/>
          <p:cNvSpPr/>
          <p:nvPr/>
        </p:nvSpPr>
        <p:spPr>
          <a:xfrm>
            <a:off x="6352725" y="4365575"/>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32"/>
          <p:cNvSpPr/>
          <p:nvPr/>
        </p:nvSpPr>
        <p:spPr>
          <a:xfrm>
            <a:off x="7255850" y="4365575"/>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32"/>
          <p:cNvSpPr/>
          <p:nvPr/>
        </p:nvSpPr>
        <p:spPr>
          <a:xfrm>
            <a:off x="8106775" y="4365575"/>
            <a:ext cx="9618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32"/>
          <p:cNvSpPr/>
          <p:nvPr/>
        </p:nvSpPr>
        <p:spPr>
          <a:xfrm>
            <a:off x="75863" y="4636900"/>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32"/>
          <p:cNvSpPr/>
          <p:nvPr/>
        </p:nvSpPr>
        <p:spPr>
          <a:xfrm>
            <a:off x="1199488" y="4636900"/>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32"/>
          <p:cNvSpPr/>
          <p:nvPr/>
        </p:nvSpPr>
        <p:spPr>
          <a:xfrm>
            <a:off x="1829913" y="4636900"/>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32"/>
          <p:cNvSpPr/>
          <p:nvPr/>
        </p:nvSpPr>
        <p:spPr>
          <a:xfrm>
            <a:off x="2460338" y="4636900"/>
            <a:ext cx="8799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32"/>
          <p:cNvSpPr/>
          <p:nvPr/>
        </p:nvSpPr>
        <p:spPr>
          <a:xfrm>
            <a:off x="3419263" y="4636900"/>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32"/>
          <p:cNvSpPr/>
          <p:nvPr/>
        </p:nvSpPr>
        <p:spPr>
          <a:xfrm>
            <a:off x="4542888" y="4636900"/>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p32"/>
          <p:cNvSpPr/>
          <p:nvPr/>
        </p:nvSpPr>
        <p:spPr>
          <a:xfrm>
            <a:off x="5173313" y="4636900"/>
            <a:ext cx="1100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32"/>
          <p:cNvSpPr/>
          <p:nvPr/>
        </p:nvSpPr>
        <p:spPr>
          <a:xfrm>
            <a:off x="6352738" y="4636900"/>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32"/>
          <p:cNvSpPr/>
          <p:nvPr/>
        </p:nvSpPr>
        <p:spPr>
          <a:xfrm>
            <a:off x="7255863" y="4636900"/>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32"/>
          <p:cNvSpPr/>
          <p:nvPr/>
        </p:nvSpPr>
        <p:spPr>
          <a:xfrm>
            <a:off x="8106788" y="4636900"/>
            <a:ext cx="9618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32"/>
          <p:cNvSpPr/>
          <p:nvPr/>
        </p:nvSpPr>
        <p:spPr>
          <a:xfrm>
            <a:off x="75625" y="4908225"/>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32"/>
          <p:cNvSpPr/>
          <p:nvPr/>
        </p:nvSpPr>
        <p:spPr>
          <a:xfrm>
            <a:off x="1199250" y="4908225"/>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7" name="Google Shape;1997;p32"/>
          <p:cNvSpPr/>
          <p:nvPr/>
        </p:nvSpPr>
        <p:spPr>
          <a:xfrm>
            <a:off x="1829675" y="4908225"/>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8" name="Google Shape;1998;p32"/>
          <p:cNvSpPr/>
          <p:nvPr/>
        </p:nvSpPr>
        <p:spPr>
          <a:xfrm>
            <a:off x="2460100" y="4908225"/>
            <a:ext cx="8799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32"/>
          <p:cNvSpPr/>
          <p:nvPr/>
        </p:nvSpPr>
        <p:spPr>
          <a:xfrm>
            <a:off x="3419025" y="4908225"/>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32"/>
          <p:cNvSpPr/>
          <p:nvPr/>
        </p:nvSpPr>
        <p:spPr>
          <a:xfrm>
            <a:off x="4542650" y="4908225"/>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32"/>
          <p:cNvSpPr/>
          <p:nvPr/>
        </p:nvSpPr>
        <p:spPr>
          <a:xfrm>
            <a:off x="5173075" y="4908225"/>
            <a:ext cx="1100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32"/>
          <p:cNvSpPr/>
          <p:nvPr/>
        </p:nvSpPr>
        <p:spPr>
          <a:xfrm>
            <a:off x="6352500" y="4908225"/>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32"/>
          <p:cNvSpPr/>
          <p:nvPr/>
        </p:nvSpPr>
        <p:spPr>
          <a:xfrm>
            <a:off x="7255625" y="4908225"/>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32"/>
          <p:cNvSpPr/>
          <p:nvPr/>
        </p:nvSpPr>
        <p:spPr>
          <a:xfrm>
            <a:off x="8106550" y="4908225"/>
            <a:ext cx="9618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FFFF"/>
            </a:gs>
            <a:gs pos="80000">
              <a:srgbClr val="228AD5"/>
            </a:gs>
            <a:gs pos="100000">
              <a:srgbClr val="225AD5"/>
            </a:gs>
          </a:gsLst>
          <a:lin ang="0" scaled="0"/>
        </a:gradFill>
      </p:bgPr>
    </p:bg>
    <p:spTree>
      <p:nvGrpSpPr>
        <p:cNvPr id="2008" name="Shape 2008"/>
        <p:cNvGrpSpPr/>
        <p:nvPr/>
      </p:nvGrpSpPr>
      <p:grpSpPr>
        <a:xfrm>
          <a:off x="0" y="0"/>
          <a:ext cx="0" cy="0"/>
          <a:chOff x="0" y="0"/>
          <a:chExt cx="0" cy="0"/>
        </a:xfrm>
      </p:grpSpPr>
      <p:sp>
        <p:nvSpPr>
          <p:cNvPr id="2009" name="Google Shape;2009;p33"/>
          <p:cNvSpPr/>
          <p:nvPr/>
        </p:nvSpPr>
        <p:spPr>
          <a:xfrm>
            <a:off x="75400" y="24375"/>
            <a:ext cx="1044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33"/>
          <p:cNvSpPr/>
          <p:nvPr/>
        </p:nvSpPr>
        <p:spPr>
          <a:xfrm>
            <a:off x="1206692" y="24375"/>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33"/>
          <p:cNvSpPr/>
          <p:nvPr/>
        </p:nvSpPr>
        <p:spPr>
          <a:xfrm>
            <a:off x="1844783" y="24375"/>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33"/>
          <p:cNvSpPr/>
          <p:nvPr/>
        </p:nvSpPr>
        <p:spPr>
          <a:xfrm>
            <a:off x="2482875" y="24375"/>
            <a:ext cx="87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33"/>
          <p:cNvSpPr/>
          <p:nvPr/>
        </p:nvSpPr>
        <p:spPr>
          <a:xfrm>
            <a:off x="3449467" y="24375"/>
            <a:ext cx="1044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33"/>
          <p:cNvSpPr/>
          <p:nvPr/>
        </p:nvSpPr>
        <p:spPr>
          <a:xfrm>
            <a:off x="4580758" y="24375"/>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33"/>
          <p:cNvSpPr/>
          <p:nvPr/>
        </p:nvSpPr>
        <p:spPr>
          <a:xfrm>
            <a:off x="5218850" y="24375"/>
            <a:ext cx="1100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33"/>
          <p:cNvSpPr/>
          <p:nvPr/>
        </p:nvSpPr>
        <p:spPr>
          <a:xfrm>
            <a:off x="6405942" y="24375"/>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33"/>
          <p:cNvSpPr/>
          <p:nvPr/>
        </p:nvSpPr>
        <p:spPr>
          <a:xfrm>
            <a:off x="7256133" y="24375"/>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33"/>
          <p:cNvSpPr/>
          <p:nvPr/>
        </p:nvSpPr>
        <p:spPr>
          <a:xfrm>
            <a:off x="8106325" y="24375"/>
            <a:ext cx="961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33"/>
          <p:cNvSpPr/>
          <p:nvPr/>
        </p:nvSpPr>
        <p:spPr>
          <a:xfrm>
            <a:off x="75720" y="295700"/>
            <a:ext cx="6081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33"/>
          <p:cNvSpPr/>
          <p:nvPr/>
        </p:nvSpPr>
        <p:spPr>
          <a:xfrm>
            <a:off x="797779" y="295700"/>
            <a:ext cx="826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33"/>
          <p:cNvSpPr/>
          <p:nvPr/>
        </p:nvSpPr>
        <p:spPr>
          <a:xfrm>
            <a:off x="1738238" y="295700"/>
            <a:ext cx="630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33"/>
          <p:cNvSpPr/>
          <p:nvPr/>
        </p:nvSpPr>
        <p:spPr>
          <a:xfrm>
            <a:off x="2482797" y="295700"/>
            <a:ext cx="12123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33"/>
          <p:cNvSpPr/>
          <p:nvPr/>
        </p:nvSpPr>
        <p:spPr>
          <a:xfrm>
            <a:off x="3809056" y="295700"/>
            <a:ext cx="466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33"/>
          <p:cNvSpPr/>
          <p:nvPr/>
        </p:nvSpPr>
        <p:spPr>
          <a:xfrm>
            <a:off x="4389815" y="295700"/>
            <a:ext cx="1044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 name="Google Shape;2025;p33"/>
          <p:cNvSpPr/>
          <p:nvPr/>
        </p:nvSpPr>
        <p:spPr>
          <a:xfrm>
            <a:off x="5548374" y="295700"/>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33"/>
          <p:cNvSpPr/>
          <p:nvPr/>
        </p:nvSpPr>
        <p:spPr>
          <a:xfrm>
            <a:off x="6213733" y="295700"/>
            <a:ext cx="826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33"/>
          <p:cNvSpPr/>
          <p:nvPr/>
        </p:nvSpPr>
        <p:spPr>
          <a:xfrm>
            <a:off x="7154193" y="295700"/>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8" name="Google Shape;2028;p33"/>
          <p:cNvSpPr/>
          <p:nvPr/>
        </p:nvSpPr>
        <p:spPr>
          <a:xfrm>
            <a:off x="7968052" y="295700"/>
            <a:ext cx="1100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33"/>
          <p:cNvSpPr/>
          <p:nvPr/>
        </p:nvSpPr>
        <p:spPr>
          <a:xfrm>
            <a:off x="75700" y="567025"/>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 name="Google Shape;2030;p33"/>
          <p:cNvSpPr/>
          <p:nvPr/>
        </p:nvSpPr>
        <p:spPr>
          <a:xfrm>
            <a:off x="943258" y="567025"/>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p33"/>
          <p:cNvSpPr/>
          <p:nvPr/>
        </p:nvSpPr>
        <p:spPr>
          <a:xfrm>
            <a:off x="1810817" y="567025"/>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33"/>
          <p:cNvSpPr/>
          <p:nvPr/>
        </p:nvSpPr>
        <p:spPr>
          <a:xfrm>
            <a:off x="2466275" y="567025"/>
            <a:ext cx="87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33"/>
          <p:cNvSpPr/>
          <p:nvPr/>
        </p:nvSpPr>
        <p:spPr>
          <a:xfrm>
            <a:off x="3450233" y="567025"/>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33"/>
          <p:cNvSpPr/>
          <p:nvPr/>
        </p:nvSpPr>
        <p:spPr>
          <a:xfrm>
            <a:off x="4105692" y="567025"/>
            <a:ext cx="10383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33"/>
          <p:cNvSpPr/>
          <p:nvPr/>
        </p:nvSpPr>
        <p:spPr>
          <a:xfrm>
            <a:off x="5248050" y="567025"/>
            <a:ext cx="1044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p33"/>
          <p:cNvSpPr/>
          <p:nvPr/>
        </p:nvSpPr>
        <p:spPr>
          <a:xfrm>
            <a:off x="6396708" y="567025"/>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 name="Google Shape;2037;p33"/>
          <p:cNvSpPr/>
          <p:nvPr/>
        </p:nvSpPr>
        <p:spPr>
          <a:xfrm>
            <a:off x="7200667" y="567025"/>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8" name="Google Shape;2038;p33"/>
          <p:cNvSpPr/>
          <p:nvPr/>
        </p:nvSpPr>
        <p:spPr>
          <a:xfrm>
            <a:off x="7856125" y="567025"/>
            <a:ext cx="12123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33"/>
          <p:cNvSpPr/>
          <p:nvPr/>
        </p:nvSpPr>
        <p:spPr>
          <a:xfrm>
            <a:off x="75719" y="838350"/>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33"/>
          <p:cNvSpPr/>
          <p:nvPr/>
        </p:nvSpPr>
        <p:spPr>
          <a:xfrm>
            <a:off x="731677" y="838350"/>
            <a:ext cx="10383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33"/>
          <p:cNvSpPr/>
          <p:nvPr/>
        </p:nvSpPr>
        <p:spPr>
          <a:xfrm>
            <a:off x="1874534" y="838350"/>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p33"/>
          <p:cNvSpPr/>
          <p:nvPr/>
        </p:nvSpPr>
        <p:spPr>
          <a:xfrm>
            <a:off x="2678992" y="838350"/>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33"/>
          <p:cNvSpPr/>
          <p:nvPr/>
        </p:nvSpPr>
        <p:spPr>
          <a:xfrm>
            <a:off x="3483449" y="838350"/>
            <a:ext cx="1044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33"/>
          <p:cNvSpPr/>
          <p:nvPr/>
        </p:nvSpPr>
        <p:spPr>
          <a:xfrm>
            <a:off x="4632607" y="838350"/>
            <a:ext cx="961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33"/>
          <p:cNvSpPr/>
          <p:nvPr/>
        </p:nvSpPr>
        <p:spPr>
          <a:xfrm>
            <a:off x="5698965" y="838350"/>
            <a:ext cx="630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33"/>
          <p:cNvSpPr/>
          <p:nvPr/>
        </p:nvSpPr>
        <p:spPr>
          <a:xfrm>
            <a:off x="6434122" y="838350"/>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33"/>
          <p:cNvSpPr/>
          <p:nvPr/>
        </p:nvSpPr>
        <p:spPr>
          <a:xfrm>
            <a:off x="7302180" y="838350"/>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33"/>
          <p:cNvSpPr/>
          <p:nvPr/>
        </p:nvSpPr>
        <p:spPr>
          <a:xfrm>
            <a:off x="8106638" y="838350"/>
            <a:ext cx="961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33"/>
          <p:cNvSpPr/>
          <p:nvPr/>
        </p:nvSpPr>
        <p:spPr>
          <a:xfrm>
            <a:off x="75700" y="1109675"/>
            <a:ext cx="87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33"/>
          <p:cNvSpPr/>
          <p:nvPr/>
        </p:nvSpPr>
        <p:spPr>
          <a:xfrm>
            <a:off x="1036058" y="1109675"/>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p33"/>
          <p:cNvSpPr/>
          <p:nvPr/>
        </p:nvSpPr>
        <p:spPr>
          <a:xfrm>
            <a:off x="1816417" y="1109675"/>
            <a:ext cx="1100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33"/>
          <p:cNvSpPr/>
          <p:nvPr/>
        </p:nvSpPr>
        <p:spPr>
          <a:xfrm>
            <a:off x="2997275" y="1109675"/>
            <a:ext cx="826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33"/>
          <p:cNvSpPr/>
          <p:nvPr/>
        </p:nvSpPr>
        <p:spPr>
          <a:xfrm>
            <a:off x="3904233" y="1109675"/>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33"/>
          <p:cNvSpPr/>
          <p:nvPr/>
        </p:nvSpPr>
        <p:spPr>
          <a:xfrm>
            <a:off x="4536092" y="1109675"/>
            <a:ext cx="826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33"/>
          <p:cNvSpPr/>
          <p:nvPr/>
        </p:nvSpPr>
        <p:spPr>
          <a:xfrm>
            <a:off x="5443050" y="1109675"/>
            <a:ext cx="826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33"/>
          <p:cNvSpPr/>
          <p:nvPr/>
        </p:nvSpPr>
        <p:spPr>
          <a:xfrm>
            <a:off x="6350008" y="1109675"/>
            <a:ext cx="826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33"/>
          <p:cNvSpPr/>
          <p:nvPr/>
        </p:nvSpPr>
        <p:spPr>
          <a:xfrm>
            <a:off x="7256967" y="1109675"/>
            <a:ext cx="1100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33"/>
          <p:cNvSpPr/>
          <p:nvPr/>
        </p:nvSpPr>
        <p:spPr>
          <a:xfrm>
            <a:off x="8437825" y="1109675"/>
            <a:ext cx="630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p33"/>
          <p:cNvSpPr/>
          <p:nvPr/>
        </p:nvSpPr>
        <p:spPr>
          <a:xfrm>
            <a:off x="75713" y="1381000"/>
            <a:ext cx="1044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33"/>
          <p:cNvSpPr/>
          <p:nvPr/>
        </p:nvSpPr>
        <p:spPr>
          <a:xfrm>
            <a:off x="1218438" y="1381000"/>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p33"/>
          <p:cNvSpPr/>
          <p:nvPr/>
        </p:nvSpPr>
        <p:spPr>
          <a:xfrm>
            <a:off x="1867963" y="1381000"/>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2" name="Google Shape;2062;p33"/>
          <p:cNvSpPr/>
          <p:nvPr/>
        </p:nvSpPr>
        <p:spPr>
          <a:xfrm>
            <a:off x="2517488" y="1381000"/>
            <a:ext cx="1100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33"/>
          <p:cNvSpPr/>
          <p:nvPr/>
        </p:nvSpPr>
        <p:spPr>
          <a:xfrm>
            <a:off x="3716013" y="1381000"/>
            <a:ext cx="826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 name="Google Shape;2064;p33"/>
          <p:cNvSpPr/>
          <p:nvPr/>
        </p:nvSpPr>
        <p:spPr>
          <a:xfrm>
            <a:off x="4640638" y="1381000"/>
            <a:ext cx="5097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5" name="Google Shape;2065;p33"/>
          <p:cNvSpPr/>
          <p:nvPr/>
        </p:nvSpPr>
        <p:spPr>
          <a:xfrm>
            <a:off x="5248463" y="1381000"/>
            <a:ext cx="1100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6" name="Google Shape;2066;p33"/>
          <p:cNvSpPr/>
          <p:nvPr/>
        </p:nvSpPr>
        <p:spPr>
          <a:xfrm>
            <a:off x="6446988" y="1381000"/>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7" name="Google Shape;2067;p33"/>
          <p:cNvSpPr/>
          <p:nvPr/>
        </p:nvSpPr>
        <p:spPr>
          <a:xfrm>
            <a:off x="7245013" y="1381000"/>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 name="Google Shape;2068;p33"/>
          <p:cNvSpPr/>
          <p:nvPr/>
        </p:nvSpPr>
        <p:spPr>
          <a:xfrm>
            <a:off x="8106638" y="1381000"/>
            <a:ext cx="961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 name="Google Shape;2069;p33"/>
          <p:cNvSpPr/>
          <p:nvPr/>
        </p:nvSpPr>
        <p:spPr>
          <a:xfrm>
            <a:off x="75550" y="1652325"/>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p33"/>
          <p:cNvSpPr/>
          <p:nvPr/>
        </p:nvSpPr>
        <p:spPr>
          <a:xfrm>
            <a:off x="928875" y="1652325"/>
            <a:ext cx="961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p33"/>
          <p:cNvSpPr/>
          <p:nvPr/>
        </p:nvSpPr>
        <p:spPr>
          <a:xfrm>
            <a:off x="1980500" y="1652325"/>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33"/>
          <p:cNvSpPr/>
          <p:nvPr/>
        </p:nvSpPr>
        <p:spPr>
          <a:xfrm>
            <a:off x="2770225" y="1652325"/>
            <a:ext cx="87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 name="Google Shape;2073;p33"/>
          <p:cNvSpPr/>
          <p:nvPr/>
        </p:nvSpPr>
        <p:spPr>
          <a:xfrm>
            <a:off x="3739950" y="1652325"/>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4" name="Google Shape;2074;p33"/>
          <p:cNvSpPr/>
          <p:nvPr/>
        </p:nvSpPr>
        <p:spPr>
          <a:xfrm>
            <a:off x="4593275" y="1652325"/>
            <a:ext cx="826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5" name="Google Shape;2075;p33"/>
          <p:cNvSpPr/>
          <p:nvPr/>
        </p:nvSpPr>
        <p:spPr>
          <a:xfrm>
            <a:off x="5509600" y="1652325"/>
            <a:ext cx="5097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6" name="Google Shape;2076;p33"/>
          <p:cNvSpPr/>
          <p:nvPr/>
        </p:nvSpPr>
        <p:spPr>
          <a:xfrm>
            <a:off x="6109125" y="1652325"/>
            <a:ext cx="1100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7" name="Google Shape;2077;p33"/>
          <p:cNvSpPr/>
          <p:nvPr/>
        </p:nvSpPr>
        <p:spPr>
          <a:xfrm>
            <a:off x="7299350" y="1652325"/>
            <a:ext cx="12123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 name="Google Shape;2078;p33"/>
          <p:cNvSpPr/>
          <p:nvPr/>
        </p:nvSpPr>
        <p:spPr>
          <a:xfrm>
            <a:off x="8601475" y="1652325"/>
            <a:ext cx="466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9" name="Google Shape;2079;p33"/>
          <p:cNvSpPr/>
          <p:nvPr/>
        </p:nvSpPr>
        <p:spPr>
          <a:xfrm>
            <a:off x="75869" y="1923650"/>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0" name="Google Shape;2080;p33"/>
          <p:cNvSpPr/>
          <p:nvPr/>
        </p:nvSpPr>
        <p:spPr>
          <a:xfrm>
            <a:off x="747094" y="1923650"/>
            <a:ext cx="10383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1" name="Google Shape;2081;p33"/>
          <p:cNvSpPr/>
          <p:nvPr/>
        </p:nvSpPr>
        <p:spPr>
          <a:xfrm>
            <a:off x="1905219" y="1923650"/>
            <a:ext cx="87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2" name="Google Shape;2082;p33"/>
          <p:cNvSpPr/>
          <p:nvPr/>
        </p:nvSpPr>
        <p:spPr>
          <a:xfrm>
            <a:off x="2904944" y="1923650"/>
            <a:ext cx="1100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3" name="Google Shape;2083;p33"/>
          <p:cNvSpPr/>
          <p:nvPr/>
        </p:nvSpPr>
        <p:spPr>
          <a:xfrm>
            <a:off x="4125170" y="1923650"/>
            <a:ext cx="5097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4" name="Google Shape;2084;p33"/>
          <p:cNvSpPr/>
          <p:nvPr/>
        </p:nvSpPr>
        <p:spPr>
          <a:xfrm>
            <a:off x="4754695" y="1923650"/>
            <a:ext cx="304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33"/>
          <p:cNvSpPr/>
          <p:nvPr/>
        </p:nvSpPr>
        <p:spPr>
          <a:xfrm>
            <a:off x="5179320" y="1923650"/>
            <a:ext cx="1100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 name="Google Shape;2086;p33"/>
          <p:cNvSpPr/>
          <p:nvPr/>
        </p:nvSpPr>
        <p:spPr>
          <a:xfrm>
            <a:off x="6399545" y="1923650"/>
            <a:ext cx="466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 name="Google Shape;2087;p33"/>
          <p:cNvSpPr/>
          <p:nvPr/>
        </p:nvSpPr>
        <p:spPr>
          <a:xfrm>
            <a:off x="6986170" y="1923650"/>
            <a:ext cx="14112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33"/>
          <p:cNvSpPr/>
          <p:nvPr/>
        </p:nvSpPr>
        <p:spPr>
          <a:xfrm>
            <a:off x="8517195" y="1923650"/>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33"/>
          <p:cNvSpPr/>
          <p:nvPr/>
        </p:nvSpPr>
        <p:spPr>
          <a:xfrm>
            <a:off x="75850" y="2194975"/>
            <a:ext cx="1044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33"/>
          <p:cNvSpPr/>
          <p:nvPr/>
        </p:nvSpPr>
        <p:spPr>
          <a:xfrm>
            <a:off x="1206608" y="2194975"/>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p33"/>
          <p:cNvSpPr/>
          <p:nvPr/>
        </p:nvSpPr>
        <p:spPr>
          <a:xfrm>
            <a:off x="1844167" y="2194975"/>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33"/>
          <p:cNvSpPr/>
          <p:nvPr/>
        </p:nvSpPr>
        <p:spPr>
          <a:xfrm>
            <a:off x="2481725" y="2194975"/>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33"/>
          <p:cNvSpPr/>
          <p:nvPr/>
        </p:nvSpPr>
        <p:spPr>
          <a:xfrm>
            <a:off x="3267783" y="2194975"/>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33"/>
          <p:cNvSpPr/>
          <p:nvPr/>
        </p:nvSpPr>
        <p:spPr>
          <a:xfrm>
            <a:off x="4053842" y="2194975"/>
            <a:ext cx="10383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 name="Google Shape;2095;p33"/>
          <p:cNvSpPr/>
          <p:nvPr/>
        </p:nvSpPr>
        <p:spPr>
          <a:xfrm>
            <a:off x="5178300" y="2194975"/>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6" name="Google Shape;2096;p33"/>
          <p:cNvSpPr/>
          <p:nvPr/>
        </p:nvSpPr>
        <p:spPr>
          <a:xfrm>
            <a:off x="6027958" y="2194975"/>
            <a:ext cx="14112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33"/>
          <p:cNvSpPr/>
          <p:nvPr/>
        </p:nvSpPr>
        <p:spPr>
          <a:xfrm>
            <a:off x="7525317" y="2194975"/>
            <a:ext cx="826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 name="Google Shape;2098;p33"/>
          <p:cNvSpPr/>
          <p:nvPr/>
        </p:nvSpPr>
        <p:spPr>
          <a:xfrm>
            <a:off x="8437975" y="2194975"/>
            <a:ext cx="630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 name="Google Shape;2099;p33"/>
          <p:cNvSpPr/>
          <p:nvPr/>
        </p:nvSpPr>
        <p:spPr>
          <a:xfrm>
            <a:off x="75871" y="2466300"/>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33"/>
          <p:cNvSpPr/>
          <p:nvPr/>
        </p:nvSpPr>
        <p:spPr>
          <a:xfrm>
            <a:off x="865030" y="2466300"/>
            <a:ext cx="87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33"/>
          <p:cNvSpPr/>
          <p:nvPr/>
        </p:nvSpPr>
        <p:spPr>
          <a:xfrm>
            <a:off x="1834188" y="2466300"/>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33"/>
          <p:cNvSpPr/>
          <p:nvPr/>
        </p:nvSpPr>
        <p:spPr>
          <a:xfrm>
            <a:off x="2474846" y="2466300"/>
            <a:ext cx="1100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33"/>
          <p:cNvSpPr/>
          <p:nvPr/>
        </p:nvSpPr>
        <p:spPr>
          <a:xfrm>
            <a:off x="3664505" y="2466300"/>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p33"/>
          <p:cNvSpPr/>
          <p:nvPr/>
        </p:nvSpPr>
        <p:spPr>
          <a:xfrm>
            <a:off x="4517263" y="2466300"/>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 name="Google Shape;2105;p33"/>
          <p:cNvSpPr/>
          <p:nvPr/>
        </p:nvSpPr>
        <p:spPr>
          <a:xfrm>
            <a:off x="5157922" y="2466300"/>
            <a:ext cx="1100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33"/>
          <p:cNvSpPr/>
          <p:nvPr/>
        </p:nvSpPr>
        <p:spPr>
          <a:xfrm>
            <a:off x="6347580" y="2466300"/>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33"/>
          <p:cNvSpPr/>
          <p:nvPr/>
        </p:nvSpPr>
        <p:spPr>
          <a:xfrm>
            <a:off x="6988238" y="2466300"/>
            <a:ext cx="12912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33"/>
          <p:cNvSpPr/>
          <p:nvPr/>
        </p:nvSpPr>
        <p:spPr>
          <a:xfrm>
            <a:off x="8368697" y="2466300"/>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p33"/>
          <p:cNvSpPr/>
          <p:nvPr/>
        </p:nvSpPr>
        <p:spPr>
          <a:xfrm>
            <a:off x="75850" y="2737625"/>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 name="Google Shape;2110;p33"/>
          <p:cNvSpPr/>
          <p:nvPr/>
        </p:nvSpPr>
        <p:spPr>
          <a:xfrm>
            <a:off x="946642" y="2737625"/>
            <a:ext cx="961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1" name="Google Shape;2111;p33"/>
          <p:cNvSpPr/>
          <p:nvPr/>
        </p:nvSpPr>
        <p:spPr>
          <a:xfrm>
            <a:off x="2015733" y="2737625"/>
            <a:ext cx="4182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2" name="Google Shape;2112;p33"/>
          <p:cNvSpPr/>
          <p:nvPr/>
        </p:nvSpPr>
        <p:spPr>
          <a:xfrm>
            <a:off x="2541225" y="2737625"/>
            <a:ext cx="466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 name="Google Shape;2113;p33"/>
          <p:cNvSpPr/>
          <p:nvPr/>
        </p:nvSpPr>
        <p:spPr>
          <a:xfrm>
            <a:off x="3115317" y="2737625"/>
            <a:ext cx="11331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4" name="Google Shape;2114;p33"/>
          <p:cNvSpPr/>
          <p:nvPr/>
        </p:nvSpPr>
        <p:spPr>
          <a:xfrm>
            <a:off x="4355708" y="2737625"/>
            <a:ext cx="961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5" name="Google Shape;2115;p33"/>
          <p:cNvSpPr/>
          <p:nvPr/>
        </p:nvSpPr>
        <p:spPr>
          <a:xfrm>
            <a:off x="5424800" y="2737625"/>
            <a:ext cx="826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6" name="Google Shape;2116;p33"/>
          <p:cNvSpPr/>
          <p:nvPr/>
        </p:nvSpPr>
        <p:spPr>
          <a:xfrm>
            <a:off x="6358592" y="2737625"/>
            <a:ext cx="9030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7" name="Google Shape;2117;p33"/>
          <p:cNvSpPr/>
          <p:nvPr/>
        </p:nvSpPr>
        <p:spPr>
          <a:xfrm>
            <a:off x="7368883" y="2737625"/>
            <a:ext cx="630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 name="Google Shape;2118;p33"/>
          <p:cNvSpPr/>
          <p:nvPr/>
        </p:nvSpPr>
        <p:spPr>
          <a:xfrm>
            <a:off x="8106775" y="2737625"/>
            <a:ext cx="961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9" name="Google Shape;2119;p33"/>
          <p:cNvSpPr/>
          <p:nvPr/>
        </p:nvSpPr>
        <p:spPr>
          <a:xfrm>
            <a:off x="75878" y="3008950"/>
            <a:ext cx="12912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0" name="Google Shape;2120;p33"/>
          <p:cNvSpPr/>
          <p:nvPr/>
        </p:nvSpPr>
        <p:spPr>
          <a:xfrm>
            <a:off x="1458002" y="3008950"/>
            <a:ext cx="304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1" name="Google Shape;2121;p33"/>
          <p:cNvSpPr/>
          <p:nvPr/>
        </p:nvSpPr>
        <p:spPr>
          <a:xfrm>
            <a:off x="1853726" y="3008950"/>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2" name="Google Shape;2122;p33"/>
          <p:cNvSpPr/>
          <p:nvPr/>
        </p:nvSpPr>
        <p:spPr>
          <a:xfrm>
            <a:off x="2496050" y="3008950"/>
            <a:ext cx="87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3" name="Google Shape;2123;p33"/>
          <p:cNvSpPr/>
          <p:nvPr/>
        </p:nvSpPr>
        <p:spPr>
          <a:xfrm>
            <a:off x="3466875" y="3008950"/>
            <a:ext cx="1044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 name="Google Shape;2124;p33"/>
          <p:cNvSpPr/>
          <p:nvPr/>
        </p:nvSpPr>
        <p:spPr>
          <a:xfrm>
            <a:off x="4602399" y="3008950"/>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 name="Google Shape;2125;p33"/>
          <p:cNvSpPr/>
          <p:nvPr/>
        </p:nvSpPr>
        <p:spPr>
          <a:xfrm>
            <a:off x="5244723" y="3008950"/>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33"/>
          <p:cNvSpPr/>
          <p:nvPr/>
        </p:nvSpPr>
        <p:spPr>
          <a:xfrm>
            <a:off x="5887047" y="3008950"/>
            <a:ext cx="12912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33"/>
          <p:cNvSpPr/>
          <p:nvPr/>
        </p:nvSpPr>
        <p:spPr>
          <a:xfrm>
            <a:off x="7269171" y="3008950"/>
            <a:ext cx="1100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33"/>
          <p:cNvSpPr/>
          <p:nvPr/>
        </p:nvSpPr>
        <p:spPr>
          <a:xfrm>
            <a:off x="8460495" y="3008950"/>
            <a:ext cx="6081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33"/>
          <p:cNvSpPr/>
          <p:nvPr/>
        </p:nvSpPr>
        <p:spPr>
          <a:xfrm>
            <a:off x="75550" y="3280275"/>
            <a:ext cx="1044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33"/>
          <p:cNvSpPr/>
          <p:nvPr/>
        </p:nvSpPr>
        <p:spPr>
          <a:xfrm>
            <a:off x="1207008" y="3280275"/>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33"/>
          <p:cNvSpPr/>
          <p:nvPr/>
        </p:nvSpPr>
        <p:spPr>
          <a:xfrm>
            <a:off x="2057367" y="3280275"/>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33"/>
          <p:cNvSpPr/>
          <p:nvPr/>
        </p:nvSpPr>
        <p:spPr>
          <a:xfrm>
            <a:off x="2907725" y="3280275"/>
            <a:ext cx="826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 name="Google Shape;2133;p33"/>
          <p:cNvSpPr/>
          <p:nvPr/>
        </p:nvSpPr>
        <p:spPr>
          <a:xfrm>
            <a:off x="3821083" y="3280275"/>
            <a:ext cx="630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4" name="Google Shape;2134;p33"/>
          <p:cNvSpPr/>
          <p:nvPr/>
        </p:nvSpPr>
        <p:spPr>
          <a:xfrm>
            <a:off x="4538542" y="3280275"/>
            <a:ext cx="12123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5" name="Google Shape;2135;p33"/>
          <p:cNvSpPr/>
          <p:nvPr/>
        </p:nvSpPr>
        <p:spPr>
          <a:xfrm>
            <a:off x="5837700" y="3280275"/>
            <a:ext cx="4182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 name="Google Shape;2136;p33"/>
          <p:cNvSpPr/>
          <p:nvPr/>
        </p:nvSpPr>
        <p:spPr>
          <a:xfrm>
            <a:off x="6342758" y="3280275"/>
            <a:ext cx="826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7" name="Google Shape;2137;p33"/>
          <p:cNvSpPr/>
          <p:nvPr/>
        </p:nvSpPr>
        <p:spPr>
          <a:xfrm>
            <a:off x="7256117" y="3280275"/>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8" name="Google Shape;2138;p33"/>
          <p:cNvSpPr/>
          <p:nvPr/>
        </p:nvSpPr>
        <p:spPr>
          <a:xfrm>
            <a:off x="8106475" y="3280275"/>
            <a:ext cx="961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9" name="Google Shape;2139;p33"/>
          <p:cNvSpPr/>
          <p:nvPr/>
        </p:nvSpPr>
        <p:spPr>
          <a:xfrm>
            <a:off x="75875" y="3551600"/>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33"/>
          <p:cNvSpPr/>
          <p:nvPr/>
        </p:nvSpPr>
        <p:spPr>
          <a:xfrm>
            <a:off x="875466" y="3551600"/>
            <a:ext cx="87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1" name="Google Shape;2141;p33"/>
          <p:cNvSpPr/>
          <p:nvPr/>
        </p:nvSpPr>
        <p:spPr>
          <a:xfrm>
            <a:off x="1855056" y="3551600"/>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33"/>
          <p:cNvSpPr/>
          <p:nvPr/>
        </p:nvSpPr>
        <p:spPr>
          <a:xfrm>
            <a:off x="2506146" y="3551600"/>
            <a:ext cx="630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p33"/>
          <p:cNvSpPr/>
          <p:nvPr/>
        </p:nvSpPr>
        <p:spPr>
          <a:xfrm>
            <a:off x="3236436" y="3551600"/>
            <a:ext cx="1044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 name="Google Shape;2144;p33"/>
          <p:cNvSpPr/>
          <p:nvPr/>
        </p:nvSpPr>
        <p:spPr>
          <a:xfrm>
            <a:off x="4380727" y="3551600"/>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5" name="Google Shape;2145;p33"/>
          <p:cNvSpPr/>
          <p:nvPr/>
        </p:nvSpPr>
        <p:spPr>
          <a:xfrm>
            <a:off x="5180317" y="3551600"/>
            <a:ext cx="1100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6" name="Google Shape;2146;p33"/>
          <p:cNvSpPr/>
          <p:nvPr/>
        </p:nvSpPr>
        <p:spPr>
          <a:xfrm>
            <a:off x="6380407" y="3551600"/>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7" name="Google Shape;2147;p33"/>
          <p:cNvSpPr/>
          <p:nvPr/>
        </p:nvSpPr>
        <p:spPr>
          <a:xfrm>
            <a:off x="7243597" y="3551600"/>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 name="Google Shape;2148;p33"/>
          <p:cNvSpPr/>
          <p:nvPr/>
        </p:nvSpPr>
        <p:spPr>
          <a:xfrm>
            <a:off x="8106788" y="3551600"/>
            <a:ext cx="961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33"/>
          <p:cNvSpPr/>
          <p:nvPr/>
        </p:nvSpPr>
        <p:spPr>
          <a:xfrm>
            <a:off x="75850" y="3822925"/>
            <a:ext cx="1044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33"/>
          <p:cNvSpPr/>
          <p:nvPr/>
        </p:nvSpPr>
        <p:spPr>
          <a:xfrm>
            <a:off x="1205542" y="3822925"/>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 name="Google Shape;2151;p33"/>
          <p:cNvSpPr/>
          <p:nvPr/>
        </p:nvSpPr>
        <p:spPr>
          <a:xfrm>
            <a:off x="2054133" y="3822925"/>
            <a:ext cx="304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2" name="Google Shape;2152;p33"/>
          <p:cNvSpPr/>
          <p:nvPr/>
        </p:nvSpPr>
        <p:spPr>
          <a:xfrm>
            <a:off x="2444025" y="3822925"/>
            <a:ext cx="630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3" name="Google Shape;2153;p33"/>
          <p:cNvSpPr/>
          <p:nvPr/>
        </p:nvSpPr>
        <p:spPr>
          <a:xfrm>
            <a:off x="3159717" y="3822925"/>
            <a:ext cx="12912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4" name="Google Shape;2154;p33"/>
          <p:cNvSpPr/>
          <p:nvPr/>
        </p:nvSpPr>
        <p:spPr>
          <a:xfrm>
            <a:off x="4536008" y="3822925"/>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 name="Google Shape;2155;p33"/>
          <p:cNvSpPr/>
          <p:nvPr/>
        </p:nvSpPr>
        <p:spPr>
          <a:xfrm>
            <a:off x="5172500" y="3822925"/>
            <a:ext cx="5097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 name="Google Shape;2156;p33"/>
          <p:cNvSpPr/>
          <p:nvPr/>
        </p:nvSpPr>
        <p:spPr>
          <a:xfrm>
            <a:off x="5767292" y="3822925"/>
            <a:ext cx="10383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33"/>
          <p:cNvSpPr/>
          <p:nvPr/>
        </p:nvSpPr>
        <p:spPr>
          <a:xfrm>
            <a:off x="6890683" y="3822925"/>
            <a:ext cx="14847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33"/>
          <p:cNvSpPr/>
          <p:nvPr/>
        </p:nvSpPr>
        <p:spPr>
          <a:xfrm>
            <a:off x="8460475" y="3822925"/>
            <a:ext cx="6081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p33"/>
          <p:cNvSpPr/>
          <p:nvPr/>
        </p:nvSpPr>
        <p:spPr>
          <a:xfrm>
            <a:off x="75870" y="4094250"/>
            <a:ext cx="6081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 name="Google Shape;2160;p33"/>
          <p:cNvSpPr/>
          <p:nvPr/>
        </p:nvSpPr>
        <p:spPr>
          <a:xfrm>
            <a:off x="775428" y="4094250"/>
            <a:ext cx="961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33"/>
          <p:cNvSpPr/>
          <p:nvPr/>
        </p:nvSpPr>
        <p:spPr>
          <a:xfrm>
            <a:off x="1828686" y="4094250"/>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33"/>
          <p:cNvSpPr/>
          <p:nvPr/>
        </p:nvSpPr>
        <p:spPr>
          <a:xfrm>
            <a:off x="2471545" y="4094250"/>
            <a:ext cx="87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 name="Google Shape;2163;p33"/>
          <p:cNvSpPr/>
          <p:nvPr/>
        </p:nvSpPr>
        <p:spPr>
          <a:xfrm>
            <a:off x="3442903" y="4094250"/>
            <a:ext cx="1044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p33"/>
          <p:cNvSpPr/>
          <p:nvPr/>
        </p:nvSpPr>
        <p:spPr>
          <a:xfrm>
            <a:off x="4578962" y="4094250"/>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5" name="Google Shape;2165;p33"/>
          <p:cNvSpPr/>
          <p:nvPr/>
        </p:nvSpPr>
        <p:spPr>
          <a:xfrm>
            <a:off x="5221820" y="4094250"/>
            <a:ext cx="1100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 name="Google Shape;2166;p33"/>
          <p:cNvSpPr/>
          <p:nvPr/>
        </p:nvSpPr>
        <p:spPr>
          <a:xfrm>
            <a:off x="6413679" y="4094250"/>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 name="Google Shape;2167;p33"/>
          <p:cNvSpPr/>
          <p:nvPr/>
        </p:nvSpPr>
        <p:spPr>
          <a:xfrm>
            <a:off x="7268637" y="4094250"/>
            <a:ext cx="1100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8" name="Google Shape;2168;p33"/>
          <p:cNvSpPr/>
          <p:nvPr/>
        </p:nvSpPr>
        <p:spPr>
          <a:xfrm>
            <a:off x="8460495" y="4094250"/>
            <a:ext cx="6081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p33"/>
          <p:cNvSpPr/>
          <p:nvPr/>
        </p:nvSpPr>
        <p:spPr>
          <a:xfrm>
            <a:off x="75850" y="4365575"/>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0" name="Google Shape;2170;p33"/>
          <p:cNvSpPr/>
          <p:nvPr/>
        </p:nvSpPr>
        <p:spPr>
          <a:xfrm>
            <a:off x="933675" y="4365575"/>
            <a:ext cx="826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1" name="Google Shape;2171;p33"/>
          <p:cNvSpPr/>
          <p:nvPr/>
        </p:nvSpPr>
        <p:spPr>
          <a:xfrm>
            <a:off x="1854500" y="4365575"/>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2" name="Google Shape;2172;p33"/>
          <p:cNvSpPr/>
          <p:nvPr/>
        </p:nvSpPr>
        <p:spPr>
          <a:xfrm>
            <a:off x="2500225" y="4365575"/>
            <a:ext cx="87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3" name="Google Shape;2173;p33"/>
          <p:cNvSpPr/>
          <p:nvPr/>
        </p:nvSpPr>
        <p:spPr>
          <a:xfrm>
            <a:off x="3474450" y="4365575"/>
            <a:ext cx="5097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4" name="Google Shape;2174;p33"/>
          <p:cNvSpPr/>
          <p:nvPr/>
        </p:nvSpPr>
        <p:spPr>
          <a:xfrm>
            <a:off x="4078475" y="4365575"/>
            <a:ext cx="14112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5" name="Google Shape;2175;p33"/>
          <p:cNvSpPr/>
          <p:nvPr/>
        </p:nvSpPr>
        <p:spPr>
          <a:xfrm>
            <a:off x="5584000" y="4365575"/>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6" name="Google Shape;2176;p33"/>
          <p:cNvSpPr/>
          <p:nvPr/>
        </p:nvSpPr>
        <p:spPr>
          <a:xfrm>
            <a:off x="6378225" y="4365575"/>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7" name="Google Shape;2177;p33"/>
          <p:cNvSpPr/>
          <p:nvPr/>
        </p:nvSpPr>
        <p:spPr>
          <a:xfrm>
            <a:off x="7236050" y="4365575"/>
            <a:ext cx="10383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8" name="Google Shape;2178;p33"/>
          <p:cNvSpPr/>
          <p:nvPr/>
        </p:nvSpPr>
        <p:spPr>
          <a:xfrm>
            <a:off x="8368675" y="4365575"/>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9" name="Google Shape;2179;p33"/>
          <p:cNvSpPr/>
          <p:nvPr/>
        </p:nvSpPr>
        <p:spPr>
          <a:xfrm>
            <a:off x="75863" y="4636900"/>
            <a:ext cx="1044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0" name="Google Shape;2180;p33"/>
          <p:cNvSpPr/>
          <p:nvPr/>
        </p:nvSpPr>
        <p:spPr>
          <a:xfrm>
            <a:off x="1217421" y="4636900"/>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33"/>
          <p:cNvSpPr/>
          <p:nvPr/>
        </p:nvSpPr>
        <p:spPr>
          <a:xfrm>
            <a:off x="2077879" y="4636900"/>
            <a:ext cx="5097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 name="Google Shape;2182;p33"/>
          <p:cNvSpPr/>
          <p:nvPr/>
        </p:nvSpPr>
        <p:spPr>
          <a:xfrm>
            <a:off x="2684538" y="4636900"/>
            <a:ext cx="961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p33"/>
          <p:cNvSpPr/>
          <p:nvPr/>
        </p:nvSpPr>
        <p:spPr>
          <a:xfrm>
            <a:off x="3743296" y="4636900"/>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 name="Google Shape;2184;p33"/>
          <p:cNvSpPr/>
          <p:nvPr/>
        </p:nvSpPr>
        <p:spPr>
          <a:xfrm>
            <a:off x="4540154" y="4636900"/>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33"/>
          <p:cNvSpPr/>
          <p:nvPr/>
        </p:nvSpPr>
        <p:spPr>
          <a:xfrm>
            <a:off x="5188513" y="4636900"/>
            <a:ext cx="1100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33"/>
          <p:cNvSpPr/>
          <p:nvPr/>
        </p:nvSpPr>
        <p:spPr>
          <a:xfrm>
            <a:off x="6385871" y="4636900"/>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 name="Google Shape;2187;p33"/>
          <p:cNvSpPr/>
          <p:nvPr/>
        </p:nvSpPr>
        <p:spPr>
          <a:xfrm>
            <a:off x="7246329" y="4636900"/>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8" name="Google Shape;2188;p33"/>
          <p:cNvSpPr/>
          <p:nvPr/>
        </p:nvSpPr>
        <p:spPr>
          <a:xfrm>
            <a:off x="8106788" y="4636900"/>
            <a:ext cx="961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 name="Google Shape;2189;p33"/>
          <p:cNvSpPr/>
          <p:nvPr/>
        </p:nvSpPr>
        <p:spPr>
          <a:xfrm>
            <a:off x="75625" y="4908225"/>
            <a:ext cx="826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33"/>
          <p:cNvSpPr/>
          <p:nvPr/>
        </p:nvSpPr>
        <p:spPr>
          <a:xfrm>
            <a:off x="1009417" y="4908225"/>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33"/>
          <p:cNvSpPr/>
          <p:nvPr/>
        </p:nvSpPr>
        <p:spPr>
          <a:xfrm>
            <a:off x="1668108" y="4908225"/>
            <a:ext cx="6081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 name="Google Shape;2192;p33"/>
          <p:cNvSpPr/>
          <p:nvPr/>
        </p:nvSpPr>
        <p:spPr>
          <a:xfrm>
            <a:off x="2383500" y="4908225"/>
            <a:ext cx="11331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 name="Google Shape;2193;p33"/>
          <p:cNvSpPr/>
          <p:nvPr/>
        </p:nvSpPr>
        <p:spPr>
          <a:xfrm>
            <a:off x="3623892" y="4908225"/>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4" name="Google Shape;2194;p33"/>
          <p:cNvSpPr/>
          <p:nvPr/>
        </p:nvSpPr>
        <p:spPr>
          <a:xfrm>
            <a:off x="4494683" y="4908225"/>
            <a:ext cx="87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5" name="Google Shape;2195;p33"/>
          <p:cNvSpPr/>
          <p:nvPr/>
        </p:nvSpPr>
        <p:spPr>
          <a:xfrm>
            <a:off x="5481875" y="4908225"/>
            <a:ext cx="10383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6" name="Google Shape;2196;p33"/>
          <p:cNvSpPr/>
          <p:nvPr/>
        </p:nvSpPr>
        <p:spPr>
          <a:xfrm>
            <a:off x="6627467" y="4908225"/>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7" name="Google Shape;2197;p33"/>
          <p:cNvSpPr/>
          <p:nvPr/>
        </p:nvSpPr>
        <p:spPr>
          <a:xfrm>
            <a:off x="7434658" y="4908225"/>
            <a:ext cx="826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8" name="Google Shape;2198;p33"/>
          <p:cNvSpPr/>
          <p:nvPr/>
        </p:nvSpPr>
        <p:spPr>
          <a:xfrm>
            <a:off x="8368450" y="4908225"/>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 name="Google Shape;2199;p33"/>
          <p:cNvSpPr txBox="1"/>
          <p:nvPr/>
        </p:nvSpPr>
        <p:spPr>
          <a:xfrm>
            <a:off x="3028950" y="2277900"/>
            <a:ext cx="3086100" cy="587700"/>
          </a:xfrm>
          <a:prstGeom prst="rect">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rPr>
              <a:t>DAIR.AI</a:t>
            </a:r>
            <a:endParaRPr sz="2600">
              <a:solidFill>
                <a:srgbClr val="FFFFFF"/>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EDBA"/>
            </a:gs>
            <a:gs pos="100000">
              <a:srgbClr val="DE87F1"/>
            </a:gs>
          </a:gsLst>
          <a:lin ang="13500032" scaled="0"/>
        </a:gradFill>
      </p:bgPr>
    </p:bg>
    <p:spTree>
      <p:nvGrpSpPr>
        <p:cNvPr id="2203" name="Shape 2203"/>
        <p:cNvGrpSpPr/>
        <p:nvPr/>
      </p:nvGrpSpPr>
      <p:grpSpPr>
        <a:xfrm>
          <a:off x="0" y="0"/>
          <a:ext cx="0" cy="0"/>
          <a:chOff x="0" y="0"/>
          <a:chExt cx="0" cy="0"/>
        </a:xfrm>
      </p:grpSpPr>
      <p:sp>
        <p:nvSpPr>
          <p:cNvPr id="2204" name="Google Shape;2204;p34"/>
          <p:cNvSpPr/>
          <p:nvPr/>
        </p:nvSpPr>
        <p:spPr>
          <a:xfrm>
            <a:off x="75400" y="24375"/>
            <a:ext cx="1044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34"/>
          <p:cNvSpPr/>
          <p:nvPr/>
        </p:nvSpPr>
        <p:spPr>
          <a:xfrm>
            <a:off x="1206692" y="24375"/>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34"/>
          <p:cNvSpPr/>
          <p:nvPr/>
        </p:nvSpPr>
        <p:spPr>
          <a:xfrm>
            <a:off x="1844783" y="24375"/>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 name="Google Shape;2207;p34"/>
          <p:cNvSpPr/>
          <p:nvPr/>
        </p:nvSpPr>
        <p:spPr>
          <a:xfrm>
            <a:off x="2482875" y="24375"/>
            <a:ext cx="87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34"/>
          <p:cNvSpPr/>
          <p:nvPr/>
        </p:nvSpPr>
        <p:spPr>
          <a:xfrm>
            <a:off x="3449467" y="24375"/>
            <a:ext cx="1044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34"/>
          <p:cNvSpPr/>
          <p:nvPr/>
        </p:nvSpPr>
        <p:spPr>
          <a:xfrm>
            <a:off x="4580758" y="24375"/>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34"/>
          <p:cNvSpPr/>
          <p:nvPr/>
        </p:nvSpPr>
        <p:spPr>
          <a:xfrm>
            <a:off x="5218850" y="24375"/>
            <a:ext cx="1100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1" name="Google Shape;2211;p34"/>
          <p:cNvSpPr/>
          <p:nvPr/>
        </p:nvSpPr>
        <p:spPr>
          <a:xfrm>
            <a:off x="6405942" y="24375"/>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2" name="Google Shape;2212;p34"/>
          <p:cNvSpPr/>
          <p:nvPr/>
        </p:nvSpPr>
        <p:spPr>
          <a:xfrm>
            <a:off x="7256133" y="24375"/>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 name="Google Shape;2213;p34"/>
          <p:cNvSpPr/>
          <p:nvPr/>
        </p:nvSpPr>
        <p:spPr>
          <a:xfrm>
            <a:off x="8106325" y="24375"/>
            <a:ext cx="961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 name="Google Shape;2214;p34"/>
          <p:cNvSpPr/>
          <p:nvPr/>
        </p:nvSpPr>
        <p:spPr>
          <a:xfrm>
            <a:off x="75720" y="295700"/>
            <a:ext cx="6081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5" name="Google Shape;2215;p34"/>
          <p:cNvSpPr/>
          <p:nvPr/>
        </p:nvSpPr>
        <p:spPr>
          <a:xfrm>
            <a:off x="797779" y="295700"/>
            <a:ext cx="826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6" name="Google Shape;2216;p34"/>
          <p:cNvSpPr/>
          <p:nvPr/>
        </p:nvSpPr>
        <p:spPr>
          <a:xfrm>
            <a:off x="1738238" y="295700"/>
            <a:ext cx="630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7" name="Google Shape;2217;p34"/>
          <p:cNvSpPr/>
          <p:nvPr/>
        </p:nvSpPr>
        <p:spPr>
          <a:xfrm>
            <a:off x="2482797" y="295700"/>
            <a:ext cx="12123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8" name="Google Shape;2218;p34"/>
          <p:cNvSpPr/>
          <p:nvPr/>
        </p:nvSpPr>
        <p:spPr>
          <a:xfrm>
            <a:off x="3809056" y="295700"/>
            <a:ext cx="466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9" name="Google Shape;2219;p34"/>
          <p:cNvSpPr/>
          <p:nvPr/>
        </p:nvSpPr>
        <p:spPr>
          <a:xfrm>
            <a:off x="4389815" y="295700"/>
            <a:ext cx="1044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0" name="Google Shape;2220;p34"/>
          <p:cNvSpPr/>
          <p:nvPr/>
        </p:nvSpPr>
        <p:spPr>
          <a:xfrm>
            <a:off x="5548374" y="295700"/>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1" name="Google Shape;2221;p34"/>
          <p:cNvSpPr/>
          <p:nvPr/>
        </p:nvSpPr>
        <p:spPr>
          <a:xfrm>
            <a:off x="6213733" y="295700"/>
            <a:ext cx="826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2" name="Google Shape;2222;p34"/>
          <p:cNvSpPr/>
          <p:nvPr/>
        </p:nvSpPr>
        <p:spPr>
          <a:xfrm>
            <a:off x="7154193" y="295700"/>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3" name="Google Shape;2223;p34"/>
          <p:cNvSpPr/>
          <p:nvPr/>
        </p:nvSpPr>
        <p:spPr>
          <a:xfrm>
            <a:off x="7968052" y="295700"/>
            <a:ext cx="1100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4" name="Google Shape;2224;p34"/>
          <p:cNvSpPr/>
          <p:nvPr/>
        </p:nvSpPr>
        <p:spPr>
          <a:xfrm>
            <a:off x="75700" y="567025"/>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5" name="Google Shape;2225;p34"/>
          <p:cNvSpPr/>
          <p:nvPr/>
        </p:nvSpPr>
        <p:spPr>
          <a:xfrm>
            <a:off x="943258" y="567025"/>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6" name="Google Shape;2226;p34"/>
          <p:cNvSpPr/>
          <p:nvPr/>
        </p:nvSpPr>
        <p:spPr>
          <a:xfrm>
            <a:off x="1810817" y="567025"/>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7" name="Google Shape;2227;p34"/>
          <p:cNvSpPr/>
          <p:nvPr/>
        </p:nvSpPr>
        <p:spPr>
          <a:xfrm>
            <a:off x="2466275" y="567025"/>
            <a:ext cx="87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8" name="Google Shape;2228;p34"/>
          <p:cNvSpPr/>
          <p:nvPr/>
        </p:nvSpPr>
        <p:spPr>
          <a:xfrm>
            <a:off x="3450233" y="567025"/>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 name="Google Shape;2229;p34"/>
          <p:cNvSpPr/>
          <p:nvPr/>
        </p:nvSpPr>
        <p:spPr>
          <a:xfrm>
            <a:off x="4105692" y="567025"/>
            <a:ext cx="10383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0" name="Google Shape;2230;p34"/>
          <p:cNvSpPr/>
          <p:nvPr/>
        </p:nvSpPr>
        <p:spPr>
          <a:xfrm>
            <a:off x="5248050" y="567025"/>
            <a:ext cx="1044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1" name="Google Shape;2231;p34"/>
          <p:cNvSpPr/>
          <p:nvPr/>
        </p:nvSpPr>
        <p:spPr>
          <a:xfrm>
            <a:off x="6396708" y="567025"/>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 name="Google Shape;2232;p34"/>
          <p:cNvSpPr/>
          <p:nvPr/>
        </p:nvSpPr>
        <p:spPr>
          <a:xfrm>
            <a:off x="7200667" y="567025"/>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3" name="Google Shape;2233;p34"/>
          <p:cNvSpPr/>
          <p:nvPr/>
        </p:nvSpPr>
        <p:spPr>
          <a:xfrm>
            <a:off x="7856125" y="567025"/>
            <a:ext cx="12123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34"/>
          <p:cNvSpPr/>
          <p:nvPr/>
        </p:nvSpPr>
        <p:spPr>
          <a:xfrm>
            <a:off x="75719" y="838350"/>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34"/>
          <p:cNvSpPr/>
          <p:nvPr/>
        </p:nvSpPr>
        <p:spPr>
          <a:xfrm>
            <a:off x="731677" y="838350"/>
            <a:ext cx="10383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6" name="Google Shape;2236;p34"/>
          <p:cNvSpPr/>
          <p:nvPr/>
        </p:nvSpPr>
        <p:spPr>
          <a:xfrm>
            <a:off x="1874534" y="838350"/>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 name="Google Shape;2237;p34"/>
          <p:cNvSpPr/>
          <p:nvPr/>
        </p:nvSpPr>
        <p:spPr>
          <a:xfrm>
            <a:off x="2678992" y="838350"/>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 name="Google Shape;2238;p34"/>
          <p:cNvSpPr/>
          <p:nvPr/>
        </p:nvSpPr>
        <p:spPr>
          <a:xfrm>
            <a:off x="3483449" y="838350"/>
            <a:ext cx="1044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9" name="Google Shape;2239;p34"/>
          <p:cNvSpPr/>
          <p:nvPr/>
        </p:nvSpPr>
        <p:spPr>
          <a:xfrm>
            <a:off x="4632607" y="838350"/>
            <a:ext cx="961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0" name="Google Shape;2240;p34"/>
          <p:cNvSpPr/>
          <p:nvPr/>
        </p:nvSpPr>
        <p:spPr>
          <a:xfrm>
            <a:off x="5698965" y="838350"/>
            <a:ext cx="630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 name="Google Shape;2241;p34"/>
          <p:cNvSpPr/>
          <p:nvPr/>
        </p:nvSpPr>
        <p:spPr>
          <a:xfrm>
            <a:off x="6434122" y="838350"/>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34"/>
          <p:cNvSpPr/>
          <p:nvPr/>
        </p:nvSpPr>
        <p:spPr>
          <a:xfrm>
            <a:off x="7302180" y="838350"/>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34"/>
          <p:cNvSpPr/>
          <p:nvPr/>
        </p:nvSpPr>
        <p:spPr>
          <a:xfrm>
            <a:off x="8106638" y="838350"/>
            <a:ext cx="961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34"/>
          <p:cNvSpPr/>
          <p:nvPr/>
        </p:nvSpPr>
        <p:spPr>
          <a:xfrm>
            <a:off x="75700" y="1109675"/>
            <a:ext cx="87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34"/>
          <p:cNvSpPr/>
          <p:nvPr/>
        </p:nvSpPr>
        <p:spPr>
          <a:xfrm>
            <a:off x="1036058" y="1109675"/>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6" name="Google Shape;2246;p34"/>
          <p:cNvSpPr/>
          <p:nvPr/>
        </p:nvSpPr>
        <p:spPr>
          <a:xfrm>
            <a:off x="1816417" y="1109675"/>
            <a:ext cx="1100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 name="Google Shape;2247;p34"/>
          <p:cNvSpPr/>
          <p:nvPr/>
        </p:nvSpPr>
        <p:spPr>
          <a:xfrm>
            <a:off x="2997275" y="1109675"/>
            <a:ext cx="826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34"/>
          <p:cNvSpPr/>
          <p:nvPr/>
        </p:nvSpPr>
        <p:spPr>
          <a:xfrm>
            <a:off x="3904233" y="1109675"/>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 name="Google Shape;2249;p34"/>
          <p:cNvSpPr/>
          <p:nvPr/>
        </p:nvSpPr>
        <p:spPr>
          <a:xfrm>
            <a:off x="4536092" y="1109675"/>
            <a:ext cx="826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34"/>
          <p:cNvSpPr/>
          <p:nvPr/>
        </p:nvSpPr>
        <p:spPr>
          <a:xfrm>
            <a:off x="5443050" y="1109675"/>
            <a:ext cx="826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1" name="Google Shape;2251;p34"/>
          <p:cNvSpPr/>
          <p:nvPr/>
        </p:nvSpPr>
        <p:spPr>
          <a:xfrm>
            <a:off x="6350008" y="1109675"/>
            <a:ext cx="826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 name="Google Shape;2252;p34"/>
          <p:cNvSpPr/>
          <p:nvPr/>
        </p:nvSpPr>
        <p:spPr>
          <a:xfrm>
            <a:off x="7256967" y="1109675"/>
            <a:ext cx="1100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34"/>
          <p:cNvSpPr/>
          <p:nvPr/>
        </p:nvSpPr>
        <p:spPr>
          <a:xfrm>
            <a:off x="8437825" y="1109675"/>
            <a:ext cx="630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34"/>
          <p:cNvSpPr/>
          <p:nvPr/>
        </p:nvSpPr>
        <p:spPr>
          <a:xfrm>
            <a:off x="75713" y="1381000"/>
            <a:ext cx="1044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34"/>
          <p:cNvSpPr/>
          <p:nvPr/>
        </p:nvSpPr>
        <p:spPr>
          <a:xfrm>
            <a:off x="1218438" y="1381000"/>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 name="Google Shape;2256;p34"/>
          <p:cNvSpPr/>
          <p:nvPr/>
        </p:nvSpPr>
        <p:spPr>
          <a:xfrm>
            <a:off x="1867963" y="1381000"/>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 name="Google Shape;2257;p34"/>
          <p:cNvSpPr/>
          <p:nvPr/>
        </p:nvSpPr>
        <p:spPr>
          <a:xfrm>
            <a:off x="2517488" y="1381000"/>
            <a:ext cx="1100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34"/>
          <p:cNvSpPr/>
          <p:nvPr/>
        </p:nvSpPr>
        <p:spPr>
          <a:xfrm>
            <a:off x="3716013" y="1381000"/>
            <a:ext cx="826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34"/>
          <p:cNvSpPr/>
          <p:nvPr/>
        </p:nvSpPr>
        <p:spPr>
          <a:xfrm>
            <a:off x="4640638" y="1381000"/>
            <a:ext cx="5097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 name="Google Shape;2260;p34"/>
          <p:cNvSpPr/>
          <p:nvPr/>
        </p:nvSpPr>
        <p:spPr>
          <a:xfrm>
            <a:off x="5248463" y="1381000"/>
            <a:ext cx="1100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1" name="Google Shape;2261;p34"/>
          <p:cNvSpPr/>
          <p:nvPr/>
        </p:nvSpPr>
        <p:spPr>
          <a:xfrm>
            <a:off x="6446988" y="1381000"/>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 name="Google Shape;2262;p34"/>
          <p:cNvSpPr/>
          <p:nvPr/>
        </p:nvSpPr>
        <p:spPr>
          <a:xfrm>
            <a:off x="7245013" y="1381000"/>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 name="Google Shape;2263;p34"/>
          <p:cNvSpPr/>
          <p:nvPr/>
        </p:nvSpPr>
        <p:spPr>
          <a:xfrm>
            <a:off x="8106638" y="1381000"/>
            <a:ext cx="961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 name="Google Shape;2264;p34"/>
          <p:cNvSpPr/>
          <p:nvPr/>
        </p:nvSpPr>
        <p:spPr>
          <a:xfrm>
            <a:off x="75550" y="1652325"/>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34"/>
          <p:cNvSpPr/>
          <p:nvPr/>
        </p:nvSpPr>
        <p:spPr>
          <a:xfrm>
            <a:off x="928875" y="1652325"/>
            <a:ext cx="961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 name="Google Shape;2266;p34"/>
          <p:cNvSpPr/>
          <p:nvPr/>
        </p:nvSpPr>
        <p:spPr>
          <a:xfrm>
            <a:off x="1980500" y="1652325"/>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7" name="Google Shape;2267;p34"/>
          <p:cNvSpPr/>
          <p:nvPr/>
        </p:nvSpPr>
        <p:spPr>
          <a:xfrm>
            <a:off x="2770225" y="1652325"/>
            <a:ext cx="87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8" name="Google Shape;2268;p34"/>
          <p:cNvSpPr/>
          <p:nvPr/>
        </p:nvSpPr>
        <p:spPr>
          <a:xfrm>
            <a:off x="3739950" y="1652325"/>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9" name="Google Shape;2269;p34"/>
          <p:cNvSpPr/>
          <p:nvPr/>
        </p:nvSpPr>
        <p:spPr>
          <a:xfrm>
            <a:off x="4593275" y="1652325"/>
            <a:ext cx="826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0" name="Google Shape;2270;p34"/>
          <p:cNvSpPr/>
          <p:nvPr/>
        </p:nvSpPr>
        <p:spPr>
          <a:xfrm>
            <a:off x="5509600" y="1652325"/>
            <a:ext cx="5097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 name="Google Shape;2271;p34"/>
          <p:cNvSpPr/>
          <p:nvPr/>
        </p:nvSpPr>
        <p:spPr>
          <a:xfrm>
            <a:off x="6109125" y="1652325"/>
            <a:ext cx="1100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2" name="Google Shape;2272;p34"/>
          <p:cNvSpPr/>
          <p:nvPr/>
        </p:nvSpPr>
        <p:spPr>
          <a:xfrm>
            <a:off x="7299350" y="1652325"/>
            <a:ext cx="12123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3" name="Google Shape;2273;p34"/>
          <p:cNvSpPr/>
          <p:nvPr/>
        </p:nvSpPr>
        <p:spPr>
          <a:xfrm>
            <a:off x="8601475" y="1652325"/>
            <a:ext cx="466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 name="Google Shape;2274;p34"/>
          <p:cNvSpPr/>
          <p:nvPr/>
        </p:nvSpPr>
        <p:spPr>
          <a:xfrm>
            <a:off x="75869" y="1923650"/>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5" name="Google Shape;2275;p34"/>
          <p:cNvSpPr/>
          <p:nvPr/>
        </p:nvSpPr>
        <p:spPr>
          <a:xfrm>
            <a:off x="747094" y="1923650"/>
            <a:ext cx="10383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6" name="Google Shape;2276;p34"/>
          <p:cNvSpPr/>
          <p:nvPr/>
        </p:nvSpPr>
        <p:spPr>
          <a:xfrm>
            <a:off x="1905219" y="1923650"/>
            <a:ext cx="87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 name="Google Shape;2277;p34"/>
          <p:cNvSpPr/>
          <p:nvPr/>
        </p:nvSpPr>
        <p:spPr>
          <a:xfrm>
            <a:off x="2904944" y="1923650"/>
            <a:ext cx="1100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8" name="Google Shape;2278;p34"/>
          <p:cNvSpPr/>
          <p:nvPr/>
        </p:nvSpPr>
        <p:spPr>
          <a:xfrm>
            <a:off x="4125170" y="1923650"/>
            <a:ext cx="5097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9" name="Google Shape;2279;p34"/>
          <p:cNvSpPr/>
          <p:nvPr/>
        </p:nvSpPr>
        <p:spPr>
          <a:xfrm>
            <a:off x="4754695" y="1923650"/>
            <a:ext cx="304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0" name="Google Shape;2280;p34"/>
          <p:cNvSpPr/>
          <p:nvPr/>
        </p:nvSpPr>
        <p:spPr>
          <a:xfrm>
            <a:off x="5179320" y="1923650"/>
            <a:ext cx="1100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1" name="Google Shape;2281;p34"/>
          <p:cNvSpPr/>
          <p:nvPr/>
        </p:nvSpPr>
        <p:spPr>
          <a:xfrm>
            <a:off x="6399545" y="1923650"/>
            <a:ext cx="466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2" name="Google Shape;2282;p34"/>
          <p:cNvSpPr/>
          <p:nvPr/>
        </p:nvSpPr>
        <p:spPr>
          <a:xfrm>
            <a:off x="6986170" y="1923650"/>
            <a:ext cx="14112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 name="Google Shape;2283;p34"/>
          <p:cNvSpPr/>
          <p:nvPr/>
        </p:nvSpPr>
        <p:spPr>
          <a:xfrm>
            <a:off x="8517195" y="1923650"/>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4" name="Google Shape;2284;p34"/>
          <p:cNvSpPr/>
          <p:nvPr/>
        </p:nvSpPr>
        <p:spPr>
          <a:xfrm>
            <a:off x="75850" y="2194975"/>
            <a:ext cx="1044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5" name="Google Shape;2285;p34"/>
          <p:cNvSpPr/>
          <p:nvPr/>
        </p:nvSpPr>
        <p:spPr>
          <a:xfrm>
            <a:off x="1206608" y="2194975"/>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6" name="Google Shape;2286;p34"/>
          <p:cNvSpPr/>
          <p:nvPr/>
        </p:nvSpPr>
        <p:spPr>
          <a:xfrm>
            <a:off x="1844167" y="2194975"/>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7" name="Google Shape;2287;p34"/>
          <p:cNvSpPr/>
          <p:nvPr/>
        </p:nvSpPr>
        <p:spPr>
          <a:xfrm>
            <a:off x="2481725" y="2194975"/>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8" name="Google Shape;2288;p34"/>
          <p:cNvSpPr/>
          <p:nvPr/>
        </p:nvSpPr>
        <p:spPr>
          <a:xfrm>
            <a:off x="3267783" y="2194975"/>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9" name="Google Shape;2289;p34"/>
          <p:cNvSpPr/>
          <p:nvPr/>
        </p:nvSpPr>
        <p:spPr>
          <a:xfrm>
            <a:off x="4053842" y="2194975"/>
            <a:ext cx="10383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0" name="Google Shape;2290;p34"/>
          <p:cNvSpPr/>
          <p:nvPr/>
        </p:nvSpPr>
        <p:spPr>
          <a:xfrm>
            <a:off x="5178300" y="2194975"/>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1" name="Google Shape;2291;p34"/>
          <p:cNvSpPr/>
          <p:nvPr/>
        </p:nvSpPr>
        <p:spPr>
          <a:xfrm>
            <a:off x="6027958" y="2194975"/>
            <a:ext cx="14112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2" name="Google Shape;2292;p34"/>
          <p:cNvSpPr/>
          <p:nvPr/>
        </p:nvSpPr>
        <p:spPr>
          <a:xfrm>
            <a:off x="7525317" y="2194975"/>
            <a:ext cx="826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3" name="Google Shape;2293;p34"/>
          <p:cNvSpPr/>
          <p:nvPr/>
        </p:nvSpPr>
        <p:spPr>
          <a:xfrm>
            <a:off x="8437975" y="2194975"/>
            <a:ext cx="630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4" name="Google Shape;2294;p34"/>
          <p:cNvSpPr/>
          <p:nvPr/>
        </p:nvSpPr>
        <p:spPr>
          <a:xfrm>
            <a:off x="75871" y="2466300"/>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5" name="Google Shape;2295;p34"/>
          <p:cNvSpPr/>
          <p:nvPr/>
        </p:nvSpPr>
        <p:spPr>
          <a:xfrm>
            <a:off x="865030" y="2466300"/>
            <a:ext cx="87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6" name="Google Shape;2296;p34"/>
          <p:cNvSpPr/>
          <p:nvPr/>
        </p:nvSpPr>
        <p:spPr>
          <a:xfrm>
            <a:off x="1834188" y="2466300"/>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7" name="Google Shape;2297;p34"/>
          <p:cNvSpPr/>
          <p:nvPr/>
        </p:nvSpPr>
        <p:spPr>
          <a:xfrm>
            <a:off x="2474846" y="2466300"/>
            <a:ext cx="1100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8" name="Google Shape;2298;p34"/>
          <p:cNvSpPr/>
          <p:nvPr/>
        </p:nvSpPr>
        <p:spPr>
          <a:xfrm>
            <a:off x="3664505" y="2466300"/>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9" name="Google Shape;2299;p34"/>
          <p:cNvSpPr/>
          <p:nvPr/>
        </p:nvSpPr>
        <p:spPr>
          <a:xfrm>
            <a:off x="4517263" y="2466300"/>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0" name="Google Shape;2300;p34"/>
          <p:cNvSpPr/>
          <p:nvPr/>
        </p:nvSpPr>
        <p:spPr>
          <a:xfrm>
            <a:off x="5157922" y="2466300"/>
            <a:ext cx="1100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1" name="Google Shape;2301;p34"/>
          <p:cNvSpPr/>
          <p:nvPr/>
        </p:nvSpPr>
        <p:spPr>
          <a:xfrm>
            <a:off x="6347580" y="2466300"/>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2" name="Google Shape;2302;p34"/>
          <p:cNvSpPr/>
          <p:nvPr/>
        </p:nvSpPr>
        <p:spPr>
          <a:xfrm>
            <a:off x="6988238" y="2466300"/>
            <a:ext cx="12912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3" name="Google Shape;2303;p34"/>
          <p:cNvSpPr/>
          <p:nvPr/>
        </p:nvSpPr>
        <p:spPr>
          <a:xfrm>
            <a:off x="8368697" y="2466300"/>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4" name="Google Shape;2304;p34"/>
          <p:cNvSpPr/>
          <p:nvPr/>
        </p:nvSpPr>
        <p:spPr>
          <a:xfrm>
            <a:off x="75850" y="2737625"/>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5" name="Google Shape;2305;p34"/>
          <p:cNvSpPr/>
          <p:nvPr/>
        </p:nvSpPr>
        <p:spPr>
          <a:xfrm>
            <a:off x="946642" y="2737625"/>
            <a:ext cx="961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6" name="Google Shape;2306;p34"/>
          <p:cNvSpPr/>
          <p:nvPr/>
        </p:nvSpPr>
        <p:spPr>
          <a:xfrm>
            <a:off x="2015733" y="2737625"/>
            <a:ext cx="4182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7" name="Google Shape;2307;p34"/>
          <p:cNvSpPr/>
          <p:nvPr/>
        </p:nvSpPr>
        <p:spPr>
          <a:xfrm>
            <a:off x="2541225" y="2737625"/>
            <a:ext cx="466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8" name="Google Shape;2308;p34"/>
          <p:cNvSpPr/>
          <p:nvPr/>
        </p:nvSpPr>
        <p:spPr>
          <a:xfrm>
            <a:off x="3115317" y="2737625"/>
            <a:ext cx="11331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9" name="Google Shape;2309;p34"/>
          <p:cNvSpPr/>
          <p:nvPr/>
        </p:nvSpPr>
        <p:spPr>
          <a:xfrm>
            <a:off x="4355708" y="2737625"/>
            <a:ext cx="961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0" name="Google Shape;2310;p34"/>
          <p:cNvSpPr/>
          <p:nvPr/>
        </p:nvSpPr>
        <p:spPr>
          <a:xfrm>
            <a:off x="5424800" y="2737625"/>
            <a:ext cx="826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1" name="Google Shape;2311;p34"/>
          <p:cNvSpPr/>
          <p:nvPr/>
        </p:nvSpPr>
        <p:spPr>
          <a:xfrm>
            <a:off x="6358592" y="2737625"/>
            <a:ext cx="9030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2" name="Google Shape;2312;p34"/>
          <p:cNvSpPr/>
          <p:nvPr/>
        </p:nvSpPr>
        <p:spPr>
          <a:xfrm>
            <a:off x="7368883" y="2737625"/>
            <a:ext cx="630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3" name="Google Shape;2313;p34"/>
          <p:cNvSpPr/>
          <p:nvPr/>
        </p:nvSpPr>
        <p:spPr>
          <a:xfrm>
            <a:off x="8106775" y="2737625"/>
            <a:ext cx="961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4" name="Google Shape;2314;p34"/>
          <p:cNvSpPr/>
          <p:nvPr/>
        </p:nvSpPr>
        <p:spPr>
          <a:xfrm>
            <a:off x="75878" y="3008950"/>
            <a:ext cx="12912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5" name="Google Shape;2315;p34"/>
          <p:cNvSpPr/>
          <p:nvPr/>
        </p:nvSpPr>
        <p:spPr>
          <a:xfrm>
            <a:off x="1458002" y="3008950"/>
            <a:ext cx="304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6" name="Google Shape;2316;p34"/>
          <p:cNvSpPr/>
          <p:nvPr/>
        </p:nvSpPr>
        <p:spPr>
          <a:xfrm>
            <a:off x="1853726" y="3008950"/>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7" name="Google Shape;2317;p34"/>
          <p:cNvSpPr/>
          <p:nvPr/>
        </p:nvSpPr>
        <p:spPr>
          <a:xfrm>
            <a:off x="2496050" y="3008950"/>
            <a:ext cx="87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8" name="Google Shape;2318;p34"/>
          <p:cNvSpPr/>
          <p:nvPr/>
        </p:nvSpPr>
        <p:spPr>
          <a:xfrm>
            <a:off x="3466875" y="3008950"/>
            <a:ext cx="1044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9" name="Google Shape;2319;p34"/>
          <p:cNvSpPr/>
          <p:nvPr/>
        </p:nvSpPr>
        <p:spPr>
          <a:xfrm>
            <a:off x="4602399" y="3008950"/>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0" name="Google Shape;2320;p34"/>
          <p:cNvSpPr/>
          <p:nvPr/>
        </p:nvSpPr>
        <p:spPr>
          <a:xfrm>
            <a:off x="5244723" y="3008950"/>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1" name="Google Shape;2321;p34"/>
          <p:cNvSpPr/>
          <p:nvPr/>
        </p:nvSpPr>
        <p:spPr>
          <a:xfrm>
            <a:off x="5887047" y="3008950"/>
            <a:ext cx="12912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2" name="Google Shape;2322;p34"/>
          <p:cNvSpPr/>
          <p:nvPr/>
        </p:nvSpPr>
        <p:spPr>
          <a:xfrm>
            <a:off x="7269171" y="3008950"/>
            <a:ext cx="1100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3" name="Google Shape;2323;p34"/>
          <p:cNvSpPr/>
          <p:nvPr/>
        </p:nvSpPr>
        <p:spPr>
          <a:xfrm>
            <a:off x="8460495" y="3008950"/>
            <a:ext cx="6081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4" name="Google Shape;2324;p34"/>
          <p:cNvSpPr/>
          <p:nvPr/>
        </p:nvSpPr>
        <p:spPr>
          <a:xfrm>
            <a:off x="75550" y="3280275"/>
            <a:ext cx="1044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5" name="Google Shape;2325;p34"/>
          <p:cNvSpPr/>
          <p:nvPr/>
        </p:nvSpPr>
        <p:spPr>
          <a:xfrm>
            <a:off x="1207008" y="3280275"/>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6" name="Google Shape;2326;p34"/>
          <p:cNvSpPr/>
          <p:nvPr/>
        </p:nvSpPr>
        <p:spPr>
          <a:xfrm>
            <a:off x="2057367" y="3280275"/>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7" name="Google Shape;2327;p34"/>
          <p:cNvSpPr/>
          <p:nvPr/>
        </p:nvSpPr>
        <p:spPr>
          <a:xfrm>
            <a:off x="2907725" y="3280275"/>
            <a:ext cx="826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8" name="Google Shape;2328;p34"/>
          <p:cNvSpPr/>
          <p:nvPr/>
        </p:nvSpPr>
        <p:spPr>
          <a:xfrm>
            <a:off x="3821083" y="3280275"/>
            <a:ext cx="630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9" name="Google Shape;2329;p34"/>
          <p:cNvSpPr/>
          <p:nvPr/>
        </p:nvSpPr>
        <p:spPr>
          <a:xfrm>
            <a:off x="4538542" y="3280275"/>
            <a:ext cx="12123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0" name="Google Shape;2330;p34"/>
          <p:cNvSpPr/>
          <p:nvPr/>
        </p:nvSpPr>
        <p:spPr>
          <a:xfrm>
            <a:off x="5837700" y="3280275"/>
            <a:ext cx="4182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1" name="Google Shape;2331;p34"/>
          <p:cNvSpPr/>
          <p:nvPr/>
        </p:nvSpPr>
        <p:spPr>
          <a:xfrm>
            <a:off x="6342758" y="3280275"/>
            <a:ext cx="826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2" name="Google Shape;2332;p34"/>
          <p:cNvSpPr/>
          <p:nvPr/>
        </p:nvSpPr>
        <p:spPr>
          <a:xfrm>
            <a:off x="7256117" y="3280275"/>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3" name="Google Shape;2333;p34"/>
          <p:cNvSpPr/>
          <p:nvPr/>
        </p:nvSpPr>
        <p:spPr>
          <a:xfrm>
            <a:off x="8106475" y="3280275"/>
            <a:ext cx="961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4" name="Google Shape;2334;p34"/>
          <p:cNvSpPr/>
          <p:nvPr/>
        </p:nvSpPr>
        <p:spPr>
          <a:xfrm>
            <a:off x="75875" y="3551600"/>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5" name="Google Shape;2335;p34"/>
          <p:cNvSpPr/>
          <p:nvPr/>
        </p:nvSpPr>
        <p:spPr>
          <a:xfrm>
            <a:off x="875466" y="3551600"/>
            <a:ext cx="87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6" name="Google Shape;2336;p34"/>
          <p:cNvSpPr/>
          <p:nvPr/>
        </p:nvSpPr>
        <p:spPr>
          <a:xfrm>
            <a:off x="1855056" y="3551600"/>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7" name="Google Shape;2337;p34"/>
          <p:cNvSpPr/>
          <p:nvPr/>
        </p:nvSpPr>
        <p:spPr>
          <a:xfrm>
            <a:off x="2506146" y="3551600"/>
            <a:ext cx="630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8" name="Google Shape;2338;p34"/>
          <p:cNvSpPr/>
          <p:nvPr/>
        </p:nvSpPr>
        <p:spPr>
          <a:xfrm>
            <a:off x="3236436" y="3551600"/>
            <a:ext cx="1044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9" name="Google Shape;2339;p34"/>
          <p:cNvSpPr/>
          <p:nvPr/>
        </p:nvSpPr>
        <p:spPr>
          <a:xfrm>
            <a:off x="4380727" y="3551600"/>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0" name="Google Shape;2340;p34"/>
          <p:cNvSpPr/>
          <p:nvPr/>
        </p:nvSpPr>
        <p:spPr>
          <a:xfrm>
            <a:off x="5180317" y="3551600"/>
            <a:ext cx="1100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1" name="Google Shape;2341;p34"/>
          <p:cNvSpPr/>
          <p:nvPr/>
        </p:nvSpPr>
        <p:spPr>
          <a:xfrm>
            <a:off x="6380407" y="3551600"/>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2" name="Google Shape;2342;p34"/>
          <p:cNvSpPr/>
          <p:nvPr/>
        </p:nvSpPr>
        <p:spPr>
          <a:xfrm>
            <a:off x="7243597" y="3551600"/>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3" name="Google Shape;2343;p34"/>
          <p:cNvSpPr/>
          <p:nvPr/>
        </p:nvSpPr>
        <p:spPr>
          <a:xfrm>
            <a:off x="8106788" y="3551600"/>
            <a:ext cx="961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4" name="Google Shape;2344;p34"/>
          <p:cNvSpPr/>
          <p:nvPr/>
        </p:nvSpPr>
        <p:spPr>
          <a:xfrm>
            <a:off x="75850" y="3822925"/>
            <a:ext cx="1044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5" name="Google Shape;2345;p34"/>
          <p:cNvSpPr/>
          <p:nvPr/>
        </p:nvSpPr>
        <p:spPr>
          <a:xfrm>
            <a:off x="1205542" y="3822925"/>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6" name="Google Shape;2346;p34"/>
          <p:cNvSpPr/>
          <p:nvPr/>
        </p:nvSpPr>
        <p:spPr>
          <a:xfrm>
            <a:off x="2054133" y="3822925"/>
            <a:ext cx="304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7" name="Google Shape;2347;p34"/>
          <p:cNvSpPr/>
          <p:nvPr/>
        </p:nvSpPr>
        <p:spPr>
          <a:xfrm>
            <a:off x="2444025" y="3822925"/>
            <a:ext cx="630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8" name="Google Shape;2348;p34"/>
          <p:cNvSpPr/>
          <p:nvPr/>
        </p:nvSpPr>
        <p:spPr>
          <a:xfrm>
            <a:off x="3159717" y="3822925"/>
            <a:ext cx="12912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9" name="Google Shape;2349;p34"/>
          <p:cNvSpPr/>
          <p:nvPr/>
        </p:nvSpPr>
        <p:spPr>
          <a:xfrm>
            <a:off x="4536008" y="3822925"/>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0" name="Google Shape;2350;p34"/>
          <p:cNvSpPr/>
          <p:nvPr/>
        </p:nvSpPr>
        <p:spPr>
          <a:xfrm>
            <a:off x="5172500" y="3822925"/>
            <a:ext cx="5097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1" name="Google Shape;2351;p34"/>
          <p:cNvSpPr/>
          <p:nvPr/>
        </p:nvSpPr>
        <p:spPr>
          <a:xfrm>
            <a:off x="5767292" y="3822925"/>
            <a:ext cx="10383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2" name="Google Shape;2352;p34"/>
          <p:cNvSpPr/>
          <p:nvPr/>
        </p:nvSpPr>
        <p:spPr>
          <a:xfrm>
            <a:off x="6890683" y="3822925"/>
            <a:ext cx="14847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3" name="Google Shape;2353;p34"/>
          <p:cNvSpPr/>
          <p:nvPr/>
        </p:nvSpPr>
        <p:spPr>
          <a:xfrm>
            <a:off x="8460475" y="3822925"/>
            <a:ext cx="6081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4" name="Google Shape;2354;p34"/>
          <p:cNvSpPr/>
          <p:nvPr/>
        </p:nvSpPr>
        <p:spPr>
          <a:xfrm>
            <a:off x="75870" y="4094250"/>
            <a:ext cx="6081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5" name="Google Shape;2355;p34"/>
          <p:cNvSpPr/>
          <p:nvPr/>
        </p:nvSpPr>
        <p:spPr>
          <a:xfrm>
            <a:off x="775428" y="4094250"/>
            <a:ext cx="961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6" name="Google Shape;2356;p34"/>
          <p:cNvSpPr/>
          <p:nvPr/>
        </p:nvSpPr>
        <p:spPr>
          <a:xfrm>
            <a:off x="1828686" y="4094250"/>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7" name="Google Shape;2357;p34"/>
          <p:cNvSpPr/>
          <p:nvPr/>
        </p:nvSpPr>
        <p:spPr>
          <a:xfrm>
            <a:off x="2471545" y="4094250"/>
            <a:ext cx="87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8" name="Google Shape;2358;p34"/>
          <p:cNvSpPr/>
          <p:nvPr/>
        </p:nvSpPr>
        <p:spPr>
          <a:xfrm>
            <a:off x="3442903" y="4094250"/>
            <a:ext cx="1044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9" name="Google Shape;2359;p34"/>
          <p:cNvSpPr/>
          <p:nvPr/>
        </p:nvSpPr>
        <p:spPr>
          <a:xfrm>
            <a:off x="4578962" y="4094250"/>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0" name="Google Shape;2360;p34"/>
          <p:cNvSpPr/>
          <p:nvPr/>
        </p:nvSpPr>
        <p:spPr>
          <a:xfrm>
            <a:off x="5221820" y="4094250"/>
            <a:ext cx="1100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1" name="Google Shape;2361;p34"/>
          <p:cNvSpPr/>
          <p:nvPr/>
        </p:nvSpPr>
        <p:spPr>
          <a:xfrm>
            <a:off x="6413679" y="4094250"/>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2" name="Google Shape;2362;p34"/>
          <p:cNvSpPr/>
          <p:nvPr/>
        </p:nvSpPr>
        <p:spPr>
          <a:xfrm>
            <a:off x="7268637" y="4094250"/>
            <a:ext cx="1100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3" name="Google Shape;2363;p34"/>
          <p:cNvSpPr/>
          <p:nvPr/>
        </p:nvSpPr>
        <p:spPr>
          <a:xfrm>
            <a:off x="8460495" y="4094250"/>
            <a:ext cx="6081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4" name="Google Shape;2364;p34"/>
          <p:cNvSpPr/>
          <p:nvPr/>
        </p:nvSpPr>
        <p:spPr>
          <a:xfrm>
            <a:off x="75850" y="4365575"/>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5" name="Google Shape;2365;p34"/>
          <p:cNvSpPr/>
          <p:nvPr/>
        </p:nvSpPr>
        <p:spPr>
          <a:xfrm>
            <a:off x="933675" y="4365575"/>
            <a:ext cx="826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6" name="Google Shape;2366;p34"/>
          <p:cNvSpPr/>
          <p:nvPr/>
        </p:nvSpPr>
        <p:spPr>
          <a:xfrm>
            <a:off x="1854500" y="4365575"/>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7" name="Google Shape;2367;p34"/>
          <p:cNvSpPr/>
          <p:nvPr/>
        </p:nvSpPr>
        <p:spPr>
          <a:xfrm>
            <a:off x="2500225" y="4365575"/>
            <a:ext cx="87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8" name="Google Shape;2368;p34"/>
          <p:cNvSpPr/>
          <p:nvPr/>
        </p:nvSpPr>
        <p:spPr>
          <a:xfrm>
            <a:off x="3474450" y="4365575"/>
            <a:ext cx="5097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9" name="Google Shape;2369;p34"/>
          <p:cNvSpPr/>
          <p:nvPr/>
        </p:nvSpPr>
        <p:spPr>
          <a:xfrm>
            <a:off x="4078475" y="4365575"/>
            <a:ext cx="14112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0" name="Google Shape;2370;p34"/>
          <p:cNvSpPr/>
          <p:nvPr/>
        </p:nvSpPr>
        <p:spPr>
          <a:xfrm>
            <a:off x="5584000" y="4365575"/>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1" name="Google Shape;2371;p34"/>
          <p:cNvSpPr/>
          <p:nvPr/>
        </p:nvSpPr>
        <p:spPr>
          <a:xfrm>
            <a:off x="6378225" y="4365575"/>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2" name="Google Shape;2372;p34"/>
          <p:cNvSpPr/>
          <p:nvPr/>
        </p:nvSpPr>
        <p:spPr>
          <a:xfrm>
            <a:off x="7236050" y="4365575"/>
            <a:ext cx="10383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3" name="Google Shape;2373;p34"/>
          <p:cNvSpPr/>
          <p:nvPr/>
        </p:nvSpPr>
        <p:spPr>
          <a:xfrm>
            <a:off x="8368675" y="4365575"/>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34"/>
          <p:cNvSpPr/>
          <p:nvPr/>
        </p:nvSpPr>
        <p:spPr>
          <a:xfrm>
            <a:off x="75863" y="4636900"/>
            <a:ext cx="1044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5" name="Google Shape;2375;p34"/>
          <p:cNvSpPr/>
          <p:nvPr/>
        </p:nvSpPr>
        <p:spPr>
          <a:xfrm>
            <a:off x="1217421" y="4636900"/>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6" name="Google Shape;2376;p34"/>
          <p:cNvSpPr/>
          <p:nvPr/>
        </p:nvSpPr>
        <p:spPr>
          <a:xfrm>
            <a:off x="2077879" y="4636900"/>
            <a:ext cx="5097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7" name="Google Shape;2377;p34"/>
          <p:cNvSpPr/>
          <p:nvPr/>
        </p:nvSpPr>
        <p:spPr>
          <a:xfrm>
            <a:off x="2684538" y="4636900"/>
            <a:ext cx="961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8" name="Google Shape;2378;p34"/>
          <p:cNvSpPr/>
          <p:nvPr/>
        </p:nvSpPr>
        <p:spPr>
          <a:xfrm>
            <a:off x="3743296" y="4636900"/>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9" name="Google Shape;2379;p34"/>
          <p:cNvSpPr/>
          <p:nvPr/>
        </p:nvSpPr>
        <p:spPr>
          <a:xfrm>
            <a:off x="4540154" y="4636900"/>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0" name="Google Shape;2380;p34"/>
          <p:cNvSpPr/>
          <p:nvPr/>
        </p:nvSpPr>
        <p:spPr>
          <a:xfrm>
            <a:off x="5188513" y="4636900"/>
            <a:ext cx="1100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1" name="Google Shape;2381;p34"/>
          <p:cNvSpPr/>
          <p:nvPr/>
        </p:nvSpPr>
        <p:spPr>
          <a:xfrm>
            <a:off x="6385871" y="4636900"/>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2" name="Google Shape;2382;p34"/>
          <p:cNvSpPr/>
          <p:nvPr/>
        </p:nvSpPr>
        <p:spPr>
          <a:xfrm>
            <a:off x="7246329" y="4636900"/>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3" name="Google Shape;2383;p34"/>
          <p:cNvSpPr/>
          <p:nvPr/>
        </p:nvSpPr>
        <p:spPr>
          <a:xfrm>
            <a:off x="8106788" y="4636900"/>
            <a:ext cx="961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4" name="Google Shape;2384;p34"/>
          <p:cNvSpPr/>
          <p:nvPr/>
        </p:nvSpPr>
        <p:spPr>
          <a:xfrm>
            <a:off x="75625" y="4908225"/>
            <a:ext cx="826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5" name="Google Shape;2385;p34"/>
          <p:cNvSpPr/>
          <p:nvPr/>
        </p:nvSpPr>
        <p:spPr>
          <a:xfrm>
            <a:off x="1009417" y="4908225"/>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6" name="Google Shape;2386;p34"/>
          <p:cNvSpPr/>
          <p:nvPr/>
        </p:nvSpPr>
        <p:spPr>
          <a:xfrm>
            <a:off x="1668108" y="4908225"/>
            <a:ext cx="6081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7" name="Google Shape;2387;p34"/>
          <p:cNvSpPr/>
          <p:nvPr/>
        </p:nvSpPr>
        <p:spPr>
          <a:xfrm>
            <a:off x="2383500" y="4908225"/>
            <a:ext cx="11331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 name="Google Shape;2388;p34"/>
          <p:cNvSpPr/>
          <p:nvPr/>
        </p:nvSpPr>
        <p:spPr>
          <a:xfrm>
            <a:off x="3623892" y="4908225"/>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 name="Google Shape;2389;p34"/>
          <p:cNvSpPr/>
          <p:nvPr/>
        </p:nvSpPr>
        <p:spPr>
          <a:xfrm>
            <a:off x="4494683" y="4908225"/>
            <a:ext cx="87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0" name="Google Shape;2390;p34"/>
          <p:cNvSpPr/>
          <p:nvPr/>
        </p:nvSpPr>
        <p:spPr>
          <a:xfrm>
            <a:off x="5481875" y="4908225"/>
            <a:ext cx="10383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1" name="Google Shape;2391;p34"/>
          <p:cNvSpPr/>
          <p:nvPr/>
        </p:nvSpPr>
        <p:spPr>
          <a:xfrm>
            <a:off x="6627467" y="4908225"/>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2" name="Google Shape;2392;p34"/>
          <p:cNvSpPr/>
          <p:nvPr/>
        </p:nvSpPr>
        <p:spPr>
          <a:xfrm>
            <a:off x="7434658" y="4908225"/>
            <a:ext cx="826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3" name="Google Shape;2393;p34"/>
          <p:cNvSpPr/>
          <p:nvPr/>
        </p:nvSpPr>
        <p:spPr>
          <a:xfrm>
            <a:off x="8368450" y="4908225"/>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64F59"/>
            </a:gs>
            <a:gs pos="100000">
              <a:srgbClr val="DE87F1"/>
            </a:gs>
          </a:gsLst>
          <a:lin ang="13500032" scaled="0"/>
        </a:gradFill>
      </p:bgPr>
    </p:bg>
    <p:spTree>
      <p:nvGrpSpPr>
        <p:cNvPr id="2397" name="Shape 2397"/>
        <p:cNvGrpSpPr/>
        <p:nvPr/>
      </p:nvGrpSpPr>
      <p:grpSpPr>
        <a:xfrm>
          <a:off x="0" y="0"/>
          <a:ext cx="0" cy="0"/>
          <a:chOff x="0" y="0"/>
          <a:chExt cx="0" cy="0"/>
        </a:xfrm>
      </p:grpSpPr>
      <p:grpSp>
        <p:nvGrpSpPr>
          <p:cNvPr id="2398" name="Google Shape;2398;p35"/>
          <p:cNvGrpSpPr/>
          <p:nvPr/>
        </p:nvGrpSpPr>
        <p:grpSpPr>
          <a:xfrm>
            <a:off x="75400" y="24375"/>
            <a:ext cx="8993197" cy="5094750"/>
            <a:chOff x="75400" y="24375"/>
            <a:chExt cx="8993197" cy="5094750"/>
          </a:xfrm>
        </p:grpSpPr>
        <p:sp>
          <p:nvSpPr>
            <p:cNvPr id="2399" name="Google Shape;2399;p35"/>
            <p:cNvSpPr/>
            <p:nvPr/>
          </p:nvSpPr>
          <p:spPr>
            <a:xfrm>
              <a:off x="75400" y="24375"/>
              <a:ext cx="10446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0" name="Google Shape;2400;p35"/>
            <p:cNvSpPr/>
            <p:nvPr/>
          </p:nvSpPr>
          <p:spPr>
            <a:xfrm>
              <a:off x="1206692" y="24375"/>
              <a:ext cx="551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1" name="Google Shape;2401;p35"/>
            <p:cNvSpPr/>
            <p:nvPr/>
          </p:nvSpPr>
          <p:spPr>
            <a:xfrm>
              <a:off x="1844783" y="24375"/>
              <a:ext cx="551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2" name="Google Shape;2402;p35"/>
            <p:cNvSpPr/>
            <p:nvPr/>
          </p:nvSpPr>
          <p:spPr>
            <a:xfrm>
              <a:off x="2482875" y="24375"/>
              <a:ext cx="8799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3" name="Google Shape;2403;p35"/>
            <p:cNvSpPr/>
            <p:nvPr/>
          </p:nvSpPr>
          <p:spPr>
            <a:xfrm>
              <a:off x="3449467" y="24375"/>
              <a:ext cx="10446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4" name="Google Shape;2404;p35"/>
            <p:cNvSpPr/>
            <p:nvPr/>
          </p:nvSpPr>
          <p:spPr>
            <a:xfrm>
              <a:off x="4580758" y="24375"/>
              <a:ext cx="551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5" name="Google Shape;2405;p35"/>
            <p:cNvSpPr/>
            <p:nvPr/>
          </p:nvSpPr>
          <p:spPr>
            <a:xfrm>
              <a:off x="5218850" y="24375"/>
              <a:ext cx="1100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6" name="Google Shape;2406;p35"/>
            <p:cNvSpPr/>
            <p:nvPr/>
          </p:nvSpPr>
          <p:spPr>
            <a:xfrm>
              <a:off x="6405942" y="24375"/>
              <a:ext cx="763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7" name="Google Shape;2407;p35"/>
            <p:cNvSpPr/>
            <p:nvPr/>
          </p:nvSpPr>
          <p:spPr>
            <a:xfrm>
              <a:off x="7256133" y="24375"/>
              <a:ext cx="763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8" name="Google Shape;2408;p35"/>
            <p:cNvSpPr/>
            <p:nvPr/>
          </p:nvSpPr>
          <p:spPr>
            <a:xfrm>
              <a:off x="8106325" y="24375"/>
              <a:ext cx="9618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9" name="Google Shape;2409;p35"/>
            <p:cNvSpPr/>
            <p:nvPr/>
          </p:nvSpPr>
          <p:spPr>
            <a:xfrm>
              <a:off x="75720" y="295700"/>
              <a:ext cx="6081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0" name="Google Shape;2410;p35"/>
            <p:cNvSpPr/>
            <p:nvPr/>
          </p:nvSpPr>
          <p:spPr>
            <a:xfrm>
              <a:off x="797779" y="295700"/>
              <a:ext cx="826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1" name="Google Shape;2411;p35"/>
            <p:cNvSpPr/>
            <p:nvPr/>
          </p:nvSpPr>
          <p:spPr>
            <a:xfrm>
              <a:off x="1738238" y="295700"/>
              <a:ext cx="6306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2" name="Google Shape;2412;p35"/>
            <p:cNvSpPr/>
            <p:nvPr/>
          </p:nvSpPr>
          <p:spPr>
            <a:xfrm>
              <a:off x="2482797" y="295700"/>
              <a:ext cx="12123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3" name="Google Shape;2413;p35"/>
            <p:cNvSpPr/>
            <p:nvPr/>
          </p:nvSpPr>
          <p:spPr>
            <a:xfrm>
              <a:off x="3809056" y="295700"/>
              <a:ext cx="4668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4" name="Google Shape;2414;p35"/>
            <p:cNvSpPr/>
            <p:nvPr/>
          </p:nvSpPr>
          <p:spPr>
            <a:xfrm>
              <a:off x="4389815" y="295700"/>
              <a:ext cx="10446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5" name="Google Shape;2415;p35"/>
            <p:cNvSpPr/>
            <p:nvPr/>
          </p:nvSpPr>
          <p:spPr>
            <a:xfrm>
              <a:off x="5548374" y="295700"/>
              <a:ext cx="551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6" name="Google Shape;2416;p35"/>
            <p:cNvSpPr/>
            <p:nvPr/>
          </p:nvSpPr>
          <p:spPr>
            <a:xfrm>
              <a:off x="6213733" y="295700"/>
              <a:ext cx="826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7" name="Google Shape;2417;p35"/>
            <p:cNvSpPr/>
            <p:nvPr/>
          </p:nvSpPr>
          <p:spPr>
            <a:xfrm>
              <a:off x="7154193" y="295700"/>
              <a:ext cx="6999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8" name="Google Shape;2418;p35"/>
            <p:cNvSpPr/>
            <p:nvPr/>
          </p:nvSpPr>
          <p:spPr>
            <a:xfrm>
              <a:off x="7968052" y="295700"/>
              <a:ext cx="1100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9" name="Google Shape;2419;p35"/>
            <p:cNvSpPr/>
            <p:nvPr/>
          </p:nvSpPr>
          <p:spPr>
            <a:xfrm>
              <a:off x="75700" y="567025"/>
              <a:ext cx="763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0" name="Google Shape;2420;p35"/>
            <p:cNvSpPr/>
            <p:nvPr/>
          </p:nvSpPr>
          <p:spPr>
            <a:xfrm>
              <a:off x="943258" y="567025"/>
              <a:ext cx="763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1" name="Google Shape;2421;p35"/>
            <p:cNvSpPr/>
            <p:nvPr/>
          </p:nvSpPr>
          <p:spPr>
            <a:xfrm>
              <a:off x="1810817" y="567025"/>
              <a:ext cx="551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2" name="Google Shape;2422;p35"/>
            <p:cNvSpPr/>
            <p:nvPr/>
          </p:nvSpPr>
          <p:spPr>
            <a:xfrm>
              <a:off x="2466275" y="567025"/>
              <a:ext cx="8799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3" name="Google Shape;2423;p35"/>
            <p:cNvSpPr/>
            <p:nvPr/>
          </p:nvSpPr>
          <p:spPr>
            <a:xfrm>
              <a:off x="3450233" y="567025"/>
              <a:ext cx="551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4" name="Google Shape;2424;p35"/>
            <p:cNvSpPr/>
            <p:nvPr/>
          </p:nvSpPr>
          <p:spPr>
            <a:xfrm>
              <a:off x="4105692" y="567025"/>
              <a:ext cx="10383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5" name="Google Shape;2425;p35"/>
            <p:cNvSpPr/>
            <p:nvPr/>
          </p:nvSpPr>
          <p:spPr>
            <a:xfrm>
              <a:off x="5248050" y="567025"/>
              <a:ext cx="10446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6" name="Google Shape;2426;p35"/>
            <p:cNvSpPr/>
            <p:nvPr/>
          </p:nvSpPr>
          <p:spPr>
            <a:xfrm>
              <a:off x="6396708" y="567025"/>
              <a:ext cx="6999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7" name="Google Shape;2427;p35"/>
            <p:cNvSpPr/>
            <p:nvPr/>
          </p:nvSpPr>
          <p:spPr>
            <a:xfrm>
              <a:off x="7200667" y="567025"/>
              <a:ext cx="551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8" name="Google Shape;2428;p35"/>
            <p:cNvSpPr/>
            <p:nvPr/>
          </p:nvSpPr>
          <p:spPr>
            <a:xfrm>
              <a:off x="7856125" y="567025"/>
              <a:ext cx="12123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9" name="Google Shape;2429;p35"/>
            <p:cNvSpPr/>
            <p:nvPr/>
          </p:nvSpPr>
          <p:spPr>
            <a:xfrm>
              <a:off x="75719" y="838350"/>
              <a:ext cx="551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0" name="Google Shape;2430;p35"/>
            <p:cNvSpPr/>
            <p:nvPr/>
          </p:nvSpPr>
          <p:spPr>
            <a:xfrm>
              <a:off x="731677" y="838350"/>
              <a:ext cx="10383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1" name="Google Shape;2431;p35"/>
            <p:cNvSpPr/>
            <p:nvPr/>
          </p:nvSpPr>
          <p:spPr>
            <a:xfrm>
              <a:off x="1874534" y="838350"/>
              <a:ext cx="6999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2" name="Google Shape;2432;p35"/>
            <p:cNvSpPr/>
            <p:nvPr/>
          </p:nvSpPr>
          <p:spPr>
            <a:xfrm>
              <a:off x="2678992" y="838350"/>
              <a:ext cx="6999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3" name="Google Shape;2433;p35"/>
            <p:cNvSpPr/>
            <p:nvPr/>
          </p:nvSpPr>
          <p:spPr>
            <a:xfrm>
              <a:off x="3483449" y="838350"/>
              <a:ext cx="10446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4" name="Google Shape;2434;p35"/>
            <p:cNvSpPr/>
            <p:nvPr/>
          </p:nvSpPr>
          <p:spPr>
            <a:xfrm>
              <a:off x="4632607" y="838350"/>
              <a:ext cx="9618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5" name="Google Shape;2435;p35"/>
            <p:cNvSpPr/>
            <p:nvPr/>
          </p:nvSpPr>
          <p:spPr>
            <a:xfrm>
              <a:off x="5698965" y="838350"/>
              <a:ext cx="6306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6" name="Google Shape;2436;p35"/>
            <p:cNvSpPr/>
            <p:nvPr/>
          </p:nvSpPr>
          <p:spPr>
            <a:xfrm>
              <a:off x="6434122" y="838350"/>
              <a:ext cx="763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7" name="Google Shape;2437;p35"/>
            <p:cNvSpPr/>
            <p:nvPr/>
          </p:nvSpPr>
          <p:spPr>
            <a:xfrm>
              <a:off x="7302180" y="838350"/>
              <a:ext cx="6999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8" name="Google Shape;2438;p35"/>
            <p:cNvSpPr/>
            <p:nvPr/>
          </p:nvSpPr>
          <p:spPr>
            <a:xfrm>
              <a:off x="8106638" y="838350"/>
              <a:ext cx="9618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9" name="Google Shape;2439;p35"/>
            <p:cNvSpPr/>
            <p:nvPr/>
          </p:nvSpPr>
          <p:spPr>
            <a:xfrm>
              <a:off x="75700" y="1109675"/>
              <a:ext cx="8799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0" name="Google Shape;2440;p35"/>
            <p:cNvSpPr/>
            <p:nvPr/>
          </p:nvSpPr>
          <p:spPr>
            <a:xfrm>
              <a:off x="1036058" y="1109675"/>
              <a:ext cx="6999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1" name="Google Shape;2441;p35"/>
            <p:cNvSpPr/>
            <p:nvPr/>
          </p:nvSpPr>
          <p:spPr>
            <a:xfrm>
              <a:off x="1816417" y="1109675"/>
              <a:ext cx="1100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2" name="Google Shape;2442;p35"/>
            <p:cNvSpPr/>
            <p:nvPr/>
          </p:nvSpPr>
          <p:spPr>
            <a:xfrm>
              <a:off x="2997275" y="1109675"/>
              <a:ext cx="826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3" name="Google Shape;2443;p35"/>
            <p:cNvSpPr/>
            <p:nvPr/>
          </p:nvSpPr>
          <p:spPr>
            <a:xfrm>
              <a:off x="3904233" y="1109675"/>
              <a:ext cx="551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4" name="Google Shape;2444;p35"/>
            <p:cNvSpPr/>
            <p:nvPr/>
          </p:nvSpPr>
          <p:spPr>
            <a:xfrm>
              <a:off x="4536092" y="1109675"/>
              <a:ext cx="826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5" name="Google Shape;2445;p35"/>
            <p:cNvSpPr/>
            <p:nvPr/>
          </p:nvSpPr>
          <p:spPr>
            <a:xfrm>
              <a:off x="5443050" y="1109675"/>
              <a:ext cx="826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6" name="Google Shape;2446;p35"/>
            <p:cNvSpPr/>
            <p:nvPr/>
          </p:nvSpPr>
          <p:spPr>
            <a:xfrm>
              <a:off x="6350008" y="1109675"/>
              <a:ext cx="826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7" name="Google Shape;2447;p35"/>
            <p:cNvSpPr/>
            <p:nvPr/>
          </p:nvSpPr>
          <p:spPr>
            <a:xfrm>
              <a:off x="7256967" y="1109675"/>
              <a:ext cx="1100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8" name="Google Shape;2448;p35"/>
            <p:cNvSpPr/>
            <p:nvPr/>
          </p:nvSpPr>
          <p:spPr>
            <a:xfrm>
              <a:off x="8437825" y="1109675"/>
              <a:ext cx="6306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9" name="Google Shape;2449;p35"/>
            <p:cNvSpPr/>
            <p:nvPr/>
          </p:nvSpPr>
          <p:spPr>
            <a:xfrm>
              <a:off x="75713" y="1381000"/>
              <a:ext cx="10446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0" name="Google Shape;2450;p35"/>
            <p:cNvSpPr/>
            <p:nvPr/>
          </p:nvSpPr>
          <p:spPr>
            <a:xfrm>
              <a:off x="1218438" y="1381000"/>
              <a:ext cx="551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1" name="Google Shape;2451;p35"/>
            <p:cNvSpPr/>
            <p:nvPr/>
          </p:nvSpPr>
          <p:spPr>
            <a:xfrm>
              <a:off x="1867963" y="1381000"/>
              <a:ext cx="551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2" name="Google Shape;2452;p35"/>
            <p:cNvSpPr/>
            <p:nvPr/>
          </p:nvSpPr>
          <p:spPr>
            <a:xfrm>
              <a:off x="2517488" y="1381000"/>
              <a:ext cx="1100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3" name="Google Shape;2453;p35"/>
            <p:cNvSpPr/>
            <p:nvPr/>
          </p:nvSpPr>
          <p:spPr>
            <a:xfrm>
              <a:off x="3716013" y="1381000"/>
              <a:ext cx="826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4" name="Google Shape;2454;p35"/>
            <p:cNvSpPr/>
            <p:nvPr/>
          </p:nvSpPr>
          <p:spPr>
            <a:xfrm>
              <a:off x="4640638" y="1381000"/>
              <a:ext cx="5097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5" name="Google Shape;2455;p35"/>
            <p:cNvSpPr/>
            <p:nvPr/>
          </p:nvSpPr>
          <p:spPr>
            <a:xfrm>
              <a:off x="5248463" y="1381000"/>
              <a:ext cx="1100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6" name="Google Shape;2456;p35"/>
            <p:cNvSpPr/>
            <p:nvPr/>
          </p:nvSpPr>
          <p:spPr>
            <a:xfrm>
              <a:off x="6446988" y="1381000"/>
              <a:ext cx="6999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7" name="Google Shape;2457;p35"/>
            <p:cNvSpPr/>
            <p:nvPr/>
          </p:nvSpPr>
          <p:spPr>
            <a:xfrm>
              <a:off x="7245013" y="1381000"/>
              <a:ext cx="763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8" name="Google Shape;2458;p35"/>
            <p:cNvSpPr/>
            <p:nvPr/>
          </p:nvSpPr>
          <p:spPr>
            <a:xfrm>
              <a:off x="8106638" y="1381000"/>
              <a:ext cx="9618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9" name="Google Shape;2459;p35"/>
            <p:cNvSpPr/>
            <p:nvPr/>
          </p:nvSpPr>
          <p:spPr>
            <a:xfrm>
              <a:off x="75550" y="1652325"/>
              <a:ext cx="763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0" name="Google Shape;2460;p35"/>
            <p:cNvSpPr/>
            <p:nvPr/>
          </p:nvSpPr>
          <p:spPr>
            <a:xfrm>
              <a:off x="928875" y="1652325"/>
              <a:ext cx="9618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1" name="Google Shape;2461;p35"/>
            <p:cNvSpPr/>
            <p:nvPr/>
          </p:nvSpPr>
          <p:spPr>
            <a:xfrm>
              <a:off x="1980500" y="1652325"/>
              <a:ext cx="6999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2" name="Google Shape;2462;p35"/>
            <p:cNvSpPr/>
            <p:nvPr/>
          </p:nvSpPr>
          <p:spPr>
            <a:xfrm>
              <a:off x="2770225" y="1652325"/>
              <a:ext cx="8799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3" name="Google Shape;2463;p35"/>
            <p:cNvSpPr/>
            <p:nvPr/>
          </p:nvSpPr>
          <p:spPr>
            <a:xfrm>
              <a:off x="3739950" y="1652325"/>
              <a:ext cx="763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4" name="Google Shape;2464;p35"/>
            <p:cNvSpPr/>
            <p:nvPr/>
          </p:nvSpPr>
          <p:spPr>
            <a:xfrm>
              <a:off x="4593275" y="1652325"/>
              <a:ext cx="826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5" name="Google Shape;2465;p35"/>
            <p:cNvSpPr/>
            <p:nvPr/>
          </p:nvSpPr>
          <p:spPr>
            <a:xfrm>
              <a:off x="5509600" y="1652325"/>
              <a:ext cx="5097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6" name="Google Shape;2466;p35"/>
            <p:cNvSpPr/>
            <p:nvPr/>
          </p:nvSpPr>
          <p:spPr>
            <a:xfrm>
              <a:off x="6109125" y="1652325"/>
              <a:ext cx="1100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7" name="Google Shape;2467;p35"/>
            <p:cNvSpPr/>
            <p:nvPr/>
          </p:nvSpPr>
          <p:spPr>
            <a:xfrm>
              <a:off x="7299350" y="1652325"/>
              <a:ext cx="12123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8" name="Google Shape;2468;p35"/>
            <p:cNvSpPr/>
            <p:nvPr/>
          </p:nvSpPr>
          <p:spPr>
            <a:xfrm>
              <a:off x="8601475" y="1652325"/>
              <a:ext cx="4668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9" name="Google Shape;2469;p35"/>
            <p:cNvSpPr/>
            <p:nvPr/>
          </p:nvSpPr>
          <p:spPr>
            <a:xfrm>
              <a:off x="75869" y="1923650"/>
              <a:ext cx="551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0" name="Google Shape;2470;p35"/>
            <p:cNvSpPr/>
            <p:nvPr/>
          </p:nvSpPr>
          <p:spPr>
            <a:xfrm>
              <a:off x="747094" y="1923650"/>
              <a:ext cx="10383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1" name="Google Shape;2471;p35"/>
            <p:cNvSpPr/>
            <p:nvPr/>
          </p:nvSpPr>
          <p:spPr>
            <a:xfrm>
              <a:off x="1905219" y="1923650"/>
              <a:ext cx="8799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2" name="Google Shape;2472;p35"/>
            <p:cNvSpPr/>
            <p:nvPr/>
          </p:nvSpPr>
          <p:spPr>
            <a:xfrm>
              <a:off x="2904944" y="1923650"/>
              <a:ext cx="1100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3" name="Google Shape;2473;p35"/>
            <p:cNvSpPr/>
            <p:nvPr/>
          </p:nvSpPr>
          <p:spPr>
            <a:xfrm>
              <a:off x="4125170" y="1923650"/>
              <a:ext cx="5097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4" name="Google Shape;2474;p35"/>
            <p:cNvSpPr/>
            <p:nvPr/>
          </p:nvSpPr>
          <p:spPr>
            <a:xfrm>
              <a:off x="4754695" y="1923650"/>
              <a:ext cx="3048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5" name="Google Shape;2475;p35"/>
            <p:cNvSpPr/>
            <p:nvPr/>
          </p:nvSpPr>
          <p:spPr>
            <a:xfrm>
              <a:off x="5179320" y="1923650"/>
              <a:ext cx="1100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6" name="Google Shape;2476;p35"/>
            <p:cNvSpPr/>
            <p:nvPr/>
          </p:nvSpPr>
          <p:spPr>
            <a:xfrm>
              <a:off x="6399545" y="1923650"/>
              <a:ext cx="4668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7" name="Google Shape;2477;p35"/>
            <p:cNvSpPr/>
            <p:nvPr/>
          </p:nvSpPr>
          <p:spPr>
            <a:xfrm>
              <a:off x="6986170" y="1923650"/>
              <a:ext cx="14112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8" name="Google Shape;2478;p35"/>
            <p:cNvSpPr/>
            <p:nvPr/>
          </p:nvSpPr>
          <p:spPr>
            <a:xfrm>
              <a:off x="8517195" y="1923650"/>
              <a:ext cx="551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9" name="Google Shape;2479;p35"/>
            <p:cNvSpPr/>
            <p:nvPr/>
          </p:nvSpPr>
          <p:spPr>
            <a:xfrm>
              <a:off x="75850" y="2194975"/>
              <a:ext cx="10446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0" name="Google Shape;2480;p35"/>
            <p:cNvSpPr/>
            <p:nvPr/>
          </p:nvSpPr>
          <p:spPr>
            <a:xfrm>
              <a:off x="1206608" y="2194975"/>
              <a:ext cx="551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1" name="Google Shape;2481;p35"/>
            <p:cNvSpPr/>
            <p:nvPr/>
          </p:nvSpPr>
          <p:spPr>
            <a:xfrm>
              <a:off x="1844167" y="2194975"/>
              <a:ext cx="551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2" name="Google Shape;2482;p35"/>
            <p:cNvSpPr/>
            <p:nvPr/>
          </p:nvSpPr>
          <p:spPr>
            <a:xfrm>
              <a:off x="2481725" y="2194975"/>
              <a:ext cx="6999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3" name="Google Shape;2483;p35"/>
            <p:cNvSpPr/>
            <p:nvPr/>
          </p:nvSpPr>
          <p:spPr>
            <a:xfrm>
              <a:off x="3267783" y="2194975"/>
              <a:ext cx="6999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4" name="Google Shape;2484;p35"/>
            <p:cNvSpPr/>
            <p:nvPr/>
          </p:nvSpPr>
          <p:spPr>
            <a:xfrm>
              <a:off x="4053842" y="2194975"/>
              <a:ext cx="10383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5" name="Google Shape;2485;p35"/>
            <p:cNvSpPr/>
            <p:nvPr/>
          </p:nvSpPr>
          <p:spPr>
            <a:xfrm>
              <a:off x="5178300" y="2194975"/>
              <a:ext cx="763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6" name="Google Shape;2486;p35"/>
            <p:cNvSpPr/>
            <p:nvPr/>
          </p:nvSpPr>
          <p:spPr>
            <a:xfrm>
              <a:off x="6027958" y="2194975"/>
              <a:ext cx="14112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7" name="Google Shape;2487;p35"/>
            <p:cNvSpPr/>
            <p:nvPr/>
          </p:nvSpPr>
          <p:spPr>
            <a:xfrm>
              <a:off x="7525317" y="2194975"/>
              <a:ext cx="826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8" name="Google Shape;2488;p35"/>
            <p:cNvSpPr/>
            <p:nvPr/>
          </p:nvSpPr>
          <p:spPr>
            <a:xfrm>
              <a:off x="8437975" y="2194975"/>
              <a:ext cx="6306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9" name="Google Shape;2489;p35"/>
            <p:cNvSpPr/>
            <p:nvPr/>
          </p:nvSpPr>
          <p:spPr>
            <a:xfrm>
              <a:off x="75871" y="2466300"/>
              <a:ext cx="6999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0" name="Google Shape;2490;p35"/>
            <p:cNvSpPr/>
            <p:nvPr/>
          </p:nvSpPr>
          <p:spPr>
            <a:xfrm>
              <a:off x="865030" y="2466300"/>
              <a:ext cx="8799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1" name="Google Shape;2491;p35"/>
            <p:cNvSpPr/>
            <p:nvPr/>
          </p:nvSpPr>
          <p:spPr>
            <a:xfrm>
              <a:off x="1834188" y="2466300"/>
              <a:ext cx="551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2" name="Google Shape;2492;p35"/>
            <p:cNvSpPr/>
            <p:nvPr/>
          </p:nvSpPr>
          <p:spPr>
            <a:xfrm>
              <a:off x="2474846" y="2466300"/>
              <a:ext cx="1100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3" name="Google Shape;2493;p35"/>
            <p:cNvSpPr/>
            <p:nvPr/>
          </p:nvSpPr>
          <p:spPr>
            <a:xfrm>
              <a:off x="3664505" y="2466300"/>
              <a:ext cx="763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4" name="Google Shape;2494;p35"/>
            <p:cNvSpPr/>
            <p:nvPr/>
          </p:nvSpPr>
          <p:spPr>
            <a:xfrm>
              <a:off x="4517263" y="2466300"/>
              <a:ext cx="551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5" name="Google Shape;2495;p35"/>
            <p:cNvSpPr/>
            <p:nvPr/>
          </p:nvSpPr>
          <p:spPr>
            <a:xfrm>
              <a:off x="5157922" y="2466300"/>
              <a:ext cx="1100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6" name="Google Shape;2496;p35"/>
            <p:cNvSpPr/>
            <p:nvPr/>
          </p:nvSpPr>
          <p:spPr>
            <a:xfrm>
              <a:off x="6347580" y="2466300"/>
              <a:ext cx="551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7" name="Google Shape;2497;p35"/>
            <p:cNvSpPr/>
            <p:nvPr/>
          </p:nvSpPr>
          <p:spPr>
            <a:xfrm>
              <a:off x="6988238" y="2466300"/>
              <a:ext cx="12912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8" name="Google Shape;2498;p35"/>
            <p:cNvSpPr/>
            <p:nvPr/>
          </p:nvSpPr>
          <p:spPr>
            <a:xfrm>
              <a:off x="8368697" y="2466300"/>
              <a:ext cx="6999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9" name="Google Shape;2499;p35"/>
            <p:cNvSpPr/>
            <p:nvPr/>
          </p:nvSpPr>
          <p:spPr>
            <a:xfrm>
              <a:off x="75850" y="2737625"/>
              <a:ext cx="763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0" name="Google Shape;2500;p35"/>
            <p:cNvSpPr/>
            <p:nvPr/>
          </p:nvSpPr>
          <p:spPr>
            <a:xfrm>
              <a:off x="946642" y="2737625"/>
              <a:ext cx="9618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1" name="Google Shape;2501;p35"/>
            <p:cNvSpPr/>
            <p:nvPr/>
          </p:nvSpPr>
          <p:spPr>
            <a:xfrm>
              <a:off x="2015733" y="2737625"/>
              <a:ext cx="4182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2" name="Google Shape;2502;p35"/>
            <p:cNvSpPr/>
            <p:nvPr/>
          </p:nvSpPr>
          <p:spPr>
            <a:xfrm>
              <a:off x="2541225" y="2737625"/>
              <a:ext cx="4668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3" name="Google Shape;2503;p35"/>
            <p:cNvSpPr/>
            <p:nvPr/>
          </p:nvSpPr>
          <p:spPr>
            <a:xfrm>
              <a:off x="3115317" y="2737625"/>
              <a:ext cx="11331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4" name="Google Shape;2504;p35"/>
            <p:cNvSpPr/>
            <p:nvPr/>
          </p:nvSpPr>
          <p:spPr>
            <a:xfrm>
              <a:off x="4355708" y="2737625"/>
              <a:ext cx="9618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5" name="Google Shape;2505;p35"/>
            <p:cNvSpPr/>
            <p:nvPr/>
          </p:nvSpPr>
          <p:spPr>
            <a:xfrm>
              <a:off x="5424800" y="2737625"/>
              <a:ext cx="826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6" name="Google Shape;2506;p35"/>
            <p:cNvSpPr/>
            <p:nvPr/>
          </p:nvSpPr>
          <p:spPr>
            <a:xfrm>
              <a:off x="6358592" y="2737625"/>
              <a:ext cx="9030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7" name="Google Shape;2507;p35"/>
            <p:cNvSpPr/>
            <p:nvPr/>
          </p:nvSpPr>
          <p:spPr>
            <a:xfrm>
              <a:off x="7368883" y="2737625"/>
              <a:ext cx="6306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8" name="Google Shape;2508;p35"/>
            <p:cNvSpPr/>
            <p:nvPr/>
          </p:nvSpPr>
          <p:spPr>
            <a:xfrm>
              <a:off x="8106775" y="2737625"/>
              <a:ext cx="9618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9" name="Google Shape;2509;p35"/>
            <p:cNvSpPr/>
            <p:nvPr/>
          </p:nvSpPr>
          <p:spPr>
            <a:xfrm>
              <a:off x="75878" y="3008950"/>
              <a:ext cx="12912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0" name="Google Shape;2510;p35"/>
            <p:cNvSpPr/>
            <p:nvPr/>
          </p:nvSpPr>
          <p:spPr>
            <a:xfrm>
              <a:off x="1458002" y="3008950"/>
              <a:ext cx="3048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1" name="Google Shape;2511;p35"/>
            <p:cNvSpPr/>
            <p:nvPr/>
          </p:nvSpPr>
          <p:spPr>
            <a:xfrm>
              <a:off x="1853726" y="3008950"/>
              <a:ext cx="551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2" name="Google Shape;2512;p35"/>
            <p:cNvSpPr/>
            <p:nvPr/>
          </p:nvSpPr>
          <p:spPr>
            <a:xfrm>
              <a:off x="2496050" y="3008950"/>
              <a:ext cx="8799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3" name="Google Shape;2513;p35"/>
            <p:cNvSpPr/>
            <p:nvPr/>
          </p:nvSpPr>
          <p:spPr>
            <a:xfrm>
              <a:off x="3466875" y="3008950"/>
              <a:ext cx="10446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4" name="Google Shape;2514;p35"/>
            <p:cNvSpPr/>
            <p:nvPr/>
          </p:nvSpPr>
          <p:spPr>
            <a:xfrm>
              <a:off x="4602399" y="3008950"/>
              <a:ext cx="551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5" name="Google Shape;2515;p35"/>
            <p:cNvSpPr/>
            <p:nvPr/>
          </p:nvSpPr>
          <p:spPr>
            <a:xfrm>
              <a:off x="5244723" y="3008950"/>
              <a:ext cx="551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6" name="Google Shape;2516;p35"/>
            <p:cNvSpPr/>
            <p:nvPr/>
          </p:nvSpPr>
          <p:spPr>
            <a:xfrm>
              <a:off x="5887047" y="3008950"/>
              <a:ext cx="12912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7" name="Google Shape;2517;p35"/>
            <p:cNvSpPr/>
            <p:nvPr/>
          </p:nvSpPr>
          <p:spPr>
            <a:xfrm>
              <a:off x="7269171" y="3008950"/>
              <a:ext cx="1100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8" name="Google Shape;2518;p35"/>
            <p:cNvSpPr/>
            <p:nvPr/>
          </p:nvSpPr>
          <p:spPr>
            <a:xfrm>
              <a:off x="8460495" y="3008950"/>
              <a:ext cx="6081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9" name="Google Shape;2519;p35"/>
            <p:cNvSpPr/>
            <p:nvPr/>
          </p:nvSpPr>
          <p:spPr>
            <a:xfrm>
              <a:off x="75550" y="3280275"/>
              <a:ext cx="10446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0" name="Google Shape;2520;p35"/>
            <p:cNvSpPr/>
            <p:nvPr/>
          </p:nvSpPr>
          <p:spPr>
            <a:xfrm>
              <a:off x="1207008" y="3280275"/>
              <a:ext cx="763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1" name="Google Shape;2521;p35"/>
            <p:cNvSpPr/>
            <p:nvPr/>
          </p:nvSpPr>
          <p:spPr>
            <a:xfrm>
              <a:off x="2057367" y="3280275"/>
              <a:ext cx="763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2" name="Google Shape;2522;p35"/>
            <p:cNvSpPr/>
            <p:nvPr/>
          </p:nvSpPr>
          <p:spPr>
            <a:xfrm>
              <a:off x="2907725" y="3280275"/>
              <a:ext cx="826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3" name="Google Shape;2523;p35"/>
            <p:cNvSpPr/>
            <p:nvPr/>
          </p:nvSpPr>
          <p:spPr>
            <a:xfrm>
              <a:off x="3821083" y="3280275"/>
              <a:ext cx="6306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4" name="Google Shape;2524;p35"/>
            <p:cNvSpPr/>
            <p:nvPr/>
          </p:nvSpPr>
          <p:spPr>
            <a:xfrm>
              <a:off x="4538542" y="3280275"/>
              <a:ext cx="12123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5" name="Google Shape;2525;p35"/>
            <p:cNvSpPr/>
            <p:nvPr/>
          </p:nvSpPr>
          <p:spPr>
            <a:xfrm>
              <a:off x="5837700" y="3280275"/>
              <a:ext cx="4182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6" name="Google Shape;2526;p35"/>
            <p:cNvSpPr/>
            <p:nvPr/>
          </p:nvSpPr>
          <p:spPr>
            <a:xfrm>
              <a:off x="6342758" y="3280275"/>
              <a:ext cx="826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7" name="Google Shape;2527;p35"/>
            <p:cNvSpPr/>
            <p:nvPr/>
          </p:nvSpPr>
          <p:spPr>
            <a:xfrm>
              <a:off x="7256117" y="3280275"/>
              <a:ext cx="763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8" name="Google Shape;2528;p35"/>
            <p:cNvSpPr/>
            <p:nvPr/>
          </p:nvSpPr>
          <p:spPr>
            <a:xfrm>
              <a:off x="8106475" y="3280275"/>
              <a:ext cx="9618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9" name="Google Shape;2529;p35"/>
            <p:cNvSpPr/>
            <p:nvPr/>
          </p:nvSpPr>
          <p:spPr>
            <a:xfrm>
              <a:off x="75875" y="3551600"/>
              <a:ext cx="6999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0" name="Google Shape;2530;p35"/>
            <p:cNvSpPr/>
            <p:nvPr/>
          </p:nvSpPr>
          <p:spPr>
            <a:xfrm>
              <a:off x="875466" y="3551600"/>
              <a:ext cx="8799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1" name="Google Shape;2531;p35"/>
            <p:cNvSpPr/>
            <p:nvPr/>
          </p:nvSpPr>
          <p:spPr>
            <a:xfrm>
              <a:off x="1855056" y="3551600"/>
              <a:ext cx="551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2" name="Google Shape;2532;p35"/>
            <p:cNvSpPr/>
            <p:nvPr/>
          </p:nvSpPr>
          <p:spPr>
            <a:xfrm>
              <a:off x="2506146" y="3551600"/>
              <a:ext cx="6306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3" name="Google Shape;2533;p35"/>
            <p:cNvSpPr/>
            <p:nvPr/>
          </p:nvSpPr>
          <p:spPr>
            <a:xfrm>
              <a:off x="3236436" y="3551600"/>
              <a:ext cx="10446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4" name="Google Shape;2534;p35"/>
            <p:cNvSpPr/>
            <p:nvPr/>
          </p:nvSpPr>
          <p:spPr>
            <a:xfrm>
              <a:off x="4380727" y="3551600"/>
              <a:ext cx="6999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5" name="Google Shape;2535;p35"/>
            <p:cNvSpPr/>
            <p:nvPr/>
          </p:nvSpPr>
          <p:spPr>
            <a:xfrm>
              <a:off x="5180317" y="3551600"/>
              <a:ext cx="1100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6" name="Google Shape;2536;p35"/>
            <p:cNvSpPr/>
            <p:nvPr/>
          </p:nvSpPr>
          <p:spPr>
            <a:xfrm>
              <a:off x="6380407" y="3551600"/>
              <a:ext cx="763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7" name="Google Shape;2537;p35"/>
            <p:cNvSpPr/>
            <p:nvPr/>
          </p:nvSpPr>
          <p:spPr>
            <a:xfrm>
              <a:off x="7243597" y="3551600"/>
              <a:ext cx="763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8" name="Google Shape;2538;p35"/>
            <p:cNvSpPr/>
            <p:nvPr/>
          </p:nvSpPr>
          <p:spPr>
            <a:xfrm>
              <a:off x="8106788" y="3551600"/>
              <a:ext cx="9618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9" name="Google Shape;2539;p35"/>
            <p:cNvSpPr/>
            <p:nvPr/>
          </p:nvSpPr>
          <p:spPr>
            <a:xfrm>
              <a:off x="75850" y="3822925"/>
              <a:ext cx="10446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0" name="Google Shape;2540;p35"/>
            <p:cNvSpPr/>
            <p:nvPr/>
          </p:nvSpPr>
          <p:spPr>
            <a:xfrm>
              <a:off x="1205542" y="3822925"/>
              <a:ext cx="763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1" name="Google Shape;2541;p35"/>
            <p:cNvSpPr/>
            <p:nvPr/>
          </p:nvSpPr>
          <p:spPr>
            <a:xfrm>
              <a:off x="2054133" y="3822925"/>
              <a:ext cx="3048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2" name="Google Shape;2542;p35"/>
            <p:cNvSpPr/>
            <p:nvPr/>
          </p:nvSpPr>
          <p:spPr>
            <a:xfrm>
              <a:off x="2444025" y="3822925"/>
              <a:ext cx="6306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3" name="Google Shape;2543;p35"/>
            <p:cNvSpPr/>
            <p:nvPr/>
          </p:nvSpPr>
          <p:spPr>
            <a:xfrm>
              <a:off x="3159717" y="3822925"/>
              <a:ext cx="12912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4" name="Google Shape;2544;p35"/>
            <p:cNvSpPr/>
            <p:nvPr/>
          </p:nvSpPr>
          <p:spPr>
            <a:xfrm>
              <a:off x="4536008" y="3822925"/>
              <a:ext cx="551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5" name="Google Shape;2545;p35"/>
            <p:cNvSpPr/>
            <p:nvPr/>
          </p:nvSpPr>
          <p:spPr>
            <a:xfrm>
              <a:off x="5172500" y="3822925"/>
              <a:ext cx="5097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6" name="Google Shape;2546;p35"/>
            <p:cNvSpPr/>
            <p:nvPr/>
          </p:nvSpPr>
          <p:spPr>
            <a:xfrm>
              <a:off x="5767292" y="3822925"/>
              <a:ext cx="10383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7" name="Google Shape;2547;p35"/>
            <p:cNvSpPr/>
            <p:nvPr/>
          </p:nvSpPr>
          <p:spPr>
            <a:xfrm>
              <a:off x="6890683" y="3822925"/>
              <a:ext cx="14847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8" name="Google Shape;2548;p35"/>
            <p:cNvSpPr/>
            <p:nvPr/>
          </p:nvSpPr>
          <p:spPr>
            <a:xfrm>
              <a:off x="8460475" y="3822925"/>
              <a:ext cx="6081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9" name="Google Shape;2549;p35"/>
            <p:cNvSpPr/>
            <p:nvPr/>
          </p:nvSpPr>
          <p:spPr>
            <a:xfrm>
              <a:off x="75870" y="4094250"/>
              <a:ext cx="6081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0" name="Google Shape;2550;p35"/>
            <p:cNvSpPr/>
            <p:nvPr/>
          </p:nvSpPr>
          <p:spPr>
            <a:xfrm>
              <a:off x="775428" y="4094250"/>
              <a:ext cx="9618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1" name="Google Shape;2551;p35"/>
            <p:cNvSpPr/>
            <p:nvPr/>
          </p:nvSpPr>
          <p:spPr>
            <a:xfrm>
              <a:off x="1828686" y="4094250"/>
              <a:ext cx="551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2" name="Google Shape;2552;p35"/>
            <p:cNvSpPr/>
            <p:nvPr/>
          </p:nvSpPr>
          <p:spPr>
            <a:xfrm>
              <a:off x="2471545" y="4094250"/>
              <a:ext cx="8799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3" name="Google Shape;2553;p35"/>
            <p:cNvSpPr/>
            <p:nvPr/>
          </p:nvSpPr>
          <p:spPr>
            <a:xfrm>
              <a:off x="3442903" y="4094250"/>
              <a:ext cx="10446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4" name="Google Shape;2554;p35"/>
            <p:cNvSpPr/>
            <p:nvPr/>
          </p:nvSpPr>
          <p:spPr>
            <a:xfrm>
              <a:off x="4578962" y="4094250"/>
              <a:ext cx="551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5" name="Google Shape;2555;p35"/>
            <p:cNvSpPr/>
            <p:nvPr/>
          </p:nvSpPr>
          <p:spPr>
            <a:xfrm>
              <a:off x="5221820" y="4094250"/>
              <a:ext cx="1100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6" name="Google Shape;2556;p35"/>
            <p:cNvSpPr/>
            <p:nvPr/>
          </p:nvSpPr>
          <p:spPr>
            <a:xfrm>
              <a:off x="6413679" y="4094250"/>
              <a:ext cx="763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7" name="Google Shape;2557;p35"/>
            <p:cNvSpPr/>
            <p:nvPr/>
          </p:nvSpPr>
          <p:spPr>
            <a:xfrm>
              <a:off x="7268637" y="4094250"/>
              <a:ext cx="1100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8" name="Google Shape;2558;p35"/>
            <p:cNvSpPr/>
            <p:nvPr/>
          </p:nvSpPr>
          <p:spPr>
            <a:xfrm>
              <a:off x="8460495" y="4094250"/>
              <a:ext cx="6081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9" name="Google Shape;2559;p35"/>
            <p:cNvSpPr/>
            <p:nvPr/>
          </p:nvSpPr>
          <p:spPr>
            <a:xfrm>
              <a:off x="75850" y="4365575"/>
              <a:ext cx="763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0" name="Google Shape;2560;p35"/>
            <p:cNvSpPr/>
            <p:nvPr/>
          </p:nvSpPr>
          <p:spPr>
            <a:xfrm>
              <a:off x="933675" y="4365575"/>
              <a:ext cx="826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1" name="Google Shape;2561;p35"/>
            <p:cNvSpPr/>
            <p:nvPr/>
          </p:nvSpPr>
          <p:spPr>
            <a:xfrm>
              <a:off x="1854500" y="4365575"/>
              <a:ext cx="551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2" name="Google Shape;2562;p35"/>
            <p:cNvSpPr/>
            <p:nvPr/>
          </p:nvSpPr>
          <p:spPr>
            <a:xfrm>
              <a:off x="2500225" y="4365575"/>
              <a:ext cx="8799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3" name="Google Shape;2563;p35"/>
            <p:cNvSpPr/>
            <p:nvPr/>
          </p:nvSpPr>
          <p:spPr>
            <a:xfrm>
              <a:off x="3474450" y="4365575"/>
              <a:ext cx="5097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4" name="Google Shape;2564;p35"/>
            <p:cNvSpPr/>
            <p:nvPr/>
          </p:nvSpPr>
          <p:spPr>
            <a:xfrm>
              <a:off x="4078475" y="4365575"/>
              <a:ext cx="14112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5" name="Google Shape;2565;p35"/>
            <p:cNvSpPr/>
            <p:nvPr/>
          </p:nvSpPr>
          <p:spPr>
            <a:xfrm>
              <a:off x="5584000" y="4365575"/>
              <a:ext cx="6999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6" name="Google Shape;2566;p35"/>
            <p:cNvSpPr/>
            <p:nvPr/>
          </p:nvSpPr>
          <p:spPr>
            <a:xfrm>
              <a:off x="6378225" y="4365575"/>
              <a:ext cx="763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7" name="Google Shape;2567;p35"/>
            <p:cNvSpPr/>
            <p:nvPr/>
          </p:nvSpPr>
          <p:spPr>
            <a:xfrm>
              <a:off x="7236050" y="4365575"/>
              <a:ext cx="10383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8" name="Google Shape;2568;p35"/>
            <p:cNvSpPr/>
            <p:nvPr/>
          </p:nvSpPr>
          <p:spPr>
            <a:xfrm>
              <a:off x="8368675" y="4365575"/>
              <a:ext cx="6999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9" name="Google Shape;2569;p35"/>
            <p:cNvSpPr/>
            <p:nvPr/>
          </p:nvSpPr>
          <p:spPr>
            <a:xfrm>
              <a:off x="75863" y="4636900"/>
              <a:ext cx="10446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0" name="Google Shape;2570;p35"/>
            <p:cNvSpPr/>
            <p:nvPr/>
          </p:nvSpPr>
          <p:spPr>
            <a:xfrm>
              <a:off x="1217421" y="4636900"/>
              <a:ext cx="763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1" name="Google Shape;2571;p35"/>
            <p:cNvSpPr/>
            <p:nvPr/>
          </p:nvSpPr>
          <p:spPr>
            <a:xfrm>
              <a:off x="2077879" y="4636900"/>
              <a:ext cx="5097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2" name="Google Shape;2572;p35"/>
            <p:cNvSpPr/>
            <p:nvPr/>
          </p:nvSpPr>
          <p:spPr>
            <a:xfrm>
              <a:off x="2684538" y="4636900"/>
              <a:ext cx="9618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3" name="Google Shape;2573;p35"/>
            <p:cNvSpPr/>
            <p:nvPr/>
          </p:nvSpPr>
          <p:spPr>
            <a:xfrm>
              <a:off x="3743296" y="4636900"/>
              <a:ext cx="6999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4" name="Google Shape;2574;p35"/>
            <p:cNvSpPr/>
            <p:nvPr/>
          </p:nvSpPr>
          <p:spPr>
            <a:xfrm>
              <a:off x="4540154" y="4636900"/>
              <a:ext cx="551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5" name="Google Shape;2575;p35"/>
            <p:cNvSpPr/>
            <p:nvPr/>
          </p:nvSpPr>
          <p:spPr>
            <a:xfrm>
              <a:off x="5188513" y="4636900"/>
              <a:ext cx="1100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6" name="Google Shape;2576;p35"/>
            <p:cNvSpPr/>
            <p:nvPr/>
          </p:nvSpPr>
          <p:spPr>
            <a:xfrm>
              <a:off x="6385871" y="4636900"/>
              <a:ext cx="763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7" name="Google Shape;2577;p35"/>
            <p:cNvSpPr/>
            <p:nvPr/>
          </p:nvSpPr>
          <p:spPr>
            <a:xfrm>
              <a:off x="7246329" y="4636900"/>
              <a:ext cx="763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8" name="Google Shape;2578;p35"/>
            <p:cNvSpPr/>
            <p:nvPr/>
          </p:nvSpPr>
          <p:spPr>
            <a:xfrm>
              <a:off x="8106788" y="4636900"/>
              <a:ext cx="9618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9" name="Google Shape;2579;p35"/>
            <p:cNvSpPr/>
            <p:nvPr/>
          </p:nvSpPr>
          <p:spPr>
            <a:xfrm>
              <a:off x="75625" y="4908225"/>
              <a:ext cx="826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0" name="Google Shape;2580;p35"/>
            <p:cNvSpPr/>
            <p:nvPr/>
          </p:nvSpPr>
          <p:spPr>
            <a:xfrm>
              <a:off x="1009417" y="4908225"/>
              <a:ext cx="551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1" name="Google Shape;2581;p35"/>
            <p:cNvSpPr/>
            <p:nvPr/>
          </p:nvSpPr>
          <p:spPr>
            <a:xfrm>
              <a:off x="1668108" y="4908225"/>
              <a:ext cx="6081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2" name="Google Shape;2582;p35"/>
            <p:cNvSpPr/>
            <p:nvPr/>
          </p:nvSpPr>
          <p:spPr>
            <a:xfrm>
              <a:off x="2383500" y="4908225"/>
              <a:ext cx="11331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3" name="Google Shape;2583;p35"/>
            <p:cNvSpPr/>
            <p:nvPr/>
          </p:nvSpPr>
          <p:spPr>
            <a:xfrm>
              <a:off x="3623892" y="4908225"/>
              <a:ext cx="763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4" name="Google Shape;2584;p35"/>
            <p:cNvSpPr/>
            <p:nvPr/>
          </p:nvSpPr>
          <p:spPr>
            <a:xfrm>
              <a:off x="4494683" y="4908225"/>
              <a:ext cx="8799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5" name="Google Shape;2585;p35"/>
            <p:cNvSpPr/>
            <p:nvPr/>
          </p:nvSpPr>
          <p:spPr>
            <a:xfrm>
              <a:off x="5481875" y="4908225"/>
              <a:ext cx="10383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6" name="Google Shape;2586;p35"/>
            <p:cNvSpPr/>
            <p:nvPr/>
          </p:nvSpPr>
          <p:spPr>
            <a:xfrm>
              <a:off x="6627467" y="4908225"/>
              <a:ext cx="6999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7" name="Google Shape;2587;p35"/>
            <p:cNvSpPr/>
            <p:nvPr/>
          </p:nvSpPr>
          <p:spPr>
            <a:xfrm>
              <a:off x="7434658" y="4908225"/>
              <a:ext cx="826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8" name="Google Shape;2588;p35"/>
            <p:cNvSpPr/>
            <p:nvPr/>
          </p:nvSpPr>
          <p:spPr>
            <a:xfrm>
              <a:off x="8368450" y="4908225"/>
              <a:ext cx="6999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EDBA">
                <a:alpha val="79215"/>
              </a:srgbClr>
            </a:gs>
            <a:gs pos="100000">
              <a:srgbClr val="DE87F1">
                <a:alpha val="39607"/>
              </a:srgbClr>
            </a:gs>
          </a:gsLst>
          <a:lin ang="13500032" scaled="0"/>
        </a:gradFill>
      </p:bgPr>
    </p:bg>
    <p:spTree>
      <p:nvGrpSpPr>
        <p:cNvPr id="2592" name="Shape 2592"/>
        <p:cNvGrpSpPr/>
        <p:nvPr/>
      </p:nvGrpSpPr>
      <p:grpSpPr>
        <a:xfrm>
          <a:off x="0" y="0"/>
          <a:ext cx="0" cy="0"/>
          <a:chOff x="0" y="0"/>
          <a:chExt cx="0" cy="0"/>
        </a:xfrm>
      </p:grpSpPr>
      <p:sp>
        <p:nvSpPr>
          <p:cNvPr id="2593" name="Google Shape;2593;p36"/>
          <p:cNvSpPr txBox="1"/>
          <p:nvPr>
            <p:ph type="title"/>
          </p:nvPr>
        </p:nvSpPr>
        <p:spPr>
          <a:xfrm>
            <a:off x="311700" y="21214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000000"/>
                </a:solidFill>
              </a:rPr>
              <a:t>Gradient Backgrounds</a:t>
            </a:r>
            <a:endParaRPr>
              <a:solidFill>
                <a:srgbClr val="000000"/>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CB2D3E"/>
            </a:gs>
            <a:gs pos="100000">
              <a:srgbClr val="EF473A"/>
            </a:gs>
          </a:gsLst>
          <a:lin ang="5400012" scaled="0"/>
        </a:gradFill>
      </p:bgPr>
    </p:bg>
    <p:spTree>
      <p:nvGrpSpPr>
        <p:cNvPr id="2597" name="Shape 2597"/>
        <p:cNvGrpSpPr/>
        <p:nvPr/>
      </p:nvGrpSpPr>
      <p:grpSpPr>
        <a:xfrm>
          <a:off x="0" y="0"/>
          <a:ext cx="0" cy="0"/>
          <a:chOff x="0" y="0"/>
          <a:chExt cx="0" cy="0"/>
        </a:xfrm>
      </p:grpSpPr>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12C2E9"/>
            </a:gs>
            <a:gs pos="50000">
              <a:srgbClr val="C471ED"/>
            </a:gs>
            <a:gs pos="100000">
              <a:srgbClr val="F64F59"/>
            </a:gs>
          </a:gsLst>
          <a:lin ang="0" scaled="0"/>
        </a:gradFill>
      </p:bgPr>
    </p:bg>
    <p:spTree>
      <p:nvGrpSpPr>
        <p:cNvPr id="2601" name="Shape 2601"/>
        <p:cNvGrpSpPr/>
        <p:nvPr/>
      </p:nvGrpSpPr>
      <p:grpSpPr>
        <a:xfrm>
          <a:off x="0" y="0"/>
          <a:ext cx="0" cy="0"/>
          <a:chOff x="0" y="0"/>
          <a:chExt cx="0" cy="0"/>
        </a:xfrm>
      </p:grpSpPr>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A8C0FF"/>
            </a:gs>
            <a:gs pos="100000">
              <a:srgbClr val="3F2B96"/>
            </a:gs>
          </a:gsLst>
          <a:lin ang="0" scaled="0"/>
        </a:gradFill>
      </p:bgPr>
    </p:bg>
    <p:spTree>
      <p:nvGrpSpPr>
        <p:cNvPr id="2605" name="Shape 2605"/>
        <p:cNvGrpSpPr/>
        <p:nvPr/>
      </p:nvGrpSpPr>
      <p:grpSpPr>
        <a:xfrm>
          <a:off x="0" y="0"/>
          <a:ext cx="0" cy="0"/>
          <a:chOff x="0" y="0"/>
          <a:chExt cx="0" cy="0"/>
        </a:xfrm>
      </p:grpSpPr>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C9DAF8"/>
            </a:gs>
            <a:gs pos="100000">
              <a:srgbClr val="DE87F1"/>
            </a:gs>
          </a:gsLst>
          <a:lin ang="13500032" scaled="0"/>
        </a:gradFill>
      </p:bgPr>
    </p:bg>
    <p:spTree>
      <p:nvGrpSpPr>
        <p:cNvPr id="2609" name="Shape 2609"/>
        <p:cNvGrpSpPr/>
        <p:nvPr/>
      </p:nvGrpSpPr>
      <p:grpSpPr>
        <a:xfrm>
          <a:off x="0" y="0"/>
          <a:ext cx="0" cy="0"/>
          <a:chOff x="0" y="0"/>
          <a:chExt cx="0" cy="0"/>
        </a:xfrm>
      </p:grpSpPr>
      <p:sp>
        <p:nvSpPr>
          <p:cNvPr id="2610" name="Google Shape;2610;p40"/>
          <p:cNvSpPr txBox="1"/>
          <p:nvPr>
            <p:ph type="title"/>
          </p:nvPr>
        </p:nvSpPr>
        <p:spPr>
          <a:xfrm>
            <a:off x="311700" y="21214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rPr>
              <a:t>Community Contributions</a:t>
            </a:r>
            <a:endParaRPr>
              <a:solidFill>
                <a:srgbClr val="FFFFFF"/>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4" name="Shape 2614"/>
        <p:cNvGrpSpPr/>
        <p:nvPr/>
      </p:nvGrpSpPr>
      <p:grpSpPr>
        <a:xfrm>
          <a:off x="0" y="0"/>
          <a:ext cx="0" cy="0"/>
          <a:chOff x="0" y="0"/>
          <a:chExt cx="0" cy="0"/>
        </a:xfrm>
      </p:grpSpPr>
      <p:grpSp>
        <p:nvGrpSpPr>
          <p:cNvPr id="2615" name="Google Shape;2615;p41"/>
          <p:cNvGrpSpPr/>
          <p:nvPr/>
        </p:nvGrpSpPr>
        <p:grpSpPr>
          <a:xfrm>
            <a:off x="1677893" y="1917852"/>
            <a:ext cx="1768767" cy="1771332"/>
            <a:chOff x="5448325" y="610550"/>
            <a:chExt cx="2742700" cy="2742000"/>
          </a:xfrm>
        </p:grpSpPr>
        <p:sp>
          <p:nvSpPr>
            <p:cNvPr id="2616" name="Google Shape;2616;p41"/>
            <p:cNvSpPr/>
            <p:nvPr/>
          </p:nvSpPr>
          <p:spPr>
            <a:xfrm>
              <a:off x="5448325" y="610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7" name="Google Shape;2617;p41"/>
            <p:cNvSpPr/>
            <p:nvPr/>
          </p:nvSpPr>
          <p:spPr>
            <a:xfrm>
              <a:off x="5722525" y="610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8" name="Google Shape;2618;p41"/>
            <p:cNvSpPr/>
            <p:nvPr/>
          </p:nvSpPr>
          <p:spPr>
            <a:xfrm>
              <a:off x="5996725" y="610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9" name="Google Shape;2619;p41"/>
            <p:cNvSpPr/>
            <p:nvPr/>
          </p:nvSpPr>
          <p:spPr>
            <a:xfrm>
              <a:off x="6270925" y="610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0" name="Google Shape;2620;p41"/>
            <p:cNvSpPr/>
            <p:nvPr/>
          </p:nvSpPr>
          <p:spPr>
            <a:xfrm>
              <a:off x="6545125" y="610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1" name="Google Shape;2621;p41"/>
            <p:cNvSpPr/>
            <p:nvPr/>
          </p:nvSpPr>
          <p:spPr>
            <a:xfrm>
              <a:off x="6819325" y="610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2" name="Google Shape;2622;p41"/>
            <p:cNvSpPr/>
            <p:nvPr/>
          </p:nvSpPr>
          <p:spPr>
            <a:xfrm>
              <a:off x="7093525" y="610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3" name="Google Shape;2623;p41"/>
            <p:cNvSpPr/>
            <p:nvPr/>
          </p:nvSpPr>
          <p:spPr>
            <a:xfrm>
              <a:off x="7367725" y="610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4" name="Google Shape;2624;p41"/>
            <p:cNvSpPr/>
            <p:nvPr/>
          </p:nvSpPr>
          <p:spPr>
            <a:xfrm>
              <a:off x="7641925" y="610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5" name="Google Shape;2625;p41"/>
            <p:cNvSpPr/>
            <p:nvPr/>
          </p:nvSpPr>
          <p:spPr>
            <a:xfrm>
              <a:off x="7916125" y="610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6" name="Google Shape;2626;p41"/>
            <p:cNvSpPr/>
            <p:nvPr/>
          </p:nvSpPr>
          <p:spPr>
            <a:xfrm>
              <a:off x="5448325" y="884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7" name="Google Shape;2627;p41"/>
            <p:cNvSpPr/>
            <p:nvPr/>
          </p:nvSpPr>
          <p:spPr>
            <a:xfrm>
              <a:off x="5722525" y="884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8" name="Google Shape;2628;p41"/>
            <p:cNvSpPr/>
            <p:nvPr/>
          </p:nvSpPr>
          <p:spPr>
            <a:xfrm>
              <a:off x="5996725" y="884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9" name="Google Shape;2629;p41"/>
            <p:cNvSpPr/>
            <p:nvPr/>
          </p:nvSpPr>
          <p:spPr>
            <a:xfrm>
              <a:off x="6270925" y="884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0" name="Google Shape;2630;p41"/>
            <p:cNvSpPr/>
            <p:nvPr/>
          </p:nvSpPr>
          <p:spPr>
            <a:xfrm>
              <a:off x="6545125" y="884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1" name="Google Shape;2631;p41"/>
            <p:cNvSpPr/>
            <p:nvPr/>
          </p:nvSpPr>
          <p:spPr>
            <a:xfrm>
              <a:off x="6819325" y="884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2" name="Google Shape;2632;p41"/>
            <p:cNvSpPr/>
            <p:nvPr/>
          </p:nvSpPr>
          <p:spPr>
            <a:xfrm>
              <a:off x="7093525" y="884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3" name="Google Shape;2633;p41"/>
            <p:cNvSpPr/>
            <p:nvPr/>
          </p:nvSpPr>
          <p:spPr>
            <a:xfrm>
              <a:off x="7367725" y="884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4" name="Google Shape;2634;p41"/>
            <p:cNvSpPr/>
            <p:nvPr/>
          </p:nvSpPr>
          <p:spPr>
            <a:xfrm>
              <a:off x="7641925" y="884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5" name="Google Shape;2635;p41"/>
            <p:cNvSpPr/>
            <p:nvPr/>
          </p:nvSpPr>
          <p:spPr>
            <a:xfrm>
              <a:off x="7916125" y="884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6" name="Google Shape;2636;p41"/>
            <p:cNvSpPr/>
            <p:nvPr/>
          </p:nvSpPr>
          <p:spPr>
            <a:xfrm>
              <a:off x="5449025" y="1158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7" name="Google Shape;2637;p41"/>
            <p:cNvSpPr/>
            <p:nvPr/>
          </p:nvSpPr>
          <p:spPr>
            <a:xfrm>
              <a:off x="5723225" y="1158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8" name="Google Shape;2638;p41"/>
            <p:cNvSpPr/>
            <p:nvPr/>
          </p:nvSpPr>
          <p:spPr>
            <a:xfrm>
              <a:off x="5997425" y="1158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9" name="Google Shape;2639;p41"/>
            <p:cNvSpPr/>
            <p:nvPr/>
          </p:nvSpPr>
          <p:spPr>
            <a:xfrm>
              <a:off x="6271625" y="1158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0" name="Google Shape;2640;p41"/>
            <p:cNvSpPr/>
            <p:nvPr/>
          </p:nvSpPr>
          <p:spPr>
            <a:xfrm>
              <a:off x="6545825" y="1158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1" name="Google Shape;2641;p41"/>
            <p:cNvSpPr/>
            <p:nvPr/>
          </p:nvSpPr>
          <p:spPr>
            <a:xfrm>
              <a:off x="6820025" y="1158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2" name="Google Shape;2642;p41"/>
            <p:cNvSpPr/>
            <p:nvPr/>
          </p:nvSpPr>
          <p:spPr>
            <a:xfrm>
              <a:off x="7094225" y="1158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3" name="Google Shape;2643;p41"/>
            <p:cNvSpPr/>
            <p:nvPr/>
          </p:nvSpPr>
          <p:spPr>
            <a:xfrm>
              <a:off x="7368425" y="1158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4" name="Google Shape;2644;p41"/>
            <p:cNvSpPr/>
            <p:nvPr/>
          </p:nvSpPr>
          <p:spPr>
            <a:xfrm>
              <a:off x="7642625" y="1158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5" name="Google Shape;2645;p41"/>
            <p:cNvSpPr/>
            <p:nvPr/>
          </p:nvSpPr>
          <p:spPr>
            <a:xfrm>
              <a:off x="7916825" y="1158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6" name="Google Shape;2646;p41"/>
            <p:cNvSpPr/>
            <p:nvPr/>
          </p:nvSpPr>
          <p:spPr>
            <a:xfrm>
              <a:off x="54490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7" name="Google Shape;2647;p41"/>
            <p:cNvSpPr/>
            <p:nvPr/>
          </p:nvSpPr>
          <p:spPr>
            <a:xfrm>
              <a:off x="57232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8" name="Google Shape;2648;p41"/>
            <p:cNvSpPr/>
            <p:nvPr/>
          </p:nvSpPr>
          <p:spPr>
            <a:xfrm>
              <a:off x="59974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9" name="Google Shape;2649;p41"/>
            <p:cNvSpPr/>
            <p:nvPr/>
          </p:nvSpPr>
          <p:spPr>
            <a:xfrm>
              <a:off x="62716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0" name="Google Shape;2650;p41"/>
            <p:cNvSpPr/>
            <p:nvPr/>
          </p:nvSpPr>
          <p:spPr>
            <a:xfrm>
              <a:off x="65458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1" name="Google Shape;2651;p41"/>
            <p:cNvSpPr/>
            <p:nvPr/>
          </p:nvSpPr>
          <p:spPr>
            <a:xfrm>
              <a:off x="68200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2" name="Google Shape;2652;p41"/>
            <p:cNvSpPr/>
            <p:nvPr/>
          </p:nvSpPr>
          <p:spPr>
            <a:xfrm>
              <a:off x="70942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3" name="Google Shape;2653;p41"/>
            <p:cNvSpPr/>
            <p:nvPr/>
          </p:nvSpPr>
          <p:spPr>
            <a:xfrm>
              <a:off x="73684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4" name="Google Shape;2654;p41"/>
            <p:cNvSpPr/>
            <p:nvPr/>
          </p:nvSpPr>
          <p:spPr>
            <a:xfrm>
              <a:off x="76426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5" name="Google Shape;2655;p41"/>
            <p:cNvSpPr/>
            <p:nvPr/>
          </p:nvSpPr>
          <p:spPr>
            <a:xfrm>
              <a:off x="79168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6" name="Google Shape;2656;p41"/>
            <p:cNvSpPr/>
            <p:nvPr/>
          </p:nvSpPr>
          <p:spPr>
            <a:xfrm>
              <a:off x="54490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7" name="Google Shape;2657;p41"/>
            <p:cNvSpPr/>
            <p:nvPr/>
          </p:nvSpPr>
          <p:spPr>
            <a:xfrm>
              <a:off x="57232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8" name="Google Shape;2658;p41"/>
            <p:cNvSpPr/>
            <p:nvPr/>
          </p:nvSpPr>
          <p:spPr>
            <a:xfrm>
              <a:off x="59974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9" name="Google Shape;2659;p41"/>
            <p:cNvSpPr/>
            <p:nvPr/>
          </p:nvSpPr>
          <p:spPr>
            <a:xfrm>
              <a:off x="62716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0" name="Google Shape;2660;p41"/>
            <p:cNvSpPr/>
            <p:nvPr/>
          </p:nvSpPr>
          <p:spPr>
            <a:xfrm>
              <a:off x="65458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1" name="Google Shape;2661;p41"/>
            <p:cNvSpPr/>
            <p:nvPr/>
          </p:nvSpPr>
          <p:spPr>
            <a:xfrm>
              <a:off x="68200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2" name="Google Shape;2662;p41"/>
            <p:cNvSpPr/>
            <p:nvPr/>
          </p:nvSpPr>
          <p:spPr>
            <a:xfrm>
              <a:off x="70942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3" name="Google Shape;2663;p41"/>
            <p:cNvSpPr/>
            <p:nvPr/>
          </p:nvSpPr>
          <p:spPr>
            <a:xfrm>
              <a:off x="73684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4" name="Google Shape;2664;p41"/>
            <p:cNvSpPr/>
            <p:nvPr/>
          </p:nvSpPr>
          <p:spPr>
            <a:xfrm>
              <a:off x="76426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5" name="Google Shape;2665;p41"/>
            <p:cNvSpPr/>
            <p:nvPr/>
          </p:nvSpPr>
          <p:spPr>
            <a:xfrm>
              <a:off x="79168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6" name="Google Shape;2666;p41"/>
            <p:cNvSpPr/>
            <p:nvPr/>
          </p:nvSpPr>
          <p:spPr>
            <a:xfrm>
              <a:off x="54483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7" name="Google Shape;2667;p41"/>
            <p:cNvSpPr/>
            <p:nvPr/>
          </p:nvSpPr>
          <p:spPr>
            <a:xfrm>
              <a:off x="57225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8" name="Google Shape;2668;p41"/>
            <p:cNvSpPr/>
            <p:nvPr/>
          </p:nvSpPr>
          <p:spPr>
            <a:xfrm>
              <a:off x="59967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9" name="Google Shape;2669;p41"/>
            <p:cNvSpPr/>
            <p:nvPr/>
          </p:nvSpPr>
          <p:spPr>
            <a:xfrm>
              <a:off x="62709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0" name="Google Shape;2670;p41"/>
            <p:cNvSpPr/>
            <p:nvPr/>
          </p:nvSpPr>
          <p:spPr>
            <a:xfrm>
              <a:off x="65451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1" name="Google Shape;2671;p41"/>
            <p:cNvSpPr/>
            <p:nvPr/>
          </p:nvSpPr>
          <p:spPr>
            <a:xfrm>
              <a:off x="68193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2" name="Google Shape;2672;p41"/>
            <p:cNvSpPr/>
            <p:nvPr/>
          </p:nvSpPr>
          <p:spPr>
            <a:xfrm>
              <a:off x="70935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3" name="Google Shape;2673;p41"/>
            <p:cNvSpPr/>
            <p:nvPr/>
          </p:nvSpPr>
          <p:spPr>
            <a:xfrm>
              <a:off x="73677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4" name="Google Shape;2674;p41"/>
            <p:cNvSpPr/>
            <p:nvPr/>
          </p:nvSpPr>
          <p:spPr>
            <a:xfrm>
              <a:off x="76419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5" name="Google Shape;2675;p41"/>
            <p:cNvSpPr/>
            <p:nvPr/>
          </p:nvSpPr>
          <p:spPr>
            <a:xfrm>
              <a:off x="79161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6" name="Google Shape;2676;p41"/>
            <p:cNvSpPr/>
            <p:nvPr/>
          </p:nvSpPr>
          <p:spPr>
            <a:xfrm>
              <a:off x="54483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7" name="Google Shape;2677;p41"/>
            <p:cNvSpPr/>
            <p:nvPr/>
          </p:nvSpPr>
          <p:spPr>
            <a:xfrm>
              <a:off x="57225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8" name="Google Shape;2678;p41"/>
            <p:cNvSpPr/>
            <p:nvPr/>
          </p:nvSpPr>
          <p:spPr>
            <a:xfrm>
              <a:off x="59967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9" name="Google Shape;2679;p41"/>
            <p:cNvSpPr/>
            <p:nvPr/>
          </p:nvSpPr>
          <p:spPr>
            <a:xfrm>
              <a:off x="62709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0" name="Google Shape;2680;p41"/>
            <p:cNvSpPr/>
            <p:nvPr/>
          </p:nvSpPr>
          <p:spPr>
            <a:xfrm>
              <a:off x="65451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1" name="Google Shape;2681;p41"/>
            <p:cNvSpPr/>
            <p:nvPr/>
          </p:nvSpPr>
          <p:spPr>
            <a:xfrm>
              <a:off x="68193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2" name="Google Shape;2682;p41"/>
            <p:cNvSpPr/>
            <p:nvPr/>
          </p:nvSpPr>
          <p:spPr>
            <a:xfrm>
              <a:off x="70935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3" name="Google Shape;2683;p41"/>
            <p:cNvSpPr/>
            <p:nvPr/>
          </p:nvSpPr>
          <p:spPr>
            <a:xfrm>
              <a:off x="73677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4" name="Google Shape;2684;p41"/>
            <p:cNvSpPr/>
            <p:nvPr/>
          </p:nvSpPr>
          <p:spPr>
            <a:xfrm>
              <a:off x="76419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5" name="Google Shape;2685;p41"/>
            <p:cNvSpPr/>
            <p:nvPr/>
          </p:nvSpPr>
          <p:spPr>
            <a:xfrm>
              <a:off x="79161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6" name="Google Shape;2686;p41"/>
            <p:cNvSpPr/>
            <p:nvPr/>
          </p:nvSpPr>
          <p:spPr>
            <a:xfrm>
              <a:off x="54490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7" name="Google Shape;2687;p41"/>
            <p:cNvSpPr/>
            <p:nvPr/>
          </p:nvSpPr>
          <p:spPr>
            <a:xfrm>
              <a:off x="57232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8" name="Google Shape;2688;p41"/>
            <p:cNvSpPr/>
            <p:nvPr/>
          </p:nvSpPr>
          <p:spPr>
            <a:xfrm>
              <a:off x="59974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9" name="Google Shape;2689;p41"/>
            <p:cNvSpPr/>
            <p:nvPr/>
          </p:nvSpPr>
          <p:spPr>
            <a:xfrm>
              <a:off x="62716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0" name="Google Shape;2690;p41"/>
            <p:cNvSpPr/>
            <p:nvPr/>
          </p:nvSpPr>
          <p:spPr>
            <a:xfrm>
              <a:off x="65458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1" name="Google Shape;2691;p41"/>
            <p:cNvSpPr/>
            <p:nvPr/>
          </p:nvSpPr>
          <p:spPr>
            <a:xfrm>
              <a:off x="68200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2" name="Google Shape;2692;p41"/>
            <p:cNvSpPr/>
            <p:nvPr/>
          </p:nvSpPr>
          <p:spPr>
            <a:xfrm>
              <a:off x="70942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3" name="Google Shape;2693;p41"/>
            <p:cNvSpPr/>
            <p:nvPr/>
          </p:nvSpPr>
          <p:spPr>
            <a:xfrm>
              <a:off x="73684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4" name="Google Shape;2694;p41"/>
            <p:cNvSpPr/>
            <p:nvPr/>
          </p:nvSpPr>
          <p:spPr>
            <a:xfrm>
              <a:off x="76426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5" name="Google Shape;2695;p41"/>
            <p:cNvSpPr/>
            <p:nvPr/>
          </p:nvSpPr>
          <p:spPr>
            <a:xfrm>
              <a:off x="79168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6" name="Google Shape;2696;p41"/>
            <p:cNvSpPr/>
            <p:nvPr/>
          </p:nvSpPr>
          <p:spPr>
            <a:xfrm>
              <a:off x="54490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7" name="Google Shape;2697;p41"/>
            <p:cNvSpPr/>
            <p:nvPr/>
          </p:nvSpPr>
          <p:spPr>
            <a:xfrm>
              <a:off x="57232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8" name="Google Shape;2698;p41"/>
            <p:cNvSpPr/>
            <p:nvPr/>
          </p:nvSpPr>
          <p:spPr>
            <a:xfrm>
              <a:off x="59974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9" name="Google Shape;2699;p41"/>
            <p:cNvSpPr/>
            <p:nvPr/>
          </p:nvSpPr>
          <p:spPr>
            <a:xfrm>
              <a:off x="62716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0" name="Google Shape;2700;p41"/>
            <p:cNvSpPr/>
            <p:nvPr/>
          </p:nvSpPr>
          <p:spPr>
            <a:xfrm>
              <a:off x="65458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1" name="Google Shape;2701;p41"/>
            <p:cNvSpPr/>
            <p:nvPr/>
          </p:nvSpPr>
          <p:spPr>
            <a:xfrm>
              <a:off x="68200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2" name="Google Shape;2702;p41"/>
            <p:cNvSpPr/>
            <p:nvPr/>
          </p:nvSpPr>
          <p:spPr>
            <a:xfrm>
              <a:off x="70942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3" name="Google Shape;2703;p41"/>
            <p:cNvSpPr/>
            <p:nvPr/>
          </p:nvSpPr>
          <p:spPr>
            <a:xfrm>
              <a:off x="73684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4" name="Google Shape;2704;p41"/>
            <p:cNvSpPr/>
            <p:nvPr/>
          </p:nvSpPr>
          <p:spPr>
            <a:xfrm>
              <a:off x="76426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5" name="Google Shape;2705;p41"/>
            <p:cNvSpPr/>
            <p:nvPr/>
          </p:nvSpPr>
          <p:spPr>
            <a:xfrm>
              <a:off x="79168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6" name="Google Shape;2706;p41"/>
            <p:cNvSpPr/>
            <p:nvPr/>
          </p:nvSpPr>
          <p:spPr>
            <a:xfrm>
              <a:off x="5449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7" name="Google Shape;2707;p41"/>
            <p:cNvSpPr/>
            <p:nvPr/>
          </p:nvSpPr>
          <p:spPr>
            <a:xfrm>
              <a:off x="5723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8" name="Google Shape;2708;p41"/>
            <p:cNvSpPr/>
            <p:nvPr/>
          </p:nvSpPr>
          <p:spPr>
            <a:xfrm>
              <a:off x="59974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9" name="Google Shape;2709;p41"/>
            <p:cNvSpPr/>
            <p:nvPr/>
          </p:nvSpPr>
          <p:spPr>
            <a:xfrm>
              <a:off x="62716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0" name="Google Shape;2710;p41"/>
            <p:cNvSpPr/>
            <p:nvPr/>
          </p:nvSpPr>
          <p:spPr>
            <a:xfrm>
              <a:off x="65458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1" name="Google Shape;2711;p41"/>
            <p:cNvSpPr/>
            <p:nvPr/>
          </p:nvSpPr>
          <p:spPr>
            <a:xfrm>
              <a:off x="6820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2" name="Google Shape;2712;p41"/>
            <p:cNvSpPr/>
            <p:nvPr/>
          </p:nvSpPr>
          <p:spPr>
            <a:xfrm>
              <a:off x="7094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3" name="Google Shape;2713;p41"/>
            <p:cNvSpPr/>
            <p:nvPr/>
          </p:nvSpPr>
          <p:spPr>
            <a:xfrm>
              <a:off x="73684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4" name="Google Shape;2714;p41"/>
            <p:cNvSpPr/>
            <p:nvPr/>
          </p:nvSpPr>
          <p:spPr>
            <a:xfrm>
              <a:off x="76426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5" name="Google Shape;2715;p41"/>
            <p:cNvSpPr/>
            <p:nvPr/>
          </p:nvSpPr>
          <p:spPr>
            <a:xfrm>
              <a:off x="79168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16" name="Google Shape;2716;p41"/>
          <p:cNvGrpSpPr/>
          <p:nvPr/>
        </p:nvGrpSpPr>
        <p:grpSpPr>
          <a:xfrm>
            <a:off x="1120231" y="1152499"/>
            <a:ext cx="530946" cy="531400"/>
            <a:chOff x="5448325" y="610550"/>
            <a:chExt cx="823300" cy="822600"/>
          </a:xfrm>
        </p:grpSpPr>
        <p:sp>
          <p:nvSpPr>
            <p:cNvPr id="2717" name="Google Shape;2717;p41"/>
            <p:cNvSpPr/>
            <p:nvPr/>
          </p:nvSpPr>
          <p:spPr>
            <a:xfrm>
              <a:off x="5448325" y="610550"/>
              <a:ext cx="274200" cy="2742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8" name="Google Shape;2718;p41"/>
            <p:cNvSpPr/>
            <p:nvPr/>
          </p:nvSpPr>
          <p:spPr>
            <a:xfrm>
              <a:off x="5722525" y="610550"/>
              <a:ext cx="274200" cy="2742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9" name="Google Shape;2719;p41"/>
            <p:cNvSpPr/>
            <p:nvPr/>
          </p:nvSpPr>
          <p:spPr>
            <a:xfrm>
              <a:off x="5996725" y="610550"/>
              <a:ext cx="274200" cy="2742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0" name="Google Shape;2720;p41"/>
            <p:cNvSpPr/>
            <p:nvPr/>
          </p:nvSpPr>
          <p:spPr>
            <a:xfrm>
              <a:off x="5448325" y="884750"/>
              <a:ext cx="274200" cy="2742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1" name="Google Shape;2721;p41"/>
            <p:cNvSpPr/>
            <p:nvPr/>
          </p:nvSpPr>
          <p:spPr>
            <a:xfrm>
              <a:off x="5722525" y="884750"/>
              <a:ext cx="274200" cy="2742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2" name="Google Shape;2722;p41"/>
            <p:cNvSpPr/>
            <p:nvPr/>
          </p:nvSpPr>
          <p:spPr>
            <a:xfrm>
              <a:off x="5996725" y="884750"/>
              <a:ext cx="274200" cy="2742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3" name="Google Shape;2723;p41"/>
            <p:cNvSpPr/>
            <p:nvPr/>
          </p:nvSpPr>
          <p:spPr>
            <a:xfrm>
              <a:off x="5449025" y="1158950"/>
              <a:ext cx="274200" cy="2742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4" name="Google Shape;2724;p41"/>
            <p:cNvSpPr/>
            <p:nvPr/>
          </p:nvSpPr>
          <p:spPr>
            <a:xfrm>
              <a:off x="5723225" y="1158950"/>
              <a:ext cx="274200" cy="2742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5" name="Google Shape;2725;p41"/>
            <p:cNvSpPr/>
            <p:nvPr/>
          </p:nvSpPr>
          <p:spPr>
            <a:xfrm>
              <a:off x="5997425" y="1158950"/>
              <a:ext cx="274200" cy="2742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726" name="Google Shape;2726;p41"/>
          <p:cNvCxnSpPr/>
          <p:nvPr/>
        </p:nvCxnSpPr>
        <p:spPr>
          <a:xfrm>
            <a:off x="1655875" y="1684200"/>
            <a:ext cx="534900" cy="610200"/>
          </a:xfrm>
          <a:prstGeom prst="straightConnector1">
            <a:avLst/>
          </a:prstGeom>
          <a:noFill/>
          <a:ln cap="flat" cmpd="sng" w="9525">
            <a:solidFill>
              <a:schemeClr val="dk2"/>
            </a:solidFill>
            <a:prstDash val="dash"/>
            <a:round/>
            <a:headEnd len="med" w="med" type="none"/>
            <a:tailEnd len="med" w="med" type="none"/>
          </a:ln>
        </p:spPr>
      </p:cxnSp>
      <p:cxnSp>
        <p:nvCxnSpPr>
          <p:cNvPr id="2727" name="Google Shape;2727;p41"/>
          <p:cNvCxnSpPr/>
          <p:nvPr/>
        </p:nvCxnSpPr>
        <p:spPr>
          <a:xfrm>
            <a:off x="1120231" y="1683899"/>
            <a:ext cx="562200" cy="609900"/>
          </a:xfrm>
          <a:prstGeom prst="straightConnector1">
            <a:avLst/>
          </a:prstGeom>
          <a:noFill/>
          <a:ln cap="flat" cmpd="sng" w="9525">
            <a:solidFill>
              <a:schemeClr val="dk2"/>
            </a:solidFill>
            <a:prstDash val="dash"/>
            <a:round/>
            <a:headEnd len="med" w="med" type="none"/>
            <a:tailEnd len="med" w="med" type="none"/>
          </a:ln>
        </p:spPr>
      </p:cxnSp>
      <p:cxnSp>
        <p:nvCxnSpPr>
          <p:cNvPr id="2728" name="Google Shape;2728;p41"/>
          <p:cNvCxnSpPr/>
          <p:nvPr/>
        </p:nvCxnSpPr>
        <p:spPr>
          <a:xfrm>
            <a:off x="1659200" y="1146475"/>
            <a:ext cx="555300" cy="618900"/>
          </a:xfrm>
          <a:prstGeom prst="straightConnector1">
            <a:avLst/>
          </a:prstGeom>
          <a:noFill/>
          <a:ln cap="flat" cmpd="sng" w="9525">
            <a:solidFill>
              <a:schemeClr val="dk2"/>
            </a:solidFill>
            <a:prstDash val="dash"/>
            <a:round/>
            <a:headEnd len="med" w="med" type="none"/>
            <a:tailEnd len="med" w="med" type="none"/>
          </a:ln>
        </p:spPr>
      </p:cxnSp>
      <p:grpSp>
        <p:nvGrpSpPr>
          <p:cNvPr id="2729" name="Google Shape;2729;p41"/>
          <p:cNvGrpSpPr/>
          <p:nvPr/>
        </p:nvGrpSpPr>
        <p:grpSpPr>
          <a:xfrm>
            <a:off x="5553569" y="3258415"/>
            <a:ext cx="1768767" cy="1735686"/>
            <a:chOff x="5448325" y="610550"/>
            <a:chExt cx="2742700" cy="2742000"/>
          </a:xfrm>
        </p:grpSpPr>
        <p:sp>
          <p:nvSpPr>
            <p:cNvPr id="2730" name="Google Shape;2730;p41"/>
            <p:cNvSpPr/>
            <p:nvPr/>
          </p:nvSpPr>
          <p:spPr>
            <a:xfrm>
              <a:off x="5448325" y="610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1" name="Google Shape;2731;p41"/>
            <p:cNvSpPr/>
            <p:nvPr/>
          </p:nvSpPr>
          <p:spPr>
            <a:xfrm>
              <a:off x="5722525" y="610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2" name="Google Shape;2732;p41"/>
            <p:cNvSpPr/>
            <p:nvPr/>
          </p:nvSpPr>
          <p:spPr>
            <a:xfrm>
              <a:off x="5996725" y="610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3" name="Google Shape;2733;p41"/>
            <p:cNvSpPr/>
            <p:nvPr/>
          </p:nvSpPr>
          <p:spPr>
            <a:xfrm>
              <a:off x="6270925" y="610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4" name="Google Shape;2734;p41"/>
            <p:cNvSpPr/>
            <p:nvPr/>
          </p:nvSpPr>
          <p:spPr>
            <a:xfrm>
              <a:off x="6545125" y="610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5" name="Google Shape;2735;p41"/>
            <p:cNvSpPr/>
            <p:nvPr/>
          </p:nvSpPr>
          <p:spPr>
            <a:xfrm>
              <a:off x="6819325" y="610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6" name="Google Shape;2736;p41"/>
            <p:cNvSpPr/>
            <p:nvPr/>
          </p:nvSpPr>
          <p:spPr>
            <a:xfrm>
              <a:off x="7093525" y="610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7" name="Google Shape;2737;p41"/>
            <p:cNvSpPr/>
            <p:nvPr/>
          </p:nvSpPr>
          <p:spPr>
            <a:xfrm>
              <a:off x="7367725" y="610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8" name="Google Shape;2738;p41"/>
            <p:cNvSpPr/>
            <p:nvPr/>
          </p:nvSpPr>
          <p:spPr>
            <a:xfrm>
              <a:off x="7641925" y="610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9" name="Google Shape;2739;p41"/>
            <p:cNvSpPr/>
            <p:nvPr/>
          </p:nvSpPr>
          <p:spPr>
            <a:xfrm>
              <a:off x="7916125" y="610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0" name="Google Shape;2740;p41"/>
            <p:cNvSpPr/>
            <p:nvPr/>
          </p:nvSpPr>
          <p:spPr>
            <a:xfrm>
              <a:off x="5448325" y="884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1" name="Google Shape;2741;p41"/>
            <p:cNvSpPr/>
            <p:nvPr/>
          </p:nvSpPr>
          <p:spPr>
            <a:xfrm>
              <a:off x="5722525" y="884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2" name="Google Shape;2742;p41"/>
            <p:cNvSpPr/>
            <p:nvPr/>
          </p:nvSpPr>
          <p:spPr>
            <a:xfrm>
              <a:off x="5996725" y="884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3" name="Google Shape;2743;p41"/>
            <p:cNvSpPr/>
            <p:nvPr/>
          </p:nvSpPr>
          <p:spPr>
            <a:xfrm>
              <a:off x="6270925" y="884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4" name="Google Shape;2744;p41"/>
            <p:cNvSpPr/>
            <p:nvPr/>
          </p:nvSpPr>
          <p:spPr>
            <a:xfrm>
              <a:off x="6545125" y="884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5" name="Google Shape;2745;p41"/>
            <p:cNvSpPr/>
            <p:nvPr/>
          </p:nvSpPr>
          <p:spPr>
            <a:xfrm>
              <a:off x="6819325" y="884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6" name="Google Shape;2746;p41"/>
            <p:cNvSpPr/>
            <p:nvPr/>
          </p:nvSpPr>
          <p:spPr>
            <a:xfrm>
              <a:off x="7093525" y="884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7" name="Google Shape;2747;p41"/>
            <p:cNvSpPr/>
            <p:nvPr/>
          </p:nvSpPr>
          <p:spPr>
            <a:xfrm>
              <a:off x="7367725" y="884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8" name="Google Shape;2748;p41"/>
            <p:cNvSpPr/>
            <p:nvPr/>
          </p:nvSpPr>
          <p:spPr>
            <a:xfrm>
              <a:off x="7641925" y="884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9" name="Google Shape;2749;p41"/>
            <p:cNvSpPr/>
            <p:nvPr/>
          </p:nvSpPr>
          <p:spPr>
            <a:xfrm>
              <a:off x="7916125" y="884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0" name="Google Shape;2750;p41"/>
            <p:cNvSpPr/>
            <p:nvPr/>
          </p:nvSpPr>
          <p:spPr>
            <a:xfrm>
              <a:off x="5449025" y="1158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1" name="Google Shape;2751;p41"/>
            <p:cNvSpPr/>
            <p:nvPr/>
          </p:nvSpPr>
          <p:spPr>
            <a:xfrm>
              <a:off x="5723225" y="1158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2" name="Google Shape;2752;p41"/>
            <p:cNvSpPr/>
            <p:nvPr/>
          </p:nvSpPr>
          <p:spPr>
            <a:xfrm>
              <a:off x="5997425" y="1158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3" name="Google Shape;2753;p41"/>
            <p:cNvSpPr/>
            <p:nvPr/>
          </p:nvSpPr>
          <p:spPr>
            <a:xfrm>
              <a:off x="6271625" y="1158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4" name="Google Shape;2754;p41"/>
            <p:cNvSpPr/>
            <p:nvPr/>
          </p:nvSpPr>
          <p:spPr>
            <a:xfrm>
              <a:off x="6545825" y="1158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5" name="Google Shape;2755;p41"/>
            <p:cNvSpPr/>
            <p:nvPr/>
          </p:nvSpPr>
          <p:spPr>
            <a:xfrm>
              <a:off x="6820025" y="1158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6" name="Google Shape;2756;p41"/>
            <p:cNvSpPr/>
            <p:nvPr/>
          </p:nvSpPr>
          <p:spPr>
            <a:xfrm>
              <a:off x="7094225" y="1158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7" name="Google Shape;2757;p41"/>
            <p:cNvSpPr/>
            <p:nvPr/>
          </p:nvSpPr>
          <p:spPr>
            <a:xfrm>
              <a:off x="7368425" y="1158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8" name="Google Shape;2758;p41"/>
            <p:cNvSpPr/>
            <p:nvPr/>
          </p:nvSpPr>
          <p:spPr>
            <a:xfrm>
              <a:off x="7642625" y="1158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9" name="Google Shape;2759;p41"/>
            <p:cNvSpPr/>
            <p:nvPr/>
          </p:nvSpPr>
          <p:spPr>
            <a:xfrm>
              <a:off x="7916825" y="1158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0" name="Google Shape;2760;p41"/>
            <p:cNvSpPr/>
            <p:nvPr/>
          </p:nvSpPr>
          <p:spPr>
            <a:xfrm>
              <a:off x="54490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1" name="Google Shape;2761;p41"/>
            <p:cNvSpPr/>
            <p:nvPr/>
          </p:nvSpPr>
          <p:spPr>
            <a:xfrm>
              <a:off x="57232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2" name="Google Shape;2762;p41"/>
            <p:cNvSpPr/>
            <p:nvPr/>
          </p:nvSpPr>
          <p:spPr>
            <a:xfrm>
              <a:off x="59974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3" name="Google Shape;2763;p41"/>
            <p:cNvSpPr/>
            <p:nvPr/>
          </p:nvSpPr>
          <p:spPr>
            <a:xfrm>
              <a:off x="62716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4" name="Google Shape;2764;p41"/>
            <p:cNvSpPr/>
            <p:nvPr/>
          </p:nvSpPr>
          <p:spPr>
            <a:xfrm>
              <a:off x="65458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5" name="Google Shape;2765;p41"/>
            <p:cNvSpPr/>
            <p:nvPr/>
          </p:nvSpPr>
          <p:spPr>
            <a:xfrm>
              <a:off x="68200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6" name="Google Shape;2766;p41"/>
            <p:cNvSpPr/>
            <p:nvPr/>
          </p:nvSpPr>
          <p:spPr>
            <a:xfrm>
              <a:off x="70942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7" name="Google Shape;2767;p41"/>
            <p:cNvSpPr/>
            <p:nvPr/>
          </p:nvSpPr>
          <p:spPr>
            <a:xfrm>
              <a:off x="73684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8" name="Google Shape;2768;p41"/>
            <p:cNvSpPr/>
            <p:nvPr/>
          </p:nvSpPr>
          <p:spPr>
            <a:xfrm>
              <a:off x="76426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9" name="Google Shape;2769;p41"/>
            <p:cNvSpPr/>
            <p:nvPr/>
          </p:nvSpPr>
          <p:spPr>
            <a:xfrm>
              <a:off x="79168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0" name="Google Shape;2770;p41"/>
            <p:cNvSpPr/>
            <p:nvPr/>
          </p:nvSpPr>
          <p:spPr>
            <a:xfrm>
              <a:off x="54490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1" name="Google Shape;2771;p41"/>
            <p:cNvSpPr/>
            <p:nvPr/>
          </p:nvSpPr>
          <p:spPr>
            <a:xfrm>
              <a:off x="57232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2" name="Google Shape;2772;p41"/>
            <p:cNvSpPr/>
            <p:nvPr/>
          </p:nvSpPr>
          <p:spPr>
            <a:xfrm>
              <a:off x="59974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3" name="Google Shape;2773;p41"/>
            <p:cNvSpPr/>
            <p:nvPr/>
          </p:nvSpPr>
          <p:spPr>
            <a:xfrm>
              <a:off x="62716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4" name="Google Shape;2774;p41"/>
            <p:cNvSpPr/>
            <p:nvPr/>
          </p:nvSpPr>
          <p:spPr>
            <a:xfrm>
              <a:off x="65458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5" name="Google Shape;2775;p41"/>
            <p:cNvSpPr/>
            <p:nvPr/>
          </p:nvSpPr>
          <p:spPr>
            <a:xfrm>
              <a:off x="68200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6" name="Google Shape;2776;p41"/>
            <p:cNvSpPr/>
            <p:nvPr/>
          </p:nvSpPr>
          <p:spPr>
            <a:xfrm>
              <a:off x="70942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7" name="Google Shape;2777;p41"/>
            <p:cNvSpPr/>
            <p:nvPr/>
          </p:nvSpPr>
          <p:spPr>
            <a:xfrm>
              <a:off x="73684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8" name="Google Shape;2778;p41"/>
            <p:cNvSpPr/>
            <p:nvPr/>
          </p:nvSpPr>
          <p:spPr>
            <a:xfrm>
              <a:off x="76426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9" name="Google Shape;2779;p41"/>
            <p:cNvSpPr/>
            <p:nvPr/>
          </p:nvSpPr>
          <p:spPr>
            <a:xfrm>
              <a:off x="79168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0" name="Google Shape;2780;p41"/>
            <p:cNvSpPr/>
            <p:nvPr/>
          </p:nvSpPr>
          <p:spPr>
            <a:xfrm>
              <a:off x="54483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1" name="Google Shape;2781;p41"/>
            <p:cNvSpPr/>
            <p:nvPr/>
          </p:nvSpPr>
          <p:spPr>
            <a:xfrm>
              <a:off x="57225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2" name="Google Shape;2782;p41"/>
            <p:cNvSpPr/>
            <p:nvPr/>
          </p:nvSpPr>
          <p:spPr>
            <a:xfrm>
              <a:off x="59967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3" name="Google Shape;2783;p41"/>
            <p:cNvSpPr/>
            <p:nvPr/>
          </p:nvSpPr>
          <p:spPr>
            <a:xfrm>
              <a:off x="62709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4" name="Google Shape;2784;p41"/>
            <p:cNvSpPr/>
            <p:nvPr/>
          </p:nvSpPr>
          <p:spPr>
            <a:xfrm>
              <a:off x="65451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5" name="Google Shape;2785;p41"/>
            <p:cNvSpPr/>
            <p:nvPr/>
          </p:nvSpPr>
          <p:spPr>
            <a:xfrm>
              <a:off x="68193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6" name="Google Shape;2786;p41"/>
            <p:cNvSpPr/>
            <p:nvPr/>
          </p:nvSpPr>
          <p:spPr>
            <a:xfrm>
              <a:off x="70935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7" name="Google Shape;2787;p41"/>
            <p:cNvSpPr/>
            <p:nvPr/>
          </p:nvSpPr>
          <p:spPr>
            <a:xfrm>
              <a:off x="73677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8" name="Google Shape;2788;p41"/>
            <p:cNvSpPr/>
            <p:nvPr/>
          </p:nvSpPr>
          <p:spPr>
            <a:xfrm>
              <a:off x="76419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9" name="Google Shape;2789;p41"/>
            <p:cNvSpPr/>
            <p:nvPr/>
          </p:nvSpPr>
          <p:spPr>
            <a:xfrm>
              <a:off x="79161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0" name="Google Shape;2790;p41"/>
            <p:cNvSpPr/>
            <p:nvPr/>
          </p:nvSpPr>
          <p:spPr>
            <a:xfrm>
              <a:off x="54483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1" name="Google Shape;2791;p41"/>
            <p:cNvSpPr/>
            <p:nvPr/>
          </p:nvSpPr>
          <p:spPr>
            <a:xfrm>
              <a:off x="57225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2" name="Google Shape;2792;p41"/>
            <p:cNvSpPr/>
            <p:nvPr/>
          </p:nvSpPr>
          <p:spPr>
            <a:xfrm>
              <a:off x="59967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3" name="Google Shape;2793;p41"/>
            <p:cNvSpPr/>
            <p:nvPr/>
          </p:nvSpPr>
          <p:spPr>
            <a:xfrm>
              <a:off x="62709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4" name="Google Shape;2794;p41"/>
            <p:cNvSpPr/>
            <p:nvPr/>
          </p:nvSpPr>
          <p:spPr>
            <a:xfrm>
              <a:off x="65451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5" name="Google Shape;2795;p41"/>
            <p:cNvSpPr/>
            <p:nvPr/>
          </p:nvSpPr>
          <p:spPr>
            <a:xfrm>
              <a:off x="68193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6" name="Google Shape;2796;p41"/>
            <p:cNvSpPr/>
            <p:nvPr/>
          </p:nvSpPr>
          <p:spPr>
            <a:xfrm>
              <a:off x="70935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7" name="Google Shape;2797;p41"/>
            <p:cNvSpPr/>
            <p:nvPr/>
          </p:nvSpPr>
          <p:spPr>
            <a:xfrm>
              <a:off x="73677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8" name="Google Shape;2798;p41"/>
            <p:cNvSpPr/>
            <p:nvPr/>
          </p:nvSpPr>
          <p:spPr>
            <a:xfrm>
              <a:off x="76419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9" name="Google Shape;2799;p41"/>
            <p:cNvSpPr/>
            <p:nvPr/>
          </p:nvSpPr>
          <p:spPr>
            <a:xfrm>
              <a:off x="79161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0" name="Google Shape;2800;p41"/>
            <p:cNvSpPr/>
            <p:nvPr/>
          </p:nvSpPr>
          <p:spPr>
            <a:xfrm>
              <a:off x="54490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1" name="Google Shape;2801;p41"/>
            <p:cNvSpPr/>
            <p:nvPr/>
          </p:nvSpPr>
          <p:spPr>
            <a:xfrm>
              <a:off x="57232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2" name="Google Shape;2802;p41"/>
            <p:cNvSpPr/>
            <p:nvPr/>
          </p:nvSpPr>
          <p:spPr>
            <a:xfrm>
              <a:off x="59974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3" name="Google Shape;2803;p41"/>
            <p:cNvSpPr/>
            <p:nvPr/>
          </p:nvSpPr>
          <p:spPr>
            <a:xfrm>
              <a:off x="62716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4" name="Google Shape;2804;p41"/>
            <p:cNvSpPr/>
            <p:nvPr/>
          </p:nvSpPr>
          <p:spPr>
            <a:xfrm>
              <a:off x="65458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5" name="Google Shape;2805;p41"/>
            <p:cNvSpPr/>
            <p:nvPr/>
          </p:nvSpPr>
          <p:spPr>
            <a:xfrm>
              <a:off x="68200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6" name="Google Shape;2806;p41"/>
            <p:cNvSpPr/>
            <p:nvPr/>
          </p:nvSpPr>
          <p:spPr>
            <a:xfrm>
              <a:off x="70942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7" name="Google Shape;2807;p41"/>
            <p:cNvSpPr/>
            <p:nvPr/>
          </p:nvSpPr>
          <p:spPr>
            <a:xfrm>
              <a:off x="73684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8" name="Google Shape;2808;p41"/>
            <p:cNvSpPr/>
            <p:nvPr/>
          </p:nvSpPr>
          <p:spPr>
            <a:xfrm>
              <a:off x="76426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9" name="Google Shape;2809;p41"/>
            <p:cNvSpPr/>
            <p:nvPr/>
          </p:nvSpPr>
          <p:spPr>
            <a:xfrm>
              <a:off x="79168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0" name="Google Shape;2810;p41"/>
            <p:cNvSpPr/>
            <p:nvPr/>
          </p:nvSpPr>
          <p:spPr>
            <a:xfrm>
              <a:off x="54490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1" name="Google Shape;2811;p41"/>
            <p:cNvSpPr/>
            <p:nvPr/>
          </p:nvSpPr>
          <p:spPr>
            <a:xfrm>
              <a:off x="57232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2" name="Google Shape;2812;p41"/>
            <p:cNvSpPr/>
            <p:nvPr/>
          </p:nvSpPr>
          <p:spPr>
            <a:xfrm>
              <a:off x="59974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3" name="Google Shape;2813;p41"/>
            <p:cNvSpPr/>
            <p:nvPr/>
          </p:nvSpPr>
          <p:spPr>
            <a:xfrm>
              <a:off x="62716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4" name="Google Shape;2814;p41"/>
            <p:cNvSpPr/>
            <p:nvPr/>
          </p:nvSpPr>
          <p:spPr>
            <a:xfrm>
              <a:off x="65458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5" name="Google Shape;2815;p41"/>
            <p:cNvSpPr/>
            <p:nvPr/>
          </p:nvSpPr>
          <p:spPr>
            <a:xfrm>
              <a:off x="68200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6" name="Google Shape;2816;p41"/>
            <p:cNvSpPr/>
            <p:nvPr/>
          </p:nvSpPr>
          <p:spPr>
            <a:xfrm>
              <a:off x="70942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7" name="Google Shape;2817;p41"/>
            <p:cNvSpPr/>
            <p:nvPr/>
          </p:nvSpPr>
          <p:spPr>
            <a:xfrm>
              <a:off x="73684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8" name="Google Shape;2818;p41"/>
            <p:cNvSpPr/>
            <p:nvPr/>
          </p:nvSpPr>
          <p:spPr>
            <a:xfrm>
              <a:off x="76426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9" name="Google Shape;2819;p41"/>
            <p:cNvSpPr/>
            <p:nvPr/>
          </p:nvSpPr>
          <p:spPr>
            <a:xfrm>
              <a:off x="79168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0" name="Google Shape;2820;p41"/>
            <p:cNvSpPr/>
            <p:nvPr/>
          </p:nvSpPr>
          <p:spPr>
            <a:xfrm>
              <a:off x="5449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1" name="Google Shape;2821;p41"/>
            <p:cNvSpPr/>
            <p:nvPr/>
          </p:nvSpPr>
          <p:spPr>
            <a:xfrm>
              <a:off x="5723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2" name="Google Shape;2822;p41"/>
            <p:cNvSpPr/>
            <p:nvPr/>
          </p:nvSpPr>
          <p:spPr>
            <a:xfrm>
              <a:off x="59974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3" name="Google Shape;2823;p41"/>
            <p:cNvSpPr/>
            <p:nvPr/>
          </p:nvSpPr>
          <p:spPr>
            <a:xfrm>
              <a:off x="62716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4" name="Google Shape;2824;p41"/>
            <p:cNvSpPr/>
            <p:nvPr/>
          </p:nvSpPr>
          <p:spPr>
            <a:xfrm>
              <a:off x="65458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5" name="Google Shape;2825;p41"/>
            <p:cNvSpPr/>
            <p:nvPr/>
          </p:nvSpPr>
          <p:spPr>
            <a:xfrm>
              <a:off x="6820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6" name="Google Shape;2826;p41"/>
            <p:cNvSpPr/>
            <p:nvPr/>
          </p:nvSpPr>
          <p:spPr>
            <a:xfrm>
              <a:off x="7094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7" name="Google Shape;2827;p41"/>
            <p:cNvSpPr/>
            <p:nvPr/>
          </p:nvSpPr>
          <p:spPr>
            <a:xfrm>
              <a:off x="73684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8" name="Google Shape;2828;p41"/>
            <p:cNvSpPr/>
            <p:nvPr/>
          </p:nvSpPr>
          <p:spPr>
            <a:xfrm>
              <a:off x="76426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9" name="Google Shape;2829;p41"/>
            <p:cNvSpPr/>
            <p:nvPr/>
          </p:nvSpPr>
          <p:spPr>
            <a:xfrm>
              <a:off x="79168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30" name="Google Shape;2830;p41"/>
          <p:cNvGrpSpPr/>
          <p:nvPr/>
        </p:nvGrpSpPr>
        <p:grpSpPr>
          <a:xfrm>
            <a:off x="5196705" y="2583251"/>
            <a:ext cx="530946" cy="520706"/>
            <a:chOff x="5448325" y="610550"/>
            <a:chExt cx="823300" cy="822600"/>
          </a:xfrm>
        </p:grpSpPr>
        <p:sp>
          <p:nvSpPr>
            <p:cNvPr id="2831" name="Google Shape;2831;p41"/>
            <p:cNvSpPr/>
            <p:nvPr/>
          </p:nvSpPr>
          <p:spPr>
            <a:xfrm>
              <a:off x="5448325" y="610550"/>
              <a:ext cx="274200" cy="2742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2" name="Google Shape;2832;p41"/>
            <p:cNvSpPr/>
            <p:nvPr/>
          </p:nvSpPr>
          <p:spPr>
            <a:xfrm>
              <a:off x="5722525" y="610550"/>
              <a:ext cx="274200" cy="2742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3" name="Google Shape;2833;p41"/>
            <p:cNvSpPr/>
            <p:nvPr/>
          </p:nvSpPr>
          <p:spPr>
            <a:xfrm>
              <a:off x="5996725" y="610550"/>
              <a:ext cx="274200" cy="2742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4" name="Google Shape;2834;p41"/>
            <p:cNvSpPr/>
            <p:nvPr/>
          </p:nvSpPr>
          <p:spPr>
            <a:xfrm>
              <a:off x="5448325" y="884750"/>
              <a:ext cx="274200" cy="2742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5" name="Google Shape;2835;p41"/>
            <p:cNvSpPr/>
            <p:nvPr/>
          </p:nvSpPr>
          <p:spPr>
            <a:xfrm>
              <a:off x="5722525" y="884750"/>
              <a:ext cx="274200" cy="2742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6" name="Google Shape;2836;p41"/>
            <p:cNvSpPr/>
            <p:nvPr/>
          </p:nvSpPr>
          <p:spPr>
            <a:xfrm>
              <a:off x="5996725" y="884750"/>
              <a:ext cx="274200" cy="2742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7" name="Google Shape;2837;p41"/>
            <p:cNvSpPr/>
            <p:nvPr/>
          </p:nvSpPr>
          <p:spPr>
            <a:xfrm>
              <a:off x="5449025" y="1158950"/>
              <a:ext cx="274200" cy="2742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8" name="Google Shape;2838;p41"/>
            <p:cNvSpPr/>
            <p:nvPr/>
          </p:nvSpPr>
          <p:spPr>
            <a:xfrm>
              <a:off x="5723225" y="1158950"/>
              <a:ext cx="274200" cy="2742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9" name="Google Shape;2839;p41"/>
            <p:cNvSpPr/>
            <p:nvPr/>
          </p:nvSpPr>
          <p:spPr>
            <a:xfrm>
              <a:off x="5997425" y="1158950"/>
              <a:ext cx="274200" cy="2742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840" name="Google Shape;2840;p41"/>
          <p:cNvCxnSpPr/>
          <p:nvPr/>
        </p:nvCxnSpPr>
        <p:spPr>
          <a:xfrm>
            <a:off x="5729375" y="3114375"/>
            <a:ext cx="689700" cy="662700"/>
          </a:xfrm>
          <a:prstGeom prst="straightConnector1">
            <a:avLst/>
          </a:prstGeom>
          <a:noFill/>
          <a:ln cap="flat" cmpd="sng" w="9525">
            <a:solidFill>
              <a:schemeClr val="dk2"/>
            </a:solidFill>
            <a:prstDash val="dash"/>
            <a:round/>
            <a:headEnd len="med" w="med" type="none"/>
            <a:tailEnd len="med" w="med" type="none"/>
          </a:ln>
        </p:spPr>
      </p:cxnSp>
      <p:cxnSp>
        <p:nvCxnSpPr>
          <p:cNvPr id="2841" name="Google Shape;2841;p41"/>
          <p:cNvCxnSpPr/>
          <p:nvPr/>
        </p:nvCxnSpPr>
        <p:spPr>
          <a:xfrm>
            <a:off x="5198350" y="3114375"/>
            <a:ext cx="694500" cy="658500"/>
          </a:xfrm>
          <a:prstGeom prst="straightConnector1">
            <a:avLst/>
          </a:prstGeom>
          <a:noFill/>
          <a:ln cap="flat" cmpd="sng" w="9525">
            <a:solidFill>
              <a:schemeClr val="dk2"/>
            </a:solidFill>
            <a:prstDash val="dash"/>
            <a:round/>
            <a:headEnd len="med" w="med" type="none"/>
            <a:tailEnd len="med" w="med" type="none"/>
          </a:ln>
        </p:spPr>
      </p:cxnSp>
      <p:cxnSp>
        <p:nvCxnSpPr>
          <p:cNvPr id="2842" name="Google Shape;2842;p41"/>
          <p:cNvCxnSpPr/>
          <p:nvPr/>
        </p:nvCxnSpPr>
        <p:spPr>
          <a:xfrm>
            <a:off x="5722775" y="2571750"/>
            <a:ext cx="702900" cy="667200"/>
          </a:xfrm>
          <a:prstGeom prst="straightConnector1">
            <a:avLst/>
          </a:prstGeom>
          <a:noFill/>
          <a:ln cap="flat" cmpd="sng" w="9525">
            <a:solidFill>
              <a:schemeClr val="dk2"/>
            </a:solidFill>
            <a:prstDash val="dash"/>
            <a:round/>
            <a:headEnd len="med" w="med" type="none"/>
            <a:tailEnd len="med" w="med" type="none"/>
          </a:ln>
        </p:spPr>
      </p:cxnSp>
      <p:grpSp>
        <p:nvGrpSpPr>
          <p:cNvPr id="2843" name="Google Shape;2843;p41"/>
          <p:cNvGrpSpPr/>
          <p:nvPr/>
        </p:nvGrpSpPr>
        <p:grpSpPr>
          <a:xfrm>
            <a:off x="5122078" y="161353"/>
            <a:ext cx="2200237" cy="2274977"/>
            <a:chOff x="5274478" y="161353"/>
            <a:chExt cx="2200237" cy="2274977"/>
          </a:xfrm>
        </p:grpSpPr>
        <p:grpSp>
          <p:nvGrpSpPr>
            <p:cNvPr id="2844" name="Google Shape;2844;p41"/>
            <p:cNvGrpSpPr/>
            <p:nvPr/>
          </p:nvGrpSpPr>
          <p:grpSpPr>
            <a:xfrm>
              <a:off x="5706772" y="743968"/>
              <a:ext cx="1767944" cy="1692362"/>
              <a:chOff x="5448325" y="610550"/>
              <a:chExt cx="2742700" cy="2742000"/>
            </a:xfrm>
          </p:grpSpPr>
          <p:sp>
            <p:nvSpPr>
              <p:cNvPr id="2845" name="Google Shape;2845;p41"/>
              <p:cNvSpPr/>
              <p:nvPr/>
            </p:nvSpPr>
            <p:spPr>
              <a:xfrm>
                <a:off x="5448325" y="610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6" name="Google Shape;2846;p41"/>
              <p:cNvSpPr/>
              <p:nvPr/>
            </p:nvSpPr>
            <p:spPr>
              <a:xfrm>
                <a:off x="5722525" y="610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7" name="Google Shape;2847;p41"/>
              <p:cNvSpPr/>
              <p:nvPr/>
            </p:nvSpPr>
            <p:spPr>
              <a:xfrm>
                <a:off x="5996725" y="610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8" name="Google Shape;2848;p41"/>
              <p:cNvSpPr/>
              <p:nvPr/>
            </p:nvSpPr>
            <p:spPr>
              <a:xfrm>
                <a:off x="6270925" y="610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9" name="Google Shape;2849;p41"/>
              <p:cNvSpPr/>
              <p:nvPr/>
            </p:nvSpPr>
            <p:spPr>
              <a:xfrm>
                <a:off x="6545125" y="610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0" name="Google Shape;2850;p41"/>
              <p:cNvSpPr/>
              <p:nvPr/>
            </p:nvSpPr>
            <p:spPr>
              <a:xfrm>
                <a:off x="6819325" y="610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1" name="Google Shape;2851;p41"/>
              <p:cNvSpPr/>
              <p:nvPr/>
            </p:nvSpPr>
            <p:spPr>
              <a:xfrm>
                <a:off x="7093525" y="610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2" name="Google Shape;2852;p41"/>
              <p:cNvSpPr/>
              <p:nvPr/>
            </p:nvSpPr>
            <p:spPr>
              <a:xfrm>
                <a:off x="7367725" y="610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3" name="Google Shape;2853;p41"/>
              <p:cNvSpPr/>
              <p:nvPr/>
            </p:nvSpPr>
            <p:spPr>
              <a:xfrm>
                <a:off x="7641925" y="610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4" name="Google Shape;2854;p41"/>
              <p:cNvSpPr/>
              <p:nvPr/>
            </p:nvSpPr>
            <p:spPr>
              <a:xfrm>
                <a:off x="7916125" y="610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5" name="Google Shape;2855;p41"/>
              <p:cNvSpPr/>
              <p:nvPr/>
            </p:nvSpPr>
            <p:spPr>
              <a:xfrm>
                <a:off x="5448325" y="884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6" name="Google Shape;2856;p41"/>
              <p:cNvSpPr/>
              <p:nvPr/>
            </p:nvSpPr>
            <p:spPr>
              <a:xfrm>
                <a:off x="5722525" y="884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7" name="Google Shape;2857;p41"/>
              <p:cNvSpPr/>
              <p:nvPr/>
            </p:nvSpPr>
            <p:spPr>
              <a:xfrm>
                <a:off x="5996725" y="884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8" name="Google Shape;2858;p41"/>
              <p:cNvSpPr/>
              <p:nvPr/>
            </p:nvSpPr>
            <p:spPr>
              <a:xfrm>
                <a:off x="6270925" y="884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9" name="Google Shape;2859;p41"/>
              <p:cNvSpPr/>
              <p:nvPr/>
            </p:nvSpPr>
            <p:spPr>
              <a:xfrm>
                <a:off x="6545125" y="884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0" name="Google Shape;2860;p41"/>
              <p:cNvSpPr/>
              <p:nvPr/>
            </p:nvSpPr>
            <p:spPr>
              <a:xfrm>
                <a:off x="6819325" y="884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1" name="Google Shape;2861;p41"/>
              <p:cNvSpPr/>
              <p:nvPr/>
            </p:nvSpPr>
            <p:spPr>
              <a:xfrm>
                <a:off x="7093525" y="884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2" name="Google Shape;2862;p41"/>
              <p:cNvSpPr/>
              <p:nvPr/>
            </p:nvSpPr>
            <p:spPr>
              <a:xfrm>
                <a:off x="7367725" y="884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3" name="Google Shape;2863;p41"/>
              <p:cNvSpPr/>
              <p:nvPr/>
            </p:nvSpPr>
            <p:spPr>
              <a:xfrm>
                <a:off x="7641925" y="884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4" name="Google Shape;2864;p41"/>
              <p:cNvSpPr/>
              <p:nvPr/>
            </p:nvSpPr>
            <p:spPr>
              <a:xfrm>
                <a:off x="7916125" y="884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5" name="Google Shape;2865;p41"/>
              <p:cNvSpPr/>
              <p:nvPr/>
            </p:nvSpPr>
            <p:spPr>
              <a:xfrm>
                <a:off x="5449025" y="1158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6" name="Google Shape;2866;p41"/>
              <p:cNvSpPr/>
              <p:nvPr/>
            </p:nvSpPr>
            <p:spPr>
              <a:xfrm>
                <a:off x="5723225" y="1158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7" name="Google Shape;2867;p41"/>
              <p:cNvSpPr/>
              <p:nvPr/>
            </p:nvSpPr>
            <p:spPr>
              <a:xfrm>
                <a:off x="5997425" y="1158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8" name="Google Shape;2868;p41"/>
              <p:cNvSpPr/>
              <p:nvPr/>
            </p:nvSpPr>
            <p:spPr>
              <a:xfrm>
                <a:off x="6271625" y="1158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9" name="Google Shape;2869;p41"/>
              <p:cNvSpPr/>
              <p:nvPr/>
            </p:nvSpPr>
            <p:spPr>
              <a:xfrm>
                <a:off x="6545825" y="1158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0" name="Google Shape;2870;p41"/>
              <p:cNvSpPr/>
              <p:nvPr/>
            </p:nvSpPr>
            <p:spPr>
              <a:xfrm>
                <a:off x="6820025" y="1158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1" name="Google Shape;2871;p41"/>
              <p:cNvSpPr/>
              <p:nvPr/>
            </p:nvSpPr>
            <p:spPr>
              <a:xfrm>
                <a:off x="7094225" y="1158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2" name="Google Shape;2872;p41"/>
              <p:cNvSpPr/>
              <p:nvPr/>
            </p:nvSpPr>
            <p:spPr>
              <a:xfrm>
                <a:off x="7368425" y="1158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3" name="Google Shape;2873;p41"/>
              <p:cNvSpPr/>
              <p:nvPr/>
            </p:nvSpPr>
            <p:spPr>
              <a:xfrm>
                <a:off x="7642625" y="1158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4" name="Google Shape;2874;p41"/>
              <p:cNvSpPr/>
              <p:nvPr/>
            </p:nvSpPr>
            <p:spPr>
              <a:xfrm>
                <a:off x="7916825" y="1158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5" name="Google Shape;2875;p41"/>
              <p:cNvSpPr/>
              <p:nvPr/>
            </p:nvSpPr>
            <p:spPr>
              <a:xfrm>
                <a:off x="54490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6" name="Google Shape;2876;p41"/>
              <p:cNvSpPr/>
              <p:nvPr/>
            </p:nvSpPr>
            <p:spPr>
              <a:xfrm>
                <a:off x="57232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7" name="Google Shape;2877;p41"/>
              <p:cNvSpPr/>
              <p:nvPr/>
            </p:nvSpPr>
            <p:spPr>
              <a:xfrm>
                <a:off x="59974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8" name="Google Shape;2878;p41"/>
              <p:cNvSpPr/>
              <p:nvPr/>
            </p:nvSpPr>
            <p:spPr>
              <a:xfrm>
                <a:off x="62716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9" name="Google Shape;2879;p41"/>
              <p:cNvSpPr/>
              <p:nvPr/>
            </p:nvSpPr>
            <p:spPr>
              <a:xfrm>
                <a:off x="65458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0" name="Google Shape;2880;p41"/>
              <p:cNvSpPr/>
              <p:nvPr/>
            </p:nvSpPr>
            <p:spPr>
              <a:xfrm>
                <a:off x="68200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1" name="Google Shape;2881;p41"/>
              <p:cNvSpPr/>
              <p:nvPr/>
            </p:nvSpPr>
            <p:spPr>
              <a:xfrm>
                <a:off x="70942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2" name="Google Shape;2882;p41"/>
              <p:cNvSpPr/>
              <p:nvPr/>
            </p:nvSpPr>
            <p:spPr>
              <a:xfrm>
                <a:off x="73684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3" name="Google Shape;2883;p41"/>
              <p:cNvSpPr/>
              <p:nvPr/>
            </p:nvSpPr>
            <p:spPr>
              <a:xfrm>
                <a:off x="76426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4" name="Google Shape;2884;p41"/>
              <p:cNvSpPr/>
              <p:nvPr/>
            </p:nvSpPr>
            <p:spPr>
              <a:xfrm>
                <a:off x="79168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5" name="Google Shape;2885;p41"/>
              <p:cNvSpPr/>
              <p:nvPr/>
            </p:nvSpPr>
            <p:spPr>
              <a:xfrm>
                <a:off x="54490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6" name="Google Shape;2886;p41"/>
              <p:cNvSpPr/>
              <p:nvPr/>
            </p:nvSpPr>
            <p:spPr>
              <a:xfrm>
                <a:off x="57232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7" name="Google Shape;2887;p41"/>
              <p:cNvSpPr/>
              <p:nvPr/>
            </p:nvSpPr>
            <p:spPr>
              <a:xfrm>
                <a:off x="59974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8" name="Google Shape;2888;p41"/>
              <p:cNvSpPr/>
              <p:nvPr/>
            </p:nvSpPr>
            <p:spPr>
              <a:xfrm>
                <a:off x="62716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9" name="Google Shape;2889;p41"/>
              <p:cNvSpPr/>
              <p:nvPr/>
            </p:nvSpPr>
            <p:spPr>
              <a:xfrm>
                <a:off x="65458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0" name="Google Shape;2890;p41"/>
              <p:cNvSpPr/>
              <p:nvPr/>
            </p:nvSpPr>
            <p:spPr>
              <a:xfrm>
                <a:off x="68200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1" name="Google Shape;2891;p41"/>
              <p:cNvSpPr/>
              <p:nvPr/>
            </p:nvSpPr>
            <p:spPr>
              <a:xfrm>
                <a:off x="70942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2" name="Google Shape;2892;p41"/>
              <p:cNvSpPr/>
              <p:nvPr/>
            </p:nvSpPr>
            <p:spPr>
              <a:xfrm>
                <a:off x="73684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3" name="Google Shape;2893;p41"/>
              <p:cNvSpPr/>
              <p:nvPr/>
            </p:nvSpPr>
            <p:spPr>
              <a:xfrm>
                <a:off x="76426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4" name="Google Shape;2894;p41"/>
              <p:cNvSpPr/>
              <p:nvPr/>
            </p:nvSpPr>
            <p:spPr>
              <a:xfrm>
                <a:off x="79168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5" name="Google Shape;2895;p41"/>
              <p:cNvSpPr/>
              <p:nvPr/>
            </p:nvSpPr>
            <p:spPr>
              <a:xfrm>
                <a:off x="54483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6" name="Google Shape;2896;p41"/>
              <p:cNvSpPr/>
              <p:nvPr/>
            </p:nvSpPr>
            <p:spPr>
              <a:xfrm>
                <a:off x="57225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7" name="Google Shape;2897;p41"/>
              <p:cNvSpPr/>
              <p:nvPr/>
            </p:nvSpPr>
            <p:spPr>
              <a:xfrm>
                <a:off x="59967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8" name="Google Shape;2898;p41"/>
              <p:cNvSpPr/>
              <p:nvPr/>
            </p:nvSpPr>
            <p:spPr>
              <a:xfrm>
                <a:off x="62709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9" name="Google Shape;2899;p41"/>
              <p:cNvSpPr/>
              <p:nvPr/>
            </p:nvSpPr>
            <p:spPr>
              <a:xfrm>
                <a:off x="65451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0" name="Google Shape;2900;p41"/>
              <p:cNvSpPr/>
              <p:nvPr/>
            </p:nvSpPr>
            <p:spPr>
              <a:xfrm>
                <a:off x="68193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1" name="Google Shape;2901;p41"/>
              <p:cNvSpPr/>
              <p:nvPr/>
            </p:nvSpPr>
            <p:spPr>
              <a:xfrm>
                <a:off x="70935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2" name="Google Shape;2902;p41"/>
              <p:cNvSpPr/>
              <p:nvPr/>
            </p:nvSpPr>
            <p:spPr>
              <a:xfrm>
                <a:off x="73677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3" name="Google Shape;2903;p41"/>
              <p:cNvSpPr/>
              <p:nvPr/>
            </p:nvSpPr>
            <p:spPr>
              <a:xfrm>
                <a:off x="76419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4" name="Google Shape;2904;p41"/>
              <p:cNvSpPr/>
              <p:nvPr/>
            </p:nvSpPr>
            <p:spPr>
              <a:xfrm>
                <a:off x="79161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5" name="Google Shape;2905;p41"/>
              <p:cNvSpPr/>
              <p:nvPr/>
            </p:nvSpPr>
            <p:spPr>
              <a:xfrm>
                <a:off x="54483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6" name="Google Shape;2906;p41"/>
              <p:cNvSpPr/>
              <p:nvPr/>
            </p:nvSpPr>
            <p:spPr>
              <a:xfrm>
                <a:off x="57225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7" name="Google Shape;2907;p41"/>
              <p:cNvSpPr/>
              <p:nvPr/>
            </p:nvSpPr>
            <p:spPr>
              <a:xfrm>
                <a:off x="59967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8" name="Google Shape;2908;p41"/>
              <p:cNvSpPr/>
              <p:nvPr/>
            </p:nvSpPr>
            <p:spPr>
              <a:xfrm>
                <a:off x="62709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9" name="Google Shape;2909;p41"/>
              <p:cNvSpPr/>
              <p:nvPr/>
            </p:nvSpPr>
            <p:spPr>
              <a:xfrm>
                <a:off x="65451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0" name="Google Shape;2910;p41"/>
              <p:cNvSpPr/>
              <p:nvPr/>
            </p:nvSpPr>
            <p:spPr>
              <a:xfrm>
                <a:off x="68193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1" name="Google Shape;2911;p41"/>
              <p:cNvSpPr/>
              <p:nvPr/>
            </p:nvSpPr>
            <p:spPr>
              <a:xfrm>
                <a:off x="70935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2" name="Google Shape;2912;p41"/>
              <p:cNvSpPr/>
              <p:nvPr/>
            </p:nvSpPr>
            <p:spPr>
              <a:xfrm>
                <a:off x="73677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3" name="Google Shape;2913;p41"/>
              <p:cNvSpPr/>
              <p:nvPr/>
            </p:nvSpPr>
            <p:spPr>
              <a:xfrm>
                <a:off x="76419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4" name="Google Shape;2914;p41"/>
              <p:cNvSpPr/>
              <p:nvPr/>
            </p:nvSpPr>
            <p:spPr>
              <a:xfrm>
                <a:off x="79161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5" name="Google Shape;2915;p41"/>
              <p:cNvSpPr/>
              <p:nvPr/>
            </p:nvSpPr>
            <p:spPr>
              <a:xfrm>
                <a:off x="54490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6" name="Google Shape;2916;p41"/>
              <p:cNvSpPr/>
              <p:nvPr/>
            </p:nvSpPr>
            <p:spPr>
              <a:xfrm>
                <a:off x="57232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7" name="Google Shape;2917;p41"/>
              <p:cNvSpPr/>
              <p:nvPr/>
            </p:nvSpPr>
            <p:spPr>
              <a:xfrm>
                <a:off x="59974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8" name="Google Shape;2918;p41"/>
              <p:cNvSpPr/>
              <p:nvPr/>
            </p:nvSpPr>
            <p:spPr>
              <a:xfrm>
                <a:off x="62716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9" name="Google Shape;2919;p41"/>
              <p:cNvSpPr/>
              <p:nvPr/>
            </p:nvSpPr>
            <p:spPr>
              <a:xfrm>
                <a:off x="65458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0" name="Google Shape;2920;p41"/>
              <p:cNvSpPr/>
              <p:nvPr/>
            </p:nvSpPr>
            <p:spPr>
              <a:xfrm>
                <a:off x="68200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1" name="Google Shape;2921;p41"/>
              <p:cNvSpPr/>
              <p:nvPr/>
            </p:nvSpPr>
            <p:spPr>
              <a:xfrm>
                <a:off x="70942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2" name="Google Shape;2922;p41"/>
              <p:cNvSpPr/>
              <p:nvPr/>
            </p:nvSpPr>
            <p:spPr>
              <a:xfrm>
                <a:off x="73684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3" name="Google Shape;2923;p41"/>
              <p:cNvSpPr/>
              <p:nvPr/>
            </p:nvSpPr>
            <p:spPr>
              <a:xfrm>
                <a:off x="76426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4" name="Google Shape;2924;p41"/>
              <p:cNvSpPr/>
              <p:nvPr/>
            </p:nvSpPr>
            <p:spPr>
              <a:xfrm>
                <a:off x="79168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5" name="Google Shape;2925;p41"/>
              <p:cNvSpPr/>
              <p:nvPr/>
            </p:nvSpPr>
            <p:spPr>
              <a:xfrm>
                <a:off x="54490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6" name="Google Shape;2926;p41"/>
              <p:cNvSpPr/>
              <p:nvPr/>
            </p:nvSpPr>
            <p:spPr>
              <a:xfrm>
                <a:off x="57232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7" name="Google Shape;2927;p41"/>
              <p:cNvSpPr/>
              <p:nvPr/>
            </p:nvSpPr>
            <p:spPr>
              <a:xfrm>
                <a:off x="59974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8" name="Google Shape;2928;p41"/>
              <p:cNvSpPr/>
              <p:nvPr/>
            </p:nvSpPr>
            <p:spPr>
              <a:xfrm>
                <a:off x="62716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9" name="Google Shape;2929;p41"/>
              <p:cNvSpPr/>
              <p:nvPr/>
            </p:nvSpPr>
            <p:spPr>
              <a:xfrm>
                <a:off x="65458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0" name="Google Shape;2930;p41"/>
              <p:cNvSpPr/>
              <p:nvPr/>
            </p:nvSpPr>
            <p:spPr>
              <a:xfrm>
                <a:off x="68200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1" name="Google Shape;2931;p41"/>
              <p:cNvSpPr/>
              <p:nvPr/>
            </p:nvSpPr>
            <p:spPr>
              <a:xfrm>
                <a:off x="70942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2" name="Google Shape;2932;p41"/>
              <p:cNvSpPr/>
              <p:nvPr/>
            </p:nvSpPr>
            <p:spPr>
              <a:xfrm>
                <a:off x="73684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3" name="Google Shape;2933;p41"/>
              <p:cNvSpPr/>
              <p:nvPr/>
            </p:nvSpPr>
            <p:spPr>
              <a:xfrm>
                <a:off x="76426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4" name="Google Shape;2934;p41"/>
              <p:cNvSpPr/>
              <p:nvPr/>
            </p:nvSpPr>
            <p:spPr>
              <a:xfrm>
                <a:off x="79168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5" name="Google Shape;2935;p41"/>
              <p:cNvSpPr/>
              <p:nvPr/>
            </p:nvSpPr>
            <p:spPr>
              <a:xfrm>
                <a:off x="5449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6" name="Google Shape;2936;p41"/>
              <p:cNvSpPr/>
              <p:nvPr/>
            </p:nvSpPr>
            <p:spPr>
              <a:xfrm>
                <a:off x="5723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7" name="Google Shape;2937;p41"/>
              <p:cNvSpPr/>
              <p:nvPr/>
            </p:nvSpPr>
            <p:spPr>
              <a:xfrm>
                <a:off x="59974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8" name="Google Shape;2938;p41"/>
              <p:cNvSpPr/>
              <p:nvPr/>
            </p:nvSpPr>
            <p:spPr>
              <a:xfrm>
                <a:off x="62716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9" name="Google Shape;2939;p41"/>
              <p:cNvSpPr/>
              <p:nvPr/>
            </p:nvSpPr>
            <p:spPr>
              <a:xfrm>
                <a:off x="65458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0" name="Google Shape;2940;p41"/>
              <p:cNvSpPr/>
              <p:nvPr/>
            </p:nvSpPr>
            <p:spPr>
              <a:xfrm>
                <a:off x="6820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1" name="Google Shape;2941;p41"/>
              <p:cNvSpPr/>
              <p:nvPr/>
            </p:nvSpPr>
            <p:spPr>
              <a:xfrm>
                <a:off x="7094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2" name="Google Shape;2942;p41"/>
              <p:cNvSpPr/>
              <p:nvPr/>
            </p:nvSpPr>
            <p:spPr>
              <a:xfrm>
                <a:off x="73684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3" name="Google Shape;2943;p41"/>
              <p:cNvSpPr/>
              <p:nvPr/>
            </p:nvSpPr>
            <p:spPr>
              <a:xfrm>
                <a:off x="76426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4" name="Google Shape;2944;p41"/>
              <p:cNvSpPr/>
              <p:nvPr/>
            </p:nvSpPr>
            <p:spPr>
              <a:xfrm>
                <a:off x="79168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45" name="Google Shape;2945;p41"/>
            <p:cNvGrpSpPr/>
            <p:nvPr/>
          </p:nvGrpSpPr>
          <p:grpSpPr>
            <a:xfrm>
              <a:off x="5274478" y="161353"/>
              <a:ext cx="530699" cy="507709"/>
              <a:chOff x="5448325" y="610550"/>
              <a:chExt cx="823300" cy="822600"/>
            </a:xfrm>
          </p:grpSpPr>
          <p:sp>
            <p:nvSpPr>
              <p:cNvPr id="2946" name="Google Shape;2946;p41"/>
              <p:cNvSpPr/>
              <p:nvPr/>
            </p:nvSpPr>
            <p:spPr>
              <a:xfrm>
                <a:off x="5448325" y="610550"/>
                <a:ext cx="274200" cy="2742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7" name="Google Shape;2947;p41"/>
              <p:cNvSpPr/>
              <p:nvPr/>
            </p:nvSpPr>
            <p:spPr>
              <a:xfrm>
                <a:off x="5722525" y="610550"/>
                <a:ext cx="274200" cy="2742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8" name="Google Shape;2948;p41"/>
              <p:cNvSpPr/>
              <p:nvPr/>
            </p:nvSpPr>
            <p:spPr>
              <a:xfrm>
                <a:off x="5996725" y="610550"/>
                <a:ext cx="274200" cy="2742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9" name="Google Shape;2949;p41"/>
              <p:cNvSpPr/>
              <p:nvPr/>
            </p:nvSpPr>
            <p:spPr>
              <a:xfrm>
                <a:off x="5448325" y="884750"/>
                <a:ext cx="274200" cy="2742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0" name="Google Shape;2950;p41"/>
              <p:cNvSpPr/>
              <p:nvPr/>
            </p:nvSpPr>
            <p:spPr>
              <a:xfrm>
                <a:off x="5722525" y="884750"/>
                <a:ext cx="274200" cy="2742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1" name="Google Shape;2951;p41"/>
              <p:cNvSpPr/>
              <p:nvPr/>
            </p:nvSpPr>
            <p:spPr>
              <a:xfrm>
                <a:off x="5996725" y="884750"/>
                <a:ext cx="274200" cy="2742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2" name="Google Shape;2952;p41"/>
              <p:cNvSpPr/>
              <p:nvPr/>
            </p:nvSpPr>
            <p:spPr>
              <a:xfrm>
                <a:off x="5449025" y="1158950"/>
                <a:ext cx="274200" cy="2742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3" name="Google Shape;2953;p41"/>
              <p:cNvSpPr/>
              <p:nvPr/>
            </p:nvSpPr>
            <p:spPr>
              <a:xfrm>
                <a:off x="5723225" y="1158950"/>
                <a:ext cx="274200" cy="2742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4" name="Google Shape;2954;p41"/>
              <p:cNvSpPr/>
              <p:nvPr/>
            </p:nvSpPr>
            <p:spPr>
              <a:xfrm>
                <a:off x="5997425" y="1158950"/>
                <a:ext cx="274200" cy="2742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955" name="Google Shape;2955;p41"/>
            <p:cNvCxnSpPr/>
            <p:nvPr/>
          </p:nvCxnSpPr>
          <p:spPr>
            <a:xfrm>
              <a:off x="5812625" y="669125"/>
              <a:ext cx="606000" cy="580800"/>
            </a:xfrm>
            <a:prstGeom prst="straightConnector1">
              <a:avLst/>
            </a:prstGeom>
            <a:noFill/>
            <a:ln cap="flat" cmpd="sng" w="9525">
              <a:solidFill>
                <a:schemeClr val="dk2"/>
              </a:solidFill>
              <a:prstDash val="dash"/>
              <a:round/>
              <a:headEnd len="med" w="med" type="none"/>
              <a:tailEnd len="med" w="med" type="none"/>
            </a:ln>
          </p:spPr>
        </p:cxnSp>
        <p:cxnSp>
          <p:nvCxnSpPr>
            <p:cNvPr id="2956" name="Google Shape;2956;p41"/>
            <p:cNvCxnSpPr/>
            <p:nvPr/>
          </p:nvCxnSpPr>
          <p:spPr>
            <a:xfrm>
              <a:off x="5281625" y="681050"/>
              <a:ext cx="609300" cy="564600"/>
            </a:xfrm>
            <a:prstGeom prst="straightConnector1">
              <a:avLst/>
            </a:prstGeom>
            <a:noFill/>
            <a:ln cap="flat" cmpd="sng" w="9525">
              <a:solidFill>
                <a:schemeClr val="dk2"/>
              </a:solidFill>
              <a:prstDash val="dash"/>
              <a:round/>
              <a:headEnd len="med" w="med" type="none"/>
              <a:tailEnd len="med" w="med" type="none"/>
            </a:ln>
          </p:spPr>
        </p:cxnSp>
        <p:cxnSp>
          <p:nvCxnSpPr>
            <p:cNvPr id="2957" name="Google Shape;2957;p41"/>
            <p:cNvCxnSpPr/>
            <p:nvPr/>
          </p:nvCxnSpPr>
          <p:spPr>
            <a:xfrm>
              <a:off x="5812625" y="166700"/>
              <a:ext cx="617400" cy="573900"/>
            </a:xfrm>
            <a:prstGeom prst="straightConnector1">
              <a:avLst/>
            </a:prstGeom>
            <a:noFill/>
            <a:ln cap="flat" cmpd="sng" w="9525">
              <a:solidFill>
                <a:schemeClr val="dk2"/>
              </a:solidFill>
              <a:prstDash val="dash"/>
              <a:round/>
              <a:headEnd len="med" w="med" type="none"/>
              <a:tailEnd len="med" w="med" type="none"/>
            </a:ln>
          </p:spPr>
        </p:cxnSp>
      </p:grpSp>
      <p:cxnSp>
        <p:nvCxnSpPr>
          <p:cNvPr id="2958" name="Google Shape;2958;p41"/>
          <p:cNvCxnSpPr/>
          <p:nvPr/>
        </p:nvCxnSpPr>
        <p:spPr>
          <a:xfrm flipH="1" rot="10800000">
            <a:off x="3446208" y="1505484"/>
            <a:ext cx="2108700" cy="1158000"/>
          </a:xfrm>
          <a:prstGeom prst="curvedConnector3">
            <a:avLst>
              <a:gd fmla="val 50000" name="adj1"/>
            </a:avLst>
          </a:prstGeom>
          <a:noFill/>
          <a:ln cap="flat" cmpd="sng" w="9525">
            <a:solidFill>
              <a:schemeClr val="dk2"/>
            </a:solidFill>
            <a:prstDash val="solid"/>
            <a:round/>
            <a:headEnd len="med" w="med" type="none"/>
            <a:tailEnd len="med" w="med" type="stealth"/>
          </a:ln>
        </p:spPr>
      </p:cxnSp>
      <p:cxnSp>
        <p:nvCxnSpPr>
          <p:cNvPr id="2959" name="Google Shape;2959;p41"/>
          <p:cNvCxnSpPr>
            <a:stCxn id="2675" idx="3"/>
            <a:endCxn id="2790" idx="1"/>
          </p:cNvCxnSpPr>
          <p:nvPr/>
        </p:nvCxnSpPr>
        <p:spPr>
          <a:xfrm>
            <a:off x="3446208" y="2892084"/>
            <a:ext cx="2107500" cy="1494600"/>
          </a:xfrm>
          <a:prstGeom prst="curvedConnector3">
            <a:avLst>
              <a:gd fmla="val 49997" name="adj1"/>
            </a:avLst>
          </a:prstGeom>
          <a:noFill/>
          <a:ln cap="flat" cmpd="sng" w="9525">
            <a:solidFill>
              <a:schemeClr val="dk2"/>
            </a:solidFill>
            <a:prstDash val="solid"/>
            <a:round/>
            <a:headEnd len="med" w="med" type="none"/>
            <a:tailEnd len="med" w="med" type="stealth"/>
          </a:ln>
        </p:spPr>
      </p:cxnSp>
      <p:sp>
        <p:nvSpPr>
          <p:cNvPr id="2960" name="Google Shape;2960;p41"/>
          <p:cNvSpPr txBox="1"/>
          <p:nvPr/>
        </p:nvSpPr>
        <p:spPr>
          <a:xfrm>
            <a:off x="4016913" y="1598300"/>
            <a:ext cx="534900" cy="2016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0" lIns="91425" spcFirstLastPara="1" rIns="91425" wrap="square" tIns="0">
            <a:noAutofit/>
          </a:bodyPr>
          <a:lstStyle/>
          <a:p>
            <a:pPr indent="0" lvl="0" marL="0" rtl="0" algn="ctr">
              <a:spcBef>
                <a:spcPts val="0"/>
              </a:spcBef>
              <a:spcAft>
                <a:spcPts val="0"/>
              </a:spcAft>
              <a:buNone/>
            </a:pPr>
            <a:r>
              <a:rPr lang="en" sz="1100">
                <a:latin typeface="Consolas"/>
                <a:ea typeface="Consolas"/>
                <a:cs typeface="Consolas"/>
                <a:sym typeface="Consolas"/>
              </a:rPr>
              <a:t>S=1</a:t>
            </a:r>
            <a:endParaRPr sz="1100">
              <a:latin typeface="Consolas"/>
              <a:ea typeface="Consolas"/>
              <a:cs typeface="Consolas"/>
              <a:sym typeface="Consolas"/>
            </a:endParaRPr>
          </a:p>
        </p:txBody>
      </p:sp>
      <p:sp>
        <p:nvSpPr>
          <p:cNvPr id="2961" name="Google Shape;2961;p41"/>
          <p:cNvSpPr txBox="1"/>
          <p:nvPr/>
        </p:nvSpPr>
        <p:spPr>
          <a:xfrm>
            <a:off x="4016925" y="3955250"/>
            <a:ext cx="534900" cy="2016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0" lIns="91425" spcFirstLastPara="1" rIns="91425" wrap="square" tIns="0">
            <a:noAutofit/>
          </a:bodyPr>
          <a:lstStyle/>
          <a:p>
            <a:pPr indent="0" lvl="0" marL="0" rtl="0" algn="ctr">
              <a:spcBef>
                <a:spcPts val="0"/>
              </a:spcBef>
              <a:spcAft>
                <a:spcPts val="0"/>
              </a:spcAft>
              <a:buNone/>
            </a:pPr>
            <a:r>
              <a:rPr lang="en" sz="1100">
                <a:latin typeface="Consolas"/>
                <a:ea typeface="Consolas"/>
                <a:cs typeface="Consolas"/>
                <a:sym typeface="Consolas"/>
              </a:rPr>
              <a:t>S=2</a:t>
            </a:r>
            <a:endParaRPr sz="1100">
              <a:latin typeface="Consolas"/>
              <a:ea typeface="Consolas"/>
              <a:cs typeface="Consolas"/>
              <a:sym typeface="Consolas"/>
            </a:endParaRPr>
          </a:p>
        </p:txBody>
      </p:sp>
      <p:sp>
        <p:nvSpPr>
          <p:cNvPr id="2962" name="Google Shape;2962;p41"/>
          <p:cNvSpPr txBox="1"/>
          <p:nvPr/>
        </p:nvSpPr>
        <p:spPr>
          <a:xfrm>
            <a:off x="324600" y="316975"/>
            <a:ext cx="1219200" cy="520800"/>
          </a:xfrm>
          <a:prstGeom prst="rect">
            <a:avLst/>
          </a:prstGeom>
          <a:noFill/>
          <a:ln cap="flat" cmpd="sng" w="9525">
            <a:solidFill>
              <a:srgbClr val="CFE2F3"/>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Consolas"/>
                <a:ea typeface="Consolas"/>
                <a:cs typeface="Consolas"/>
                <a:sym typeface="Consolas"/>
              </a:rPr>
              <a:t>Striding in CONV</a:t>
            </a:r>
            <a:endParaRPr sz="1200">
              <a:latin typeface="Consolas"/>
              <a:ea typeface="Consolas"/>
              <a:cs typeface="Consolas"/>
              <a:sym typeface="Consolas"/>
            </a:endParaRPr>
          </a:p>
        </p:txBody>
      </p:sp>
      <p:cxnSp>
        <p:nvCxnSpPr>
          <p:cNvPr id="2963" name="Google Shape;2963;p41"/>
          <p:cNvCxnSpPr/>
          <p:nvPr/>
        </p:nvCxnSpPr>
        <p:spPr>
          <a:xfrm>
            <a:off x="2079600" y="458850"/>
            <a:ext cx="1665300" cy="44400"/>
          </a:xfrm>
          <a:prstGeom prst="straightConnector1">
            <a:avLst/>
          </a:prstGeom>
          <a:noFill/>
          <a:ln cap="flat" cmpd="sng" w="19050">
            <a:solidFill>
              <a:schemeClr val="dk2"/>
            </a:solidFill>
            <a:prstDash val="solid"/>
            <a:round/>
            <a:headEnd len="med" w="med" type="triangle"/>
            <a:tailEnd len="med" w="med" type="triangle"/>
          </a:ln>
        </p:spPr>
      </p:cxn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63" name="Shape 63"/>
        <p:cNvGrpSpPr/>
        <p:nvPr/>
      </p:nvGrpSpPr>
      <p:grpSpPr>
        <a:xfrm>
          <a:off x="0" y="0"/>
          <a:ext cx="0" cy="0"/>
          <a:chOff x="0" y="0"/>
          <a:chExt cx="0" cy="0"/>
        </a:xfrm>
      </p:grpSpPr>
      <p:sp>
        <p:nvSpPr>
          <p:cNvPr id="64" name="Google Shape;64;p15"/>
          <p:cNvSpPr/>
          <p:nvPr/>
        </p:nvSpPr>
        <p:spPr>
          <a:xfrm>
            <a:off x="831550" y="305125"/>
            <a:ext cx="3027300" cy="790800"/>
          </a:xfrm>
          <a:prstGeom prst="roundRect">
            <a:avLst>
              <a:gd fmla="val 50000" name="adj"/>
            </a:avLst>
          </a:prstGeom>
          <a:gradFill>
            <a:gsLst>
              <a:gs pos="0">
                <a:srgbClr val="DBD4EB"/>
              </a:gs>
              <a:gs pos="100000">
                <a:srgbClr val="9180BB"/>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15"/>
          <p:cNvSpPr/>
          <p:nvPr/>
        </p:nvSpPr>
        <p:spPr>
          <a:xfrm>
            <a:off x="4890125" y="378275"/>
            <a:ext cx="3027300" cy="790800"/>
          </a:xfrm>
          <a:prstGeom prst="roundRect">
            <a:avLst>
              <a:gd fmla="val 50000" name="adj"/>
            </a:avLst>
          </a:prstGeom>
          <a:gradFill>
            <a:gsLst>
              <a:gs pos="0">
                <a:srgbClr val="A8C0FF"/>
              </a:gs>
              <a:gs pos="100000">
                <a:srgbClr val="3F2B96"/>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15"/>
          <p:cNvSpPr/>
          <p:nvPr/>
        </p:nvSpPr>
        <p:spPr>
          <a:xfrm>
            <a:off x="912025" y="1299075"/>
            <a:ext cx="3027300" cy="790800"/>
          </a:xfrm>
          <a:prstGeom prst="roundRect">
            <a:avLst>
              <a:gd fmla="val 50000" name="adj"/>
            </a:avLst>
          </a:prstGeom>
          <a:gradFill>
            <a:gsLst>
              <a:gs pos="0">
                <a:srgbClr val="D8EDBA">
                  <a:alpha val="57647"/>
                </a:srgbClr>
              </a:gs>
              <a:gs pos="100000">
                <a:srgbClr val="FE9696">
                  <a:alpha val="73725"/>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15"/>
          <p:cNvSpPr/>
          <p:nvPr/>
        </p:nvSpPr>
        <p:spPr>
          <a:xfrm>
            <a:off x="912025" y="2219875"/>
            <a:ext cx="3136200" cy="790800"/>
          </a:xfrm>
          <a:prstGeom prst="roundRect">
            <a:avLst>
              <a:gd fmla="val 50000" name="adj"/>
            </a:avLst>
          </a:prstGeom>
          <a:gradFill>
            <a:gsLst>
              <a:gs pos="0">
                <a:srgbClr val="B6D7A8"/>
              </a:gs>
              <a:gs pos="64000">
                <a:srgbClr val="A4C2F4"/>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15"/>
          <p:cNvSpPr/>
          <p:nvPr/>
        </p:nvSpPr>
        <p:spPr>
          <a:xfrm>
            <a:off x="912025" y="3140675"/>
            <a:ext cx="3027300" cy="790800"/>
          </a:xfrm>
          <a:prstGeom prst="roundRect">
            <a:avLst>
              <a:gd fmla="val 50000" name="adj"/>
            </a:avLst>
          </a:prstGeom>
          <a:gradFill>
            <a:gsLst>
              <a:gs pos="0">
                <a:srgbClr val="E0EDBA">
                  <a:alpha val="79215"/>
                </a:srgbClr>
              </a:gs>
              <a:gs pos="100000">
                <a:srgbClr val="DE87F1">
                  <a:alpha val="48235"/>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15"/>
          <p:cNvSpPr/>
          <p:nvPr/>
        </p:nvSpPr>
        <p:spPr>
          <a:xfrm>
            <a:off x="912025" y="4061475"/>
            <a:ext cx="3027300" cy="790800"/>
          </a:xfrm>
          <a:prstGeom prst="roundRect">
            <a:avLst>
              <a:gd fmla="val 50000" name="adj"/>
            </a:avLst>
          </a:prstGeom>
          <a:gradFill>
            <a:gsLst>
              <a:gs pos="0">
                <a:srgbClr val="C9DAF8"/>
              </a:gs>
              <a:gs pos="100000">
                <a:srgbClr val="DE87F1"/>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15"/>
          <p:cNvSpPr/>
          <p:nvPr/>
        </p:nvSpPr>
        <p:spPr>
          <a:xfrm>
            <a:off x="4890125" y="1252975"/>
            <a:ext cx="3027300" cy="790800"/>
          </a:xfrm>
          <a:prstGeom prst="roundRect">
            <a:avLst>
              <a:gd fmla="val 50000" name="adj"/>
            </a:avLst>
          </a:prstGeom>
          <a:gradFill>
            <a:gsLst>
              <a:gs pos="0">
                <a:srgbClr val="E0EDBA">
                  <a:alpha val="29411"/>
                </a:srgbClr>
              </a:gs>
              <a:gs pos="100000">
                <a:srgbClr val="B6D7A8">
                  <a:alpha val="3098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15"/>
          <p:cNvSpPr/>
          <p:nvPr/>
        </p:nvSpPr>
        <p:spPr>
          <a:xfrm>
            <a:off x="4890125" y="2176350"/>
            <a:ext cx="3027300" cy="790800"/>
          </a:xfrm>
          <a:prstGeom prst="roundRect">
            <a:avLst>
              <a:gd fmla="val 50000" name="adj"/>
            </a:avLst>
          </a:prstGeom>
          <a:gradFill>
            <a:gsLst>
              <a:gs pos="0">
                <a:srgbClr val="E0EDBA">
                  <a:alpha val="70980"/>
                </a:srgbClr>
              </a:gs>
              <a:gs pos="100000">
                <a:srgbClr val="B6D7A8"/>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5"/>
          <p:cNvSpPr/>
          <p:nvPr/>
        </p:nvSpPr>
        <p:spPr>
          <a:xfrm>
            <a:off x="4890125" y="3140675"/>
            <a:ext cx="3027300" cy="7908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5"/>
          <p:cNvSpPr/>
          <p:nvPr/>
        </p:nvSpPr>
        <p:spPr>
          <a:xfrm>
            <a:off x="4890125" y="4061475"/>
            <a:ext cx="3027300" cy="790800"/>
          </a:xfrm>
          <a:prstGeom prst="roundRect">
            <a:avLst>
              <a:gd fmla="val 50000" name="adj"/>
            </a:avLst>
          </a:prstGeom>
          <a:gradFill>
            <a:gsLst>
              <a:gs pos="0">
                <a:srgbClr val="00FFFF"/>
              </a:gs>
              <a:gs pos="100000">
                <a:srgbClr val="B0DAF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7" name="Shape 2967"/>
        <p:cNvGrpSpPr/>
        <p:nvPr/>
      </p:nvGrpSpPr>
      <p:grpSpPr>
        <a:xfrm>
          <a:off x="0" y="0"/>
          <a:ext cx="0" cy="0"/>
          <a:chOff x="0" y="0"/>
          <a:chExt cx="0" cy="0"/>
        </a:xfrm>
      </p:grpSpPr>
      <p:grpSp>
        <p:nvGrpSpPr>
          <p:cNvPr id="2968" name="Google Shape;2968;p42"/>
          <p:cNvGrpSpPr/>
          <p:nvPr/>
        </p:nvGrpSpPr>
        <p:grpSpPr>
          <a:xfrm>
            <a:off x="173568" y="3159689"/>
            <a:ext cx="1768767" cy="1771332"/>
            <a:chOff x="5448325" y="610550"/>
            <a:chExt cx="2742700" cy="2742000"/>
          </a:xfrm>
        </p:grpSpPr>
        <p:sp>
          <p:nvSpPr>
            <p:cNvPr id="2969" name="Google Shape;2969;p42"/>
            <p:cNvSpPr/>
            <p:nvPr/>
          </p:nvSpPr>
          <p:spPr>
            <a:xfrm>
              <a:off x="5448325" y="610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0" name="Google Shape;2970;p42"/>
            <p:cNvSpPr/>
            <p:nvPr/>
          </p:nvSpPr>
          <p:spPr>
            <a:xfrm>
              <a:off x="5722525" y="610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1" name="Google Shape;2971;p42"/>
            <p:cNvSpPr/>
            <p:nvPr/>
          </p:nvSpPr>
          <p:spPr>
            <a:xfrm>
              <a:off x="5996725" y="610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2" name="Google Shape;2972;p42"/>
            <p:cNvSpPr/>
            <p:nvPr/>
          </p:nvSpPr>
          <p:spPr>
            <a:xfrm>
              <a:off x="6270925" y="610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3" name="Google Shape;2973;p42"/>
            <p:cNvSpPr/>
            <p:nvPr/>
          </p:nvSpPr>
          <p:spPr>
            <a:xfrm>
              <a:off x="6545125" y="610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4" name="Google Shape;2974;p42"/>
            <p:cNvSpPr/>
            <p:nvPr/>
          </p:nvSpPr>
          <p:spPr>
            <a:xfrm>
              <a:off x="6819325" y="610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5" name="Google Shape;2975;p42"/>
            <p:cNvSpPr/>
            <p:nvPr/>
          </p:nvSpPr>
          <p:spPr>
            <a:xfrm>
              <a:off x="7093525" y="610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6" name="Google Shape;2976;p42"/>
            <p:cNvSpPr/>
            <p:nvPr/>
          </p:nvSpPr>
          <p:spPr>
            <a:xfrm>
              <a:off x="7367725" y="610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7" name="Google Shape;2977;p42"/>
            <p:cNvSpPr/>
            <p:nvPr/>
          </p:nvSpPr>
          <p:spPr>
            <a:xfrm>
              <a:off x="7641925" y="610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8" name="Google Shape;2978;p42"/>
            <p:cNvSpPr/>
            <p:nvPr/>
          </p:nvSpPr>
          <p:spPr>
            <a:xfrm>
              <a:off x="7916125" y="610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9" name="Google Shape;2979;p42"/>
            <p:cNvSpPr/>
            <p:nvPr/>
          </p:nvSpPr>
          <p:spPr>
            <a:xfrm>
              <a:off x="5448325" y="884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0" name="Google Shape;2980;p42"/>
            <p:cNvSpPr/>
            <p:nvPr/>
          </p:nvSpPr>
          <p:spPr>
            <a:xfrm>
              <a:off x="5722525" y="884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1" name="Google Shape;2981;p42"/>
            <p:cNvSpPr/>
            <p:nvPr/>
          </p:nvSpPr>
          <p:spPr>
            <a:xfrm>
              <a:off x="5996725" y="884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2" name="Google Shape;2982;p42"/>
            <p:cNvSpPr/>
            <p:nvPr/>
          </p:nvSpPr>
          <p:spPr>
            <a:xfrm>
              <a:off x="6270925" y="884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3" name="Google Shape;2983;p42"/>
            <p:cNvSpPr/>
            <p:nvPr/>
          </p:nvSpPr>
          <p:spPr>
            <a:xfrm>
              <a:off x="6545125" y="884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4" name="Google Shape;2984;p42"/>
            <p:cNvSpPr/>
            <p:nvPr/>
          </p:nvSpPr>
          <p:spPr>
            <a:xfrm>
              <a:off x="6819325" y="884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5" name="Google Shape;2985;p42"/>
            <p:cNvSpPr/>
            <p:nvPr/>
          </p:nvSpPr>
          <p:spPr>
            <a:xfrm>
              <a:off x="7093525" y="884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6" name="Google Shape;2986;p42"/>
            <p:cNvSpPr/>
            <p:nvPr/>
          </p:nvSpPr>
          <p:spPr>
            <a:xfrm>
              <a:off x="7367725" y="884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7" name="Google Shape;2987;p42"/>
            <p:cNvSpPr/>
            <p:nvPr/>
          </p:nvSpPr>
          <p:spPr>
            <a:xfrm>
              <a:off x="7641925" y="884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8" name="Google Shape;2988;p42"/>
            <p:cNvSpPr/>
            <p:nvPr/>
          </p:nvSpPr>
          <p:spPr>
            <a:xfrm>
              <a:off x="7916125" y="884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9" name="Google Shape;2989;p42"/>
            <p:cNvSpPr/>
            <p:nvPr/>
          </p:nvSpPr>
          <p:spPr>
            <a:xfrm>
              <a:off x="5449025" y="1158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0" name="Google Shape;2990;p42"/>
            <p:cNvSpPr/>
            <p:nvPr/>
          </p:nvSpPr>
          <p:spPr>
            <a:xfrm>
              <a:off x="5723225" y="1158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1" name="Google Shape;2991;p42"/>
            <p:cNvSpPr/>
            <p:nvPr/>
          </p:nvSpPr>
          <p:spPr>
            <a:xfrm>
              <a:off x="5997425" y="1158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2" name="Google Shape;2992;p42"/>
            <p:cNvSpPr/>
            <p:nvPr/>
          </p:nvSpPr>
          <p:spPr>
            <a:xfrm>
              <a:off x="6271625" y="1158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3" name="Google Shape;2993;p42"/>
            <p:cNvSpPr/>
            <p:nvPr/>
          </p:nvSpPr>
          <p:spPr>
            <a:xfrm>
              <a:off x="6545825" y="1158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4" name="Google Shape;2994;p42"/>
            <p:cNvSpPr/>
            <p:nvPr/>
          </p:nvSpPr>
          <p:spPr>
            <a:xfrm>
              <a:off x="6820025" y="1158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5" name="Google Shape;2995;p42"/>
            <p:cNvSpPr/>
            <p:nvPr/>
          </p:nvSpPr>
          <p:spPr>
            <a:xfrm>
              <a:off x="7094225" y="1158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6" name="Google Shape;2996;p42"/>
            <p:cNvSpPr/>
            <p:nvPr/>
          </p:nvSpPr>
          <p:spPr>
            <a:xfrm>
              <a:off x="7368425" y="1158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7" name="Google Shape;2997;p42"/>
            <p:cNvSpPr/>
            <p:nvPr/>
          </p:nvSpPr>
          <p:spPr>
            <a:xfrm>
              <a:off x="7642625" y="1158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8" name="Google Shape;2998;p42"/>
            <p:cNvSpPr/>
            <p:nvPr/>
          </p:nvSpPr>
          <p:spPr>
            <a:xfrm>
              <a:off x="7916825" y="1158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9" name="Google Shape;2999;p42"/>
            <p:cNvSpPr/>
            <p:nvPr/>
          </p:nvSpPr>
          <p:spPr>
            <a:xfrm>
              <a:off x="54490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0" name="Google Shape;3000;p42"/>
            <p:cNvSpPr/>
            <p:nvPr/>
          </p:nvSpPr>
          <p:spPr>
            <a:xfrm>
              <a:off x="57232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1" name="Google Shape;3001;p42"/>
            <p:cNvSpPr/>
            <p:nvPr/>
          </p:nvSpPr>
          <p:spPr>
            <a:xfrm>
              <a:off x="59974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2" name="Google Shape;3002;p42"/>
            <p:cNvSpPr/>
            <p:nvPr/>
          </p:nvSpPr>
          <p:spPr>
            <a:xfrm>
              <a:off x="62716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3" name="Google Shape;3003;p42"/>
            <p:cNvSpPr/>
            <p:nvPr/>
          </p:nvSpPr>
          <p:spPr>
            <a:xfrm>
              <a:off x="65458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4" name="Google Shape;3004;p42"/>
            <p:cNvSpPr/>
            <p:nvPr/>
          </p:nvSpPr>
          <p:spPr>
            <a:xfrm>
              <a:off x="68200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5" name="Google Shape;3005;p42"/>
            <p:cNvSpPr/>
            <p:nvPr/>
          </p:nvSpPr>
          <p:spPr>
            <a:xfrm>
              <a:off x="70942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6" name="Google Shape;3006;p42"/>
            <p:cNvSpPr/>
            <p:nvPr/>
          </p:nvSpPr>
          <p:spPr>
            <a:xfrm>
              <a:off x="73684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7" name="Google Shape;3007;p42"/>
            <p:cNvSpPr/>
            <p:nvPr/>
          </p:nvSpPr>
          <p:spPr>
            <a:xfrm>
              <a:off x="76426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8" name="Google Shape;3008;p42"/>
            <p:cNvSpPr/>
            <p:nvPr/>
          </p:nvSpPr>
          <p:spPr>
            <a:xfrm>
              <a:off x="79168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9" name="Google Shape;3009;p42"/>
            <p:cNvSpPr/>
            <p:nvPr/>
          </p:nvSpPr>
          <p:spPr>
            <a:xfrm>
              <a:off x="54490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0" name="Google Shape;3010;p42"/>
            <p:cNvSpPr/>
            <p:nvPr/>
          </p:nvSpPr>
          <p:spPr>
            <a:xfrm>
              <a:off x="57232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1" name="Google Shape;3011;p42"/>
            <p:cNvSpPr/>
            <p:nvPr/>
          </p:nvSpPr>
          <p:spPr>
            <a:xfrm>
              <a:off x="59974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2" name="Google Shape;3012;p42"/>
            <p:cNvSpPr/>
            <p:nvPr/>
          </p:nvSpPr>
          <p:spPr>
            <a:xfrm>
              <a:off x="62716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3" name="Google Shape;3013;p42"/>
            <p:cNvSpPr/>
            <p:nvPr/>
          </p:nvSpPr>
          <p:spPr>
            <a:xfrm>
              <a:off x="65458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4" name="Google Shape;3014;p42"/>
            <p:cNvSpPr/>
            <p:nvPr/>
          </p:nvSpPr>
          <p:spPr>
            <a:xfrm>
              <a:off x="68200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5" name="Google Shape;3015;p42"/>
            <p:cNvSpPr/>
            <p:nvPr/>
          </p:nvSpPr>
          <p:spPr>
            <a:xfrm>
              <a:off x="70942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6" name="Google Shape;3016;p42"/>
            <p:cNvSpPr/>
            <p:nvPr/>
          </p:nvSpPr>
          <p:spPr>
            <a:xfrm>
              <a:off x="73684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7" name="Google Shape;3017;p42"/>
            <p:cNvSpPr/>
            <p:nvPr/>
          </p:nvSpPr>
          <p:spPr>
            <a:xfrm>
              <a:off x="76426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8" name="Google Shape;3018;p42"/>
            <p:cNvSpPr/>
            <p:nvPr/>
          </p:nvSpPr>
          <p:spPr>
            <a:xfrm>
              <a:off x="79168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9" name="Google Shape;3019;p42"/>
            <p:cNvSpPr/>
            <p:nvPr/>
          </p:nvSpPr>
          <p:spPr>
            <a:xfrm>
              <a:off x="54483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0" name="Google Shape;3020;p42"/>
            <p:cNvSpPr/>
            <p:nvPr/>
          </p:nvSpPr>
          <p:spPr>
            <a:xfrm>
              <a:off x="57225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1" name="Google Shape;3021;p42"/>
            <p:cNvSpPr/>
            <p:nvPr/>
          </p:nvSpPr>
          <p:spPr>
            <a:xfrm>
              <a:off x="59967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2" name="Google Shape;3022;p42"/>
            <p:cNvSpPr/>
            <p:nvPr/>
          </p:nvSpPr>
          <p:spPr>
            <a:xfrm>
              <a:off x="62709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3" name="Google Shape;3023;p42"/>
            <p:cNvSpPr/>
            <p:nvPr/>
          </p:nvSpPr>
          <p:spPr>
            <a:xfrm>
              <a:off x="65451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4" name="Google Shape;3024;p42"/>
            <p:cNvSpPr/>
            <p:nvPr/>
          </p:nvSpPr>
          <p:spPr>
            <a:xfrm>
              <a:off x="68193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5" name="Google Shape;3025;p42"/>
            <p:cNvSpPr/>
            <p:nvPr/>
          </p:nvSpPr>
          <p:spPr>
            <a:xfrm>
              <a:off x="70935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6" name="Google Shape;3026;p42"/>
            <p:cNvSpPr/>
            <p:nvPr/>
          </p:nvSpPr>
          <p:spPr>
            <a:xfrm>
              <a:off x="73677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7" name="Google Shape;3027;p42"/>
            <p:cNvSpPr/>
            <p:nvPr/>
          </p:nvSpPr>
          <p:spPr>
            <a:xfrm>
              <a:off x="76419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8" name="Google Shape;3028;p42"/>
            <p:cNvSpPr/>
            <p:nvPr/>
          </p:nvSpPr>
          <p:spPr>
            <a:xfrm>
              <a:off x="79161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9" name="Google Shape;3029;p42"/>
            <p:cNvSpPr/>
            <p:nvPr/>
          </p:nvSpPr>
          <p:spPr>
            <a:xfrm>
              <a:off x="54483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0" name="Google Shape;3030;p42"/>
            <p:cNvSpPr/>
            <p:nvPr/>
          </p:nvSpPr>
          <p:spPr>
            <a:xfrm>
              <a:off x="57225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1" name="Google Shape;3031;p42"/>
            <p:cNvSpPr/>
            <p:nvPr/>
          </p:nvSpPr>
          <p:spPr>
            <a:xfrm>
              <a:off x="59967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2" name="Google Shape;3032;p42"/>
            <p:cNvSpPr/>
            <p:nvPr/>
          </p:nvSpPr>
          <p:spPr>
            <a:xfrm>
              <a:off x="62709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3" name="Google Shape;3033;p42"/>
            <p:cNvSpPr/>
            <p:nvPr/>
          </p:nvSpPr>
          <p:spPr>
            <a:xfrm>
              <a:off x="65451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4" name="Google Shape;3034;p42"/>
            <p:cNvSpPr/>
            <p:nvPr/>
          </p:nvSpPr>
          <p:spPr>
            <a:xfrm>
              <a:off x="68193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5" name="Google Shape;3035;p42"/>
            <p:cNvSpPr/>
            <p:nvPr/>
          </p:nvSpPr>
          <p:spPr>
            <a:xfrm>
              <a:off x="70935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6" name="Google Shape;3036;p42"/>
            <p:cNvSpPr/>
            <p:nvPr/>
          </p:nvSpPr>
          <p:spPr>
            <a:xfrm>
              <a:off x="73677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7" name="Google Shape;3037;p42"/>
            <p:cNvSpPr/>
            <p:nvPr/>
          </p:nvSpPr>
          <p:spPr>
            <a:xfrm>
              <a:off x="76419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8" name="Google Shape;3038;p42"/>
            <p:cNvSpPr/>
            <p:nvPr/>
          </p:nvSpPr>
          <p:spPr>
            <a:xfrm>
              <a:off x="79161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9" name="Google Shape;3039;p42"/>
            <p:cNvSpPr/>
            <p:nvPr/>
          </p:nvSpPr>
          <p:spPr>
            <a:xfrm>
              <a:off x="54490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0" name="Google Shape;3040;p42"/>
            <p:cNvSpPr/>
            <p:nvPr/>
          </p:nvSpPr>
          <p:spPr>
            <a:xfrm>
              <a:off x="57232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1" name="Google Shape;3041;p42"/>
            <p:cNvSpPr/>
            <p:nvPr/>
          </p:nvSpPr>
          <p:spPr>
            <a:xfrm>
              <a:off x="59974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2" name="Google Shape;3042;p42"/>
            <p:cNvSpPr/>
            <p:nvPr/>
          </p:nvSpPr>
          <p:spPr>
            <a:xfrm>
              <a:off x="62716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3" name="Google Shape;3043;p42"/>
            <p:cNvSpPr/>
            <p:nvPr/>
          </p:nvSpPr>
          <p:spPr>
            <a:xfrm>
              <a:off x="65458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4" name="Google Shape;3044;p42"/>
            <p:cNvSpPr/>
            <p:nvPr/>
          </p:nvSpPr>
          <p:spPr>
            <a:xfrm>
              <a:off x="68200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5" name="Google Shape;3045;p42"/>
            <p:cNvSpPr/>
            <p:nvPr/>
          </p:nvSpPr>
          <p:spPr>
            <a:xfrm>
              <a:off x="70942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6" name="Google Shape;3046;p42"/>
            <p:cNvSpPr/>
            <p:nvPr/>
          </p:nvSpPr>
          <p:spPr>
            <a:xfrm>
              <a:off x="73684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7" name="Google Shape;3047;p42"/>
            <p:cNvSpPr/>
            <p:nvPr/>
          </p:nvSpPr>
          <p:spPr>
            <a:xfrm>
              <a:off x="76426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8" name="Google Shape;3048;p42"/>
            <p:cNvSpPr/>
            <p:nvPr/>
          </p:nvSpPr>
          <p:spPr>
            <a:xfrm>
              <a:off x="79168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9" name="Google Shape;3049;p42"/>
            <p:cNvSpPr/>
            <p:nvPr/>
          </p:nvSpPr>
          <p:spPr>
            <a:xfrm>
              <a:off x="54490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0" name="Google Shape;3050;p42"/>
            <p:cNvSpPr/>
            <p:nvPr/>
          </p:nvSpPr>
          <p:spPr>
            <a:xfrm>
              <a:off x="57232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1" name="Google Shape;3051;p42"/>
            <p:cNvSpPr/>
            <p:nvPr/>
          </p:nvSpPr>
          <p:spPr>
            <a:xfrm>
              <a:off x="59974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2" name="Google Shape;3052;p42"/>
            <p:cNvSpPr/>
            <p:nvPr/>
          </p:nvSpPr>
          <p:spPr>
            <a:xfrm>
              <a:off x="62716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3" name="Google Shape;3053;p42"/>
            <p:cNvSpPr/>
            <p:nvPr/>
          </p:nvSpPr>
          <p:spPr>
            <a:xfrm>
              <a:off x="65458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4" name="Google Shape;3054;p42"/>
            <p:cNvSpPr/>
            <p:nvPr/>
          </p:nvSpPr>
          <p:spPr>
            <a:xfrm>
              <a:off x="68200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5" name="Google Shape;3055;p42"/>
            <p:cNvSpPr/>
            <p:nvPr/>
          </p:nvSpPr>
          <p:spPr>
            <a:xfrm>
              <a:off x="70942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6" name="Google Shape;3056;p42"/>
            <p:cNvSpPr/>
            <p:nvPr/>
          </p:nvSpPr>
          <p:spPr>
            <a:xfrm>
              <a:off x="73684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7" name="Google Shape;3057;p42"/>
            <p:cNvSpPr/>
            <p:nvPr/>
          </p:nvSpPr>
          <p:spPr>
            <a:xfrm>
              <a:off x="76426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8" name="Google Shape;3058;p42"/>
            <p:cNvSpPr/>
            <p:nvPr/>
          </p:nvSpPr>
          <p:spPr>
            <a:xfrm>
              <a:off x="79168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9" name="Google Shape;3059;p42"/>
            <p:cNvSpPr/>
            <p:nvPr/>
          </p:nvSpPr>
          <p:spPr>
            <a:xfrm>
              <a:off x="5449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0" name="Google Shape;3060;p42"/>
            <p:cNvSpPr/>
            <p:nvPr/>
          </p:nvSpPr>
          <p:spPr>
            <a:xfrm>
              <a:off x="5723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1" name="Google Shape;3061;p42"/>
            <p:cNvSpPr/>
            <p:nvPr/>
          </p:nvSpPr>
          <p:spPr>
            <a:xfrm>
              <a:off x="59974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2" name="Google Shape;3062;p42"/>
            <p:cNvSpPr/>
            <p:nvPr/>
          </p:nvSpPr>
          <p:spPr>
            <a:xfrm>
              <a:off x="62716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3" name="Google Shape;3063;p42"/>
            <p:cNvSpPr/>
            <p:nvPr/>
          </p:nvSpPr>
          <p:spPr>
            <a:xfrm>
              <a:off x="65458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4" name="Google Shape;3064;p42"/>
            <p:cNvSpPr/>
            <p:nvPr/>
          </p:nvSpPr>
          <p:spPr>
            <a:xfrm>
              <a:off x="6820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5" name="Google Shape;3065;p42"/>
            <p:cNvSpPr/>
            <p:nvPr/>
          </p:nvSpPr>
          <p:spPr>
            <a:xfrm>
              <a:off x="7094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6" name="Google Shape;3066;p42"/>
            <p:cNvSpPr/>
            <p:nvPr/>
          </p:nvSpPr>
          <p:spPr>
            <a:xfrm>
              <a:off x="73684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7" name="Google Shape;3067;p42"/>
            <p:cNvSpPr/>
            <p:nvPr/>
          </p:nvSpPr>
          <p:spPr>
            <a:xfrm>
              <a:off x="76426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8" name="Google Shape;3068;p42"/>
            <p:cNvSpPr/>
            <p:nvPr/>
          </p:nvSpPr>
          <p:spPr>
            <a:xfrm>
              <a:off x="79168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69" name="Google Shape;3069;p42"/>
          <p:cNvGrpSpPr/>
          <p:nvPr/>
        </p:nvGrpSpPr>
        <p:grpSpPr>
          <a:xfrm>
            <a:off x="2405607" y="2803328"/>
            <a:ext cx="1768767" cy="1735686"/>
            <a:chOff x="5448325" y="610550"/>
            <a:chExt cx="2742700" cy="2742000"/>
          </a:xfrm>
        </p:grpSpPr>
        <p:sp>
          <p:nvSpPr>
            <p:cNvPr id="3070" name="Google Shape;3070;p42"/>
            <p:cNvSpPr/>
            <p:nvPr/>
          </p:nvSpPr>
          <p:spPr>
            <a:xfrm>
              <a:off x="5448325" y="610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1" name="Google Shape;3071;p42"/>
            <p:cNvSpPr/>
            <p:nvPr/>
          </p:nvSpPr>
          <p:spPr>
            <a:xfrm>
              <a:off x="5722525" y="610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2" name="Google Shape;3072;p42"/>
            <p:cNvSpPr/>
            <p:nvPr/>
          </p:nvSpPr>
          <p:spPr>
            <a:xfrm>
              <a:off x="5996725" y="610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3" name="Google Shape;3073;p42"/>
            <p:cNvSpPr/>
            <p:nvPr/>
          </p:nvSpPr>
          <p:spPr>
            <a:xfrm>
              <a:off x="6270925" y="610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4" name="Google Shape;3074;p42"/>
            <p:cNvSpPr/>
            <p:nvPr/>
          </p:nvSpPr>
          <p:spPr>
            <a:xfrm>
              <a:off x="6545125" y="610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5" name="Google Shape;3075;p42"/>
            <p:cNvSpPr/>
            <p:nvPr/>
          </p:nvSpPr>
          <p:spPr>
            <a:xfrm>
              <a:off x="6819325" y="610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6" name="Google Shape;3076;p42"/>
            <p:cNvSpPr/>
            <p:nvPr/>
          </p:nvSpPr>
          <p:spPr>
            <a:xfrm>
              <a:off x="7093525" y="610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7" name="Google Shape;3077;p42"/>
            <p:cNvSpPr/>
            <p:nvPr/>
          </p:nvSpPr>
          <p:spPr>
            <a:xfrm>
              <a:off x="7367725" y="610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8" name="Google Shape;3078;p42"/>
            <p:cNvSpPr/>
            <p:nvPr/>
          </p:nvSpPr>
          <p:spPr>
            <a:xfrm>
              <a:off x="7641925" y="610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9" name="Google Shape;3079;p42"/>
            <p:cNvSpPr/>
            <p:nvPr/>
          </p:nvSpPr>
          <p:spPr>
            <a:xfrm>
              <a:off x="7916125" y="610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0" name="Google Shape;3080;p42"/>
            <p:cNvSpPr/>
            <p:nvPr/>
          </p:nvSpPr>
          <p:spPr>
            <a:xfrm>
              <a:off x="5448325" y="884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1" name="Google Shape;3081;p42"/>
            <p:cNvSpPr/>
            <p:nvPr/>
          </p:nvSpPr>
          <p:spPr>
            <a:xfrm>
              <a:off x="5722525" y="884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2" name="Google Shape;3082;p42"/>
            <p:cNvSpPr/>
            <p:nvPr/>
          </p:nvSpPr>
          <p:spPr>
            <a:xfrm>
              <a:off x="5996725" y="884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3" name="Google Shape;3083;p42"/>
            <p:cNvSpPr/>
            <p:nvPr/>
          </p:nvSpPr>
          <p:spPr>
            <a:xfrm>
              <a:off x="6270925" y="884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4" name="Google Shape;3084;p42"/>
            <p:cNvSpPr/>
            <p:nvPr/>
          </p:nvSpPr>
          <p:spPr>
            <a:xfrm>
              <a:off x="6545125" y="884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5" name="Google Shape;3085;p42"/>
            <p:cNvSpPr/>
            <p:nvPr/>
          </p:nvSpPr>
          <p:spPr>
            <a:xfrm>
              <a:off x="6819325" y="884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6" name="Google Shape;3086;p42"/>
            <p:cNvSpPr/>
            <p:nvPr/>
          </p:nvSpPr>
          <p:spPr>
            <a:xfrm>
              <a:off x="7093525" y="884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7" name="Google Shape;3087;p42"/>
            <p:cNvSpPr/>
            <p:nvPr/>
          </p:nvSpPr>
          <p:spPr>
            <a:xfrm>
              <a:off x="7367725" y="884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8" name="Google Shape;3088;p42"/>
            <p:cNvSpPr/>
            <p:nvPr/>
          </p:nvSpPr>
          <p:spPr>
            <a:xfrm>
              <a:off x="7641925" y="884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9" name="Google Shape;3089;p42"/>
            <p:cNvSpPr/>
            <p:nvPr/>
          </p:nvSpPr>
          <p:spPr>
            <a:xfrm>
              <a:off x="7916125" y="884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0" name="Google Shape;3090;p42"/>
            <p:cNvSpPr/>
            <p:nvPr/>
          </p:nvSpPr>
          <p:spPr>
            <a:xfrm>
              <a:off x="5449025" y="1158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1" name="Google Shape;3091;p42"/>
            <p:cNvSpPr/>
            <p:nvPr/>
          </p:nvSpPr>
          <p:spPr>
            <a:xfrm>
              <a:off x="5723225" y="1158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2" name="Google Shape;3092;p42"/>
            <p:cNvSpPr/>
            <p:nvPr/>
          </p:nvSpPr>
          <p:spPr>
            <a:xfrm>
              <a:off x="5997425" y="1158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3" name="Google Shape;3093;p42"/>
            <p:cNvSpPr/>
            <p:nvPr/>
          </p:nvSpPr>
          <p:spPr>
            <a:xfrm>
              <a:off x="6271625" y="1158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4" name="Google Shape;3094;p42"/>
            <p:cNvSpPr/>
            <p:nvPr/>
          </p:nvSpPr>
          <p:spPr>
            <a:xfrm>
              <a:off x="6545825" y="1158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5" name="Google Shape;3095;p42"/>
            <p:cNvSpPr/>
            <p:nvPr/>
          </p:nvSpPr>
          <p:spPr>
            <a:xfrm>
              <a:off x="6820025" y="1158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6" name="Google Shape;3096;p42"/>
            <p:cNvSpPr/>
            <p:nvPr/>
          </p:nvSpPr>
          <p:spPr>
            <a:xfrm>
              <a:off x="7094225" y="1158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7" name="Google Shape;3097;p42"/>
            <p:cNvSpPr/>
            <p:nvPr/>
          </p:nvSpPr>
          <p:spPr>
            <a:xfrm>
              <a:off x="7368425" y="1158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8" name="Google Shape;3098;p42"/>
            <p:cNvSpPr/>
            <p:nvPr/>
          </p:nvSpPr>
          <p:spPr>
            <a:xfrm>
              <a:off x="7642625" y="1158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9" name="Google Shape;3099;p42"/>
            <p:cNvSpPr/>
            <p:nvPr/>
          </p:nvSpPr>
          <p:spPr>
            <a:xfrm>
              <a:off x="7916825" y="1158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0" name="Google Shape;3100;p42"/>
            <p:cNvSpPr/>
            <p:nvPr/>
          </p:nvSpPr>
          <p:spPr>
            <a:xfrm>
              <a:off x="5449025" y="1433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1" name="Google Shape;3101;p42"/>
            <p:cNvSpPr/>
            <p:nvPr/>
          </p:nvSpPr>
          <p:spPr>
            <a:xfrm>
              <a:off x="5723225" y="1433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2" name="Google Shape;3102;p42"/>
            <p:cNvSpPr/>
            <p:nvPr/>
          </p:nvSpPr>
          <p:spPr>
            <a:xfrm>
              <a:off x="5997425" y="1433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3" name="Google Shape;3103;p42"/>
            <p:cNvSpPr/>
            <p:nvPr/>
          </p:nvSpPr>
          <p:spPr>
            <a:xfrm>
              <a:off x="6271625" y="1433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4" name="Google Shape;3104;p42"/>
            <p:cNvSpPr/>
            <p:nvPr/>
          </p:nvSpPr>
          <p:spPr>
            <a:xfrm>
              <a:off x="6545825" y="1433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5" name="Google Shape;3105;p42"/>
            <p:cNvSpPr/>
            <p:nvPr/>
          </p:nvSpPr>
          <p:spPr>
            <a:xfrm>
              <a:off x="6820025" y="1433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6" name="Google Shape;3106;p42"/>
            <p:cNvSpPr/>
            <p:nvPr/>
          </p:nvSpPr>
          <p:spPr>
            <a:xfrm>
              <a:off x="7094225" y="1433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7" name="Google Shape;3107;p42"/>
            <p:cNvSpPr/>
            <p:nvPr/>
          </p:nvSpPr>
          <p:spPr>
            <a:xfrm>
              <a:off x="7368425" y="1433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8" name="Google Shape;3108;p42"/>
            <p:cNvSpPr/>
            <p:nvPr/>
          </p:nvSpPr>
          <p:spPr>
            <a:xfrm>
              <a:off x="7642625" y="1433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9" name="Google Shape;3109;p42"/>
            <p:cNvSpPr/>
            <p:nvPr/>
          </p:nvSpPr>
          <p:spPr>
            <a:xfrm>
              <a:off x="7916825" y="1433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0" name="Google Shape;3110;p42"/>
            <p:cNvSpPr/>
            <p:nvPr/>
          </p:nvSpPr>
          <p:spPr>
            <a:xfrm>
              <a:off x="54490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1" name="Google Shape;3111;p42"/>
            <p:cNvSpPr/>
            <p:nvPr/>
          </p:nvSpPr>
          <p:spPr>
            <a:xfrm>
              <a:off x="57232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2" name="Google Shape;3112;p42"/>
            <p:cNvSpPr/>
            <p:nvPr/>
          </p:nvSpPr>
          <p:spPr>
            <a:xfrm>
              <a:off x="59974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3" name="Google Shape;3113;p42"/>
            <p:cNvSpPr/>
            <p:nvPr/>
          </p:nvSpPr>
          <p:spPr>
            <a:xfrm>
              <a:off x="62716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4" name="Google Shape;3114;p42"/>
            <p:cNvSpPr/>
            <p:nvPr/>
          </p:nvSpPr>
          <p:spPr>
            <a:xfrm>
              <a:off x="65458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5" name="Google Shape;3115;p42"/>
            <p:cNvSpPr/>
            <p:nvPr/>
          </p:nvSpPr>
          <p:spPr>
            <a:xfrm>
              <a:off x="68200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6" name="Google Shape;3116;p42"/>
            <p:cNvSpPr/>
            <p:nvPr/>
          </p:nvSpPr>
          <p:spPr>
            <a:xfrm>
              <a:off x="70942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7" name="Google Shape;3117;p42"/>
            <p:cNvSpPr/>
            <p:nvPr/>
          </p:nvSpPr>
          <p:spPr>
            <a:xfrm>
              <a:off x="73684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8" name="Google Shape;3118;p42"/>
            <p:cNvSpPr/>
            <p:nvPr/>
          </p:nvSpPr>
          <p:spPr>
            <a:xfrm>
              <a:off x="76426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9" name="Google Shape;3119;p42"/>
            <p:cNvSpPr/>
            <p:nvPr/>
          </p:nvSpPr>
          <p:spPr>
            <a:xfrm>
              <a:off x="79168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0" name="Google Shape;3120;p42"/>
            <p:cNvSpPr/>
            <p:nvPr/>
          </p:nvSpPr>
          <p:spPr>
            <a:xfrm>
              <a:off x="54483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1" name="Google Shape;3121;p42"/>
            <p:cNvSpPr/>
            <p:nvPr/>
          </p:nvSpPr>
          <p:spPr>
            <a:xfrm>
              <a:off x="57225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2" name="Google Shape;3122;p42"/>
            <p:cNvSpPr/>
            <p:nvPr/>
          </p:nvSpPr>
          <p:spPr>
            <a:xfrm>
              <a:off x="59967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3" name="Google Shape;3123;p42"/>
            <p:cNvSpPr/>
            <p:nvPr/>
          </p:nvSpPr>
          <p:spPr>
            <a:xfrm>
              <a:off x="62709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4" name="Google Shape;3124;p42"/>
            <p:cNvSpPr/>
            <p:nvPr/>
          </p:nvSpPr>
          <p:spPr>
            <a:xfrm>
              <a:off x="65451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5" name="Google Shape;3125;p42"/>
            <p:cNvSpPr/>
            <p:nvPr/>
          </p:nvSpPr>
          <p:spPr>
            <a:xfrm>
              <a:off x="68193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6" name="Google Shape;3126;p42"/>
            <p:cNvSpPr/>
            <p:nvPr/>
          </p:nvSpPr>
          <p:spPr>
            <a:xfrm>
              <a:off x="70935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7" name="Google Shape;3127;p42"/>
            <p:cNvSpPr/>
            <p:nvPr/>
          </p:nvSpPr>
          <p:spPr>
            <a:xfrm>
              <a:off x="73677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8" name="Google Shape;3128;p42"/>
            <p:cNvSpPr/>
            <p:nvPr/>
          </p:nvSpPr>
          <p:spPr>
            <a:xfrm>
              <a:off x="76419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9" name="Google Shape;3129;p42"/>
            <p:cNvSpPr/>
            <p:nvPr/>
          </p:nvSpPr>
          <p:spPr>
            <a:xfrm>
              <a:off x="79161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0" name="Google Shape;3130;p42"/>
            <p:cNvSpPr/>
            <p:nvPr/>
          </p:nvSpPr>
          <p:spPr>
            <a:xfrm>
              <a:off x="54483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1" name="Google Shape;3131;p42"/>
            <p:cNvSpPr/>
            <p:nvPr/>
          </p:nvSpPr>
          <p:spPr>
            <a:xfrm>
              <a:off x="57225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2" name="Google Shape;3132;p42"/>
            <p:cNvSpPr/>
            <p:nvPr/>
          </p:nvSpPr>
          <p:spPr>
            <a:xfrm>
              <a:off x="59967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3" name="Google Shape;3133;p42"/>
            <p:cNvSpPr/>
            <p:nvPr/>
          </p:nvSpPr>
          <p:spPr>
            <a:xfrm>
              <a:off x="62709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4" name="Google Shape;3134;p42"/>
            <p:cNvSpPr/>
            <p:nvPr/>
          </p:nvSpPr>
          <p:spPr>
            <a:xfrm>
              <a:off x="65451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5" name="Google Shape;3135;p42"/>
            <p:cNvSpPr/>
            <p:nvPr/>
          </p:nvSpPr>
          <p:spPr>
            <a:xfrm>
              <a:off x="68193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6" name="Google Shape;3136;p42"/>
            <p:cNvSpPr/>
            <p:nvPr/>
          </p:nvSpPr>
          <p:spPr>
            <a:xfrm>
              <a:off x="70935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7" name="Google Shape;3137;p42"/>
            <p:cNvSpPr/>
            <p:nvPr/>
          </p:nvSpPr>
          <p:spPr>
            <a:xfrm>
              <a:off x="73677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8" name="Google Shape;3138;p42"/>
            <p:cNvSpPr/>
            <p:nvPr/>
          </p:nvSpPr>
          <p:spPr>
            <a:xfrm>
              <a:off x="76419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9" name="Google Shape;3139;p42"/>
            <p:cNvSpPr/>
            <p:nvPr/>
          </p:nvSpPr>
          <p:spPr>
            <a:xfrm>
              <a:off x="79161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0" name="Google Shape;3140;p42"/>
            <p:cNvSpPr/>
            <p:nvPr/>
          </p:nvSpPr>
          <p:spPr>
            <a:xfrm>
              <a:off x="54490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1" name="Google Shape;3141;p42"/>
            <p:cNvSpPr/>
            <p:nvPr/>
          </p:nvSpPr>
          <p:spPr>
            <a:xfrm>
              <a:off x="57232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2" name="Google Shape;3142;p42"/>
            <p:cNvSpPr/>
            <p:nvPr/>
          </p:nvSpPr>
          <p:spPr>
            <a:xfrm>
              <a:off x="59974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3" name="Google Shape;3143;p42"/>
            <p:cNvSpPr/>
            <p:nvPr/>
          </p:nvSpPr>
          <p:spPr>
            <a:xfrm>
              <a:off x="62716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4" name="Google Shape;3144;p42"/>
            <p:cNvSpPr/>
            <p:nvPr/>
          </p:nvSpPr>
          <p:spPr>
            <a:xfrm>
              <a:off x="65458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5" name="Google Shape;3145;p42"/>
            <p:cNvSpPr/>
            <p:nvPr/>
          </p:nvSpPr>
          <p:spPr>
            <a:xfrm>
              <a:off x="68200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6" name="Google Shape;3146;p42"/>
            <p:cNvSpPr/>
            <p:nvPr/>
          </p:nvSpPr>
          <p:spPr>
            <a:xfrm>
              <a:off x="70942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7" name="Google Shape;3147;p42"/>
            <p:cNvSpPr/>
            <p:nvPr/>
          </p:nvSpPr>
          <p:spPr>
            <a:xfrm>
              <a:off x="73684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8" name="Google Shape;3148;p42"/>
            <p:cNvSpPr/>
            <p:nvPr/>
          </p:nvSpPr>
          <p:spPr>
            <a:xfrm>
              <a:off x="76426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9" name="Google Shape;3149;p42"/>
            <p:cNvSpPr/>
            <p:nvPr/>
          </p:nvSpPr>
          <p:spPr>
            <a:xfrm>
              <a:off x="79168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0" name="Google Shape;3150;p42"/>
            <p:cNvSpPr/>
            <p:nvPr/>
          </p:nvSpPr>
          <p:spPr>
            <a:xfrm>
              <a:off x="54490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1" name="Google Shape;3151;p42"/>
            <p:cNvSpPr/>
            <p:nvPr/>
          </p:nvSpPr>
          <p:spPr>
            <a:xfrm>
              <a:off x="57232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2" name="Google Shape;3152;p42"/>
            <p:cNvSpPr/>
            <p:nvPr/>
          </p:nvSpPr>
          <p:spPr>
            <a:xfrm>
              <a:off x="59974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3" name="Google Shape;3153;p42"/>
            <p:cNvSpPr/>
            <p:nvPr/>
          </p:nvSpPr>
          <p:spPr>
            <a:xfrm>
              <a:off x="62716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4" name="Google Shape;3154;p42"/>
            <p:cNvSpPr/>
            <p:nvPr/>
          </p:nvSpPr>
          <p:spPr>
            <a:xfrm>
              <a:off x="65458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5" name="Google Shape;3155;p42"/>
            <p:cNvSpPr/>
            <p:nvPr/>
          </p:nvSpPr>
          <p:spPr>
            <a:xfrm>
              <a:off x="68200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6" name="Google Shape;3156;p42"/>
            <p:cNvSpPr/>
            <p:nvPr/>
          </p:nvSpPr>
          <p:spPr>
            <a:xfrm>
              <a:off x="70942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7" name="Google Shape;3157;p42"/>
            <p:cNvSpPr/>
            <p:nvPr/>
          </p:nvSpPr>
          <p:spPr>
            <a:xfrm>
              <a:off x="73684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8" name="Google Shape;3158;p42"/>
            <p:cNvSpPr/>
            <p:nvPr/>
          </p:nvSpPr>
          <p:spPr>
            <a:xfrm>
              <a:off x="76426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9" name="Google Shape;3159;p42"/>
            <p:cNvSpPr/>
            <p:nvPr/>
          </p:nvSpPr>
          <p:spPr>
            <a:xfrm>
              <a:off x="79168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0" name="Google Shape;3160;p42"/>
            <p:cNvSpPr/>
            <p:nvPr/>
          </p:nvSpPr>
          <p:spPr>
            <a:xfrm>
              <a:off x="54490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1" name="Google Shape;3161;p42"/>
            <p:cNvSpPr/>
            <p:nvPr/>
          </p:nvSpPr>
          <p:spPr>
            <a:xfrm>
              <a:off x="57232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2" name="Google Shape;3162;p42"/>
            <p:cNvSpPr/>
            <p:nvPr/>
          </p:nvSpPr>
          <p:spPr>
            <a:xfrm>
              <a:off x="59974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3" name="Google Shape;3163;p42"/>
            <p:cNvSpPr/>
            <p:nvPr/>
          </p:nvSpPr>
          <p:spPr>
            <a:xfrm>
              <a:off x="62716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4" name="Google Shape;3164;p42"/>
            <p:cNvSpPr/>
            <p:nvPr/>
          </p:nvSpPr>
          <p:spPr>
            <a:xfrm>
              <a:off x="65458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5" name="Google Shape;3165;p42"/>
            <p:cNvSpPr/>
            <p:nvPr/>
          </p:nvSpPr>
          <p:spPr>
            <a:xfrm>
              <a:off x="68200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6" name="Google Shape;3166;p42"/>
            <p:cNvSpPr/>
            <p:nvPr/>
          </p:nvSpPr>
          <p:spPr>
            <a:xfrm>
              <a:off x="70942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7" name="Google Shape;3167;p42"/>
            <p:cNvSpPr/>
            <p:nvPr/>
          </p:nvSpPr>
          <p:spPr>
            <a:xfrm>
              <a:off x="73684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8" name="Google Shape;3168;p42"/>
            <p:cNvSpPr/>
            <p:nvPr/>
          </p:nvSpPr>
          <p:spPr>
            <a:xfrm>
              <a:off x="76426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9" name="Google Shape;3169;p42"/>
            <p:cNvSpPr/>
            <p:nvPr/>
          </p:nvSpPr>
          <p:spPr>
            <a:xfrm>
              <a:off x="79168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70" name="Google Shape;3170;p42"/>
          <p:cNvGrpSpPr/>
          <p:nvPr/>
        </p:nvGrpSpPr>
        <p:grpSpPr>
          <a:xfrm>
            <a:off x="7590118" y="2701664"/>
            <a:ext cx="176700" cy="177000"/>
            <a:chOff x="3832268" y="4133839"/>
            <a:chExt cx="176700" cy="177000"/>
          </a:xfrm>
        </p:grpSpPr>
        <p:sp>
          <p:nvSpPr>
            <p:cNvPr id="3171" name="Google Shape;3171;p42"/>
            <p:cNvSpPr/>
            <p:nvPr/>
          </p:nvSpPr>
          <p:spPr>
            <a:xfrm>
              <a:off x="3832268" y="4133839"/>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2" name="Google Shape;3172;p42"/>
            <p:cNvSpPr/>
            <p:nvPr/>
          </p:nvSpPr>
          <p:spPr>
            <a:xfrm>
              <a:off x="3878625" y="4180338"/>
              <a:ext cx="84000" cy="840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73" name="Google Shape;3173;p42"/>
          <p:cNvSpPr/>
          <p:nvPr/>
        </p:nvSpPr>
        <p:spPr>
          <a:xfrm>
            <a:off x="-546731" y="1041785"/>
            <a:ext cx="176700" cy="1770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4" name="Google Shape;3174;p42"/>
          <p:cNvSpPr/>
          <p:nvPr/>
        </p:nvSpPr>
        <p:spPr>
          <a:xfrm>
            <a:off x="7926993" y="3426439"/>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5" name="Google Shape;3175;p42"/>
          <p:cNvSpPr/>
          <p:nvPr/>
        </p:nvSpPr>
        <p:spPr>
          <a:xfrm>
            <a:off x="8232475" y="3127850"/>
            <a:ext cx="84000" cy="840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76" name="Google Shape;3176;p42"/>
          <p:cNvGrpSpPr/>
          <p:nvPr/>
        </p:nvGrpSpPr>
        <p:grpSpPr>
          <a:xfrm>
            <a:off x="7766818" y="950176"/>
            <a:ext cx="3537517" cy="2480032"/>
            <a:chOff x="2106868" y="2103489"/>
            <a:chExt cx="3537517" cy="2480032"/>
          </a:xfrm>
        </p:grpSpPr>
        <p:grpSp>
          <p:nvGrpSpPr>
            <p:cNvPr id="3177" name="Google Shape;3177;p42"/>
            <p:cNvGrpSpPr/>
            <p:nvPr/>
          </p:nvGrpSpPr>
          <p:grpSpPr>
            <a:xfrm>
              <a:off x="2106980" y="2103489"/>
              <a:ext cx="3537292" cy="1239932"/>
              <a:chOff x="4053293" y="687139"/>
              <a:chExt cx="3537292" cy="1239932"/>
            </a:xfrm>
          </p:grpSpPr>
          <p:grpSp>
            <p:nvGrpSpPr>
              <p:cNvPr id="3178" name="Google Shape;3178;p42"/>
              <p:cNvGrpSpPr/>
              <p:nvPr/>
            </p:nvGrpSpPr>
            <p:grpSpPr>
              <a:xfrm>
                <a:off x="4053293" y="687139"/>
                <a:ext cx="1768767" cy="1239932"/>
                <a:chOff x="5448325" y="1433150"/>
                <a:chExt cx="2742700" cy="1919400"/>
              </a:xfrm>
            </p:grpSpPr>
            <p:sp>
              <p:nvSpPr>
                <p:cNvPr id="3179" name="Google Shape;3179;p42"/>
                <p:cNvSpPr/>
                <p:nvPr/>
              </p:nvSpPr>
              <p:spPr>
                <a:xfrm>
                  <a:off x="54490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0" name="Google Shape;3180;p42"/>
                <p:cNvSpPr/>
                <p:nvPr/>
              </p:nvSpPr>
              <p:spPr>
                <a:xfrm>
                  <a:off x="57232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1" name="Google Shape;3181;p42"/>
                <p:cNvSpPr/>
                <p:nvPr/>
              </p:nvSpPr>
              <p:spPr>
                <a:xfrm>
                  <a:off x="59974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2" name="Google Shape;3182;p42"/>
                <p:cNvSpPr/>
                <p:nvPr/>
              </p:nvSpPr>
              <p:spPr>
                <a:xfrm>
                  <a:off x="62716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3" name="Google Shape;3183;p42"/>
                <p:cNvSpPr/>
                <p:nvPr/>
              </p:nvSpPr>
              <p:spPr>
                <a:xfrm>
                  <a:off x="65458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4" name="Google Shape;3184;p42"/>
                <p:cNvSpPr/>
                <p:nvPr/>
              </p:nvSpPr>
              <p:spPr>
                <a:xfrm>
                  <a:off x="68200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5" name="Google Shape;3185;p42"/>
                <p:cNvSpPr/>
                <p:nvPr/>
              </p:nvSpPr>
              <p:spPr>
                <a:xfrm>
                  <a:off x="70942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6" name="Google Shape;3186;p42"/>
                <p:cNvSpPr/>
                <p:nvPr/>
              </p:nvSpPr>
              <p:spPr>
                <a:xfrm>
                  <a:off x="73684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7" name="Google Shape;3187;p42"/>
                <p:cNvSpPr/>
                <p:nvPr/>
              </p:nvSpPr>
              <p:spPr>
                <a:xfrm>
                  <a:off x="76426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8" name="Google Shape;3188;p42"/>
                <p:cNvSpPr/>
                <p:nvPr/>
              </p:nvSpPr>
              <p:spPr>
                <a:xfrm>
                  <a:off x="79168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9" name="Google Shape;3189;p42"/>
                <p:cNvSpPr/>
                <p:nvPr/>
              </p:nvSpPr>
              <p:spPr>
                <a:xfrm>
                  <a:off x="54490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0" name="Google Shape;3190;p42"/>
                <p:cNvSpPr/>
                <p:nvPr/>
              </p:nvSpPr>
              <p:spPr>
                <a:xfrm>
                  <a:off x="57232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1" name="Google Shape;3191;p42"/>
                <p:cNvSpPr/>
                <p:nvPr/>
              </p:nvSpPr>
              <p:spPr>
                <a:xfrm>
                  <a:off x="59974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2" name="Google Shape;3192;p42"/>
                <p:cNvSpPr/>
                <p:nvPr/>
              </p:nvSpPr>
              <p:spPr>
                <a:xfrm>
                  <a:off x="62716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3" name="Google Shape;3193;p42"/>
                <p:cNvSpPr/>
                <p:nvPr/>
              </p:nvSpPr>
              <p:spPr>
                <a:xfrm>
                  <a:off x="65458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4" name="Google Shape;3194;p42"/>
                <p:cNvSpPr/>
                <p:nvPr/>
              </p:nvSpPr>
              <p:spPr>
                <a:xfrm>
                  <a:off x="68200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5" name="Google Shape;3195;p42"/>
                <p:cNvSpPr/>
                <p:nvPr/>
              </p:nvSpPr>
              <p:spPr>
                <a:xfrm>
                  <a:off x="70942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6" name="Google Shape;3196;p42"/>
                <p:cNvSpPr/>
                <p:nvPr/>
              </p:nvSpPr>
              <p:spPr>
                <a:xfrm>
                  <a:off x="73684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7" name="Google Shape;3197;p42"/>
                <p:cNvSpPr/>
                <p:nvPr/>
              </p:nvSpPr>
              <p:spPr>
                <a:xfrm>
                  <a:off x="76426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8" name="Google Shape;3198;p42"/>
                <p:cNvSpPr/>
                <p:nvPr/>
              </p:nvSpPr>
              <p:spPr>
                <a:xfrm>
                  <a:off x="79168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9" name="Google Shape;3199;p42"/>
                <p:cNvSpPr/>
                <p:nvPr/>
              </p:nvSpPr>
              <p:spPr>
                <a:xfrm>
                  <a:off x="54483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0" name="Google Shape;3200;p42"/>
                <p:cNvSpPr/>
                <p:nvPr/>
              </p:nvSpPr>
              <p:spPr>
                <a:xfrm>
                  <a:off x="57225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1" name="Google Shape;3201;p42"/>
                <p:cNvSpPr/>
                <p:nvPr/>
              </p:nvSpPr>
              <p:spPr>
                <a:xfrm>
                  <a:off x="59967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2" name="Google Shape;3202;p42"/>
                <p:cNvSpPr/>
                <p:nvPr/>
              </p:nvSpPr>
              <p:spPr>
                <a:xfrm>
                  <a:off x="62709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3" name="Google Shape;3203;p42"/>
                <p:cNvSpPr/>
                <p:nvPr/>
              </p:nvSpPr>
              <p:spPr>
                <a:xfrm>
                  <a:off x="65451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4" name="Google Shape;3204;p42"/>
                <p:cNvSpPr/>
                <p:nvPr/>
              </p:nvSpPr>
              <p:spPr>
                <a:xfrm>
                  <a:off x="68193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5" name="Google Shape;3205;p42"/>
                <p:cNvSpPr/>
                <p:nvPr/>
              </p:nvSpPr>
              <p:spPr>
                <a:xfrm>
                  <a:off x="70935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6" name="Google Shape;3206;p42"/>
                <p:cNvSpPr/>
                <p:nvPr/>
              </p:nvSpPr>
              <p:spPr>
                <a:xfrm>
                  <a:off x="73677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7" name="Google Shape;3207;p42"/>
                <p:cNvSpPr/>
                <p:nvPr/>
              </p:nvSpPr>
              <p:spPr>
                <a:xfrm>
                  <a:off x="76419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8" name="Google Shape;3208;p42"/>
                <p:cNvSpPr/>
                <p:nvPr/>
              </p:nvSpPr>
              <p:spPr>
                <a:xfrm>
                  <a:off x="79161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9" name="Google Shape;3209;p42"/>
                <p:cNvSpPr/>
                <p:nvPr/>
              </p:nvSpPr>
              <p:spPr>
                <a:xfrm>
                  <a:off x="54483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0" name="Google Shape;3210;p42"/>
                <p:cNvSpPr/>
                <p:nvPr/>
              </p:nvSpPr>
              <p:spPr>
                <a:xfrm>
                  <a:off x="57225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1" name="Google Shape;3211;p42"/>
                <p:cNvSpPr/>
                <p:nvPr/>
              </p:nvSpPr>
              <p:spPr>
                <a:xfrm>
                  <a:off x="59967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2" name="Google Shape;3212;p42"/>
                <p:cNvSpPr/>
                <p:nvPr/>
              </p:nvSpPr>
              <p:spPr>
                <a:xfrm>
                  <a:off x="62709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3" name="Google Shape;3213;p42"/>
                <p:cNvSpPr/>
                <p:nvPr/>
              </p:nvSpPr>
              <p:spPr>
                <a:xfrm>
                  <a:off x="65451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4" name="Google Shape;3214;p42"/>
                <p:cNvSpPr/>
                <p:nvPr/>
              </p:nvSpPr>
              <p:spPr>
                <a:xfrm>
                  <a:off x="68193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5" name="Google Shape;3215;p42"/>
                <p:cNvSpPr/>
                <p:nvPr/>
              </p:nvSpPr>
              <p:spPr>
                <a:xfrm>
                  <a:off x="70935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6" name="Google Shape;3216;p42"/>
                <p:cNvSpPr/>
                <p:nvPr/>
              </p:nvSpPr>
              <p:spPr>
                <a:xfrm>
                  <a:off x="73677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7" name="Google Shape;3217;p42"/>
                <p:cNvSpPr/>
                <p:nvPr/>
              </p:nvSpPr>
              <p:spPr>
                <a:xfrm>
                  <a:off x="76419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8" name="Google Shape;3218;p42"/>
                <p:cNvSpPr/>
                <p:nvPr/>
              </p:nvSpPr>
              <p:spPr>
                <a:xfrm>
                  <a:off x="79161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9" name="Google Shape;3219;p42"/>
                <p:cNvSpPr/>
                <p:nvPr/>
              </p:nvSpPr>
              <p:spPr>
                <a:xfrm>
                  <a:off x="54490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0" name="Google Shape;3220;p42"/>
                <p:cNvSpPr/>
                <p:nvPr/>
              </p:nvSpPr>
              <p:spPr>
                <a:xfrm>
                  <a:off x="57232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1" name="Google Shape;3221;p42"/>
                <p:cNvSpPr/>
                <p:nvPr/>
              </p:nvSpPr>
              <p:spPr>
                <a:xfrm>
                  <a:off x="59974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2" name="Google Shape;3222;p42"/>
                <p:cNvSpPr/>
                <p:nvPr/>
              </p:nvSpPr>
              <p:spPr>
                <a:xfrm>
                  <a:off x="62716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3" name="Google Shape;3223;p42"/>
                <p:cNvSpPr/>
                <p:nvPr/>
              </p:nvSpPr>
              <p:spPr>
                <a:xfrm>
                  <a:off x="65458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4" name="Google Shape;3224;p42"/>
                <p:cNvSpPr/>
                <p:nvPr/>
              </p:nvSpPr>
              <p:spPr>
                <a:xfrm>
                  <a:off x="68200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5" name="Google Shape;3225;p42"/>
                <p:cNvSpPr/>
                <p:nvPr/>
              </p:nvSpPr>
              <p:spPr>
                <a:xfrm>
                  <a:off x="70942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6" name="Google Shape;3226;p42"/>
                <p:cNvSpPr/>
                <p:nvPr/>
              </p:nvSpPr>
              <p:spPr>
                <a:xfrm>
                  <a:off x="73684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7" name="Google Shape;3227;p42"/>
                <p:cNvSpPr/>
                <p:nvPr/>
              </p:nvSpPr>
              <p:spPr>
                <a:xfrm>
                  <a:off x="76426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8" name="Google Shape;3228;p42"/>
                <p:cNvSpPr/>
                <p:nvPr/>
              </p:nvSpPr>
              <p:spPr>
                <a:xfrm>
                  <a:off x="79168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9" name="Google Shape;3229;p42"/>
                <p:cNvSpPr/>
                <p:nvPr/>
              </p:nvSpPr>
              <p:spPr>
                <a:xfrm>
                  <a:off x="54490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0" name="Google Shape;3230;p42"/>
                <p:cNvSpPr/>
                <p:nvPr/>
              </p:nvSpPr>
              <p:spPr>
                <a:xfrm>
                  <a:off x="57232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1" name="Google Shape;3231;p42"/>
                <p:cNvSpPr/>
                <p:nvPr/>
              </p:nvSpPr>
              <p:spPr>
                <a:xfrm>
                  <a:off x="59974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2" name="Google Shape;3232;p42"/>
                <p:cNvSpPr/>
                <p:nvPr/>
              </p:nvSpPr>
              <p:spPr>
                <a:xfrm>
                  <a:off x="62716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3" name="Google Shape;3233;p42"/>
                <p:cNvSpPr/>
                <p:nvPr/>
              </p:nvSpPr>
              <p:spPr>
                <a:xfrm>
                  <a:off x="65458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4" name="Google Shape;3234;p42"/>
                <p:cNvSpPr/>
                <p:nvPr/>
              </p:nvSpPr>
              <p:spPr>
                <a:xfrm>
                  <a:off x="68200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5" name="Google Shape;3235;p42"/>
                <p:cNvSpPr/>
                <p:nvPr/>
              </p:nvSpPr>
              <p:spPr>
                <a:xfrm>
                  <a:off x="70942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6" name="Google Shape;3236;p42"/>
                <p:cNvSpPr/>
                <p:nvPr/>
              </p:nvSpPr>
              <p:spPr>
                <a:xfrm>
                  <a:off x="73684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7" name="Google Shape;3237;p42"/>
                <p:cNvSpPr/>
                <p:nvPr/>
              </p:nvSpPr>
              <p:spPr>
                <a:xfrm>
                  <a:off x="76426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8" name="Google Shape;3238;p42"/>
                <p:cNvSpPr/>
                <p:nvPr/>
              </p:nvSpPr>
              <p:spPr>
                <a:xfrm>
                  <a:off x="79168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9" name="Google Shape;3239;p42"/>
                <p:cNvSpPr/>
                <p:nvPr/>
              </p:nvSpPr>
              <p:spPr>
                <a:xfrm>
                  <a:off x="5449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0" name="Google Shape;3240;p42"/>
                <p:cNvSpPr/>
                <p:nvPr/>
              </p:nvSpPr>
              <p:spPr>
                <a:xfrm>
                  <a:off x="5723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1" name="Google Shape;3241;p42"/>
                <p:cNvSpPr/>
                <p:nvPr/>
              </p:nvSpPr>
              <p:spPr>
                <a:xfrm>
                  <a:off x="59974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2" name="Google Shape;3242;p42"/>
                <p:cNvSpPr/>
                <p:nvPr/>
              </p:nvSpPr>
              <p:spPr>
                <a:xfrm>
                  <a:off x="62716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3" name="Google Shape;3243;p42"/>
                <p:cNvSpPr/>
                <p:nvPr/>
              </p:nvSpPr>
              <p:spPr>
                <a:xfrm>
                  <a:off x="65458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4" name="Google Shape;3244;p42"/>
                <p:cNvSpPr/>
                <p:nvPr/>
              </p:nvSpPr>
              <p:spPr>
                <a:xfrm>
                  <a:off x="6820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5" name="Google Shape;3245;p42"/>
                <p:cNvSpPr/>
                <p:nvPr/>
              </p:nvSpPr>
              <p:spPr>
                <a:xfrm>
                  <a:off x="7094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6" name="Google Shape;3246;p42"/>
                <p:cNvSpPr/>
                <p:nvPr/>
              </p:nvSpPr>
              <p:spPr>
                <a:xfrm>
                  <a:off x="73684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7" name="Google Shape;3247;p42"/>
                <p:cNvSpPr/>
                <p:nvPr/>
              </p:nvSpPr>
              <p:spPr>
                <a:xfrm>
                  <a:off x="76426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8" name="Google Shape;3248;p42"/>
                <p:cNvSpPr/>
                <p:nvPr/>
              </p:nvSpPr>
              <p:spPr>
                <a:xfrm>
                  <a:off x="79168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49" name="Google Shape;3249;p42"/>
              <p:cNvGrpSpPr/>
              <p:nvPr/>
            </p:nvGrpSpPr>
            <p:grpSpPr>
              <a:xfrm>
                <a:off x="5821818" y="687139"/>
                <a:ext cx="1768767" cy="1239932"/>
                <a:chOff x="5448325" y="1433150"/>
                <a:chExt cx="2742700" cy="1919400"/>
              </a:xfrm>
            </p:grpSpPr>
            <p:sp>
              <p:nvSpPr>
                <p:cNvPr id="3250" name="Google Shape;3250;p42"/>
                <p:cNvSpPr/>
                <p:nvPr/>
              </p:nvSpPr>
              <p:spPr>
                <a:xfrm>
                  <a:off x="54490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1" name="Google Shape;3251;p42"/>
                <p:cNvSpPr/>
                <p:nvPr/>
              </p:nvSpPr>
              <p:spPr>
                <a:xfrm>
                  <a:off x="57232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2" name="Google Shape;3252;p42"/>
                <p:cNvSpPr/>
                <p:nvPr/>
              </p:nvSpPr>
              <p:spPr>
                <a:xfrm>
                  <a:off x="59974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3" name="Google Shape;3253;p42"/>
                <p:cNvSpPr/>
                <p:nvPr/>
              </p:nvSpPr>
              <p:spPr>
                <a:xfrm>
                  <a:off x="62716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4" name="Google Shape;3254;p42"/>
                <p:cNvSpPr/>
                <p:nvPr/>
              </p:nvSpPr>
              <p:spPr>
                <a:xfrm>
                  <a:off x="65458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5" name="Google Shape;3255;p42"/>
                <p:cNvSpPr/>
                <p:nvPr/>
              </p:nvSpPr>
              <p:spPr>
                <a:xfrm>
                  <a:off x="68200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6" name="Google Shape;3256;p42"/>
                <p:cNvSpPr/>
                <p:nvPr/>
              </p:nvSpPr>
              <p:spPr>
                <a:xfrm>
                  <a:off x="70942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7" name="Google Shape;3257;p42"/>
                <p:cNvSpPr/>
                <p:nvPr/>
              </p:nvSpPr>
              <p:spPr>
                <a:xfrm>
                  <a:off x="73684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8" name="Google Shape;3258;p42"/>
                <p:cNvSpPr/>
                <p:nvPr/>
              </p:nvSpPr>
              <p:spPr>
                <a:xfrm>
                  <a:off x="76426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9" name="Google Shape;3259;p42"/>
                <p:cNvSpPr/>
                <p:nvPr/>
              </p:nvSpPr>
              <p:spPr>
                <a:xfrm>
                  <a:off x="79168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0" name="Google Shape;3260;p42"/>
                <p:cNvSpPr/>
                <p:nvPr/>
              </p:nvSpPr>
              <p:spPr>
                <a:xfrm>
                  <a:off x="54490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1" name="Google Shape;3261;p42"/>
                <p:cNvSpPr/>
                <p:nvPr/>
              </p:nvSpPr>
              <p:spPr>
                <a:xfrm>
                  <a:off x="57232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2" name="Google Shape;3262;p42"/>
                <p:cNvSpPr/>
                <p:nvPr/>
              </p:nvSpPr>
              <p:spPr>
                <a:xfrm>
                  <a:off x="59974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3" name="Google Shape;3263;p42"/>
                <p:cNvSpPr/>
                <p:nvPr/>
              </p:nvSpPr>
              <p:spPr>
                <a:xfrm>
                  <a:off x="62716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4" name="Google Shape;3264;p42"/>
                <p:cNvSpPr/>
                <p:nvPr/>
              </p:nvSpPr>
              <p:spPr>
                <a:xfrm>
                  <a:off x="65458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5" name="Google Shape;3265;p42"/>
                <p:cNvSpPr/>
                <p:nvPr/>
              </p:nvSpPr>
              <p:spPr>
                <a:xfrm>
                  <a:off x="68200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6" name="Google Shape;3266;p42"/>
                <p:cNvSpPr/>
                <p:nvPr/>
              </p:nvSpPr>
              <p:spPr>
                <a:xfrm>
                  <a:off x="70942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7" name="Google Shape;3267;p42"/>
                <p:cNvSpPr/>
                <p:nvPr/>
              </p:nvSpPr>
              <p:spPr>
                <a:xfrm>
                  <a:off x="73684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8" name="Google Shape;3268;p42"/>
                <p:cNvSpPr/>
                <p:nvPr/>
              </p:nvSpPr>
              <p:spPr>
                <a:xfrm>
                  <a:off x="76426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9" name="Google Shape;3269;p42"/>
                <p:cNvSpPr/>
                <p:nvPr/>
              </p:nvSpPr>
              <p:spPr>
                <a:xfrm>
                  <a:off x="79168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0" name="Google Shape;3270;p42"/>
                <p:cNvSpPr/>
                <p:nvPr/>
              </p:nvSpPr>
              <p:spPr>
                <a:xfrm>
                  <a:off x="54483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1" name="Google Shape;3271;p42"/>
                <p:cNvSpPr/>
                <p:nvPr/>
              </p:nvSpPr>
              <p:spPr>
                <a:xfrm>
                  <a:off x="57225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2" name="Google Shape;3272;p42"/>
                <p:cNvSpPr/>
                <p:nvPr/>
              </p:nvSpPr>
              <p:spPr>
                <a:xfrm>
                  <a:off x="59967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3" name="Google Shape;3273;p42"/>
                <p:cNvSpPr/>
                <p:nvPr/>
              </p:nvSpPr>
              <p:spPr>
                <a:xfrm>
                  <a:off x="62709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4" name="Google Shape;3274;p42"/>
                <p:cNvSpPr/>
                <p:nvPr/>
              </p:nvSpPr>
              <p:spPr>
                <a:xfrm>
                  <a:off x="65451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5" name="Google Shape;3275;p42"/>
                <p:cNvSpPr/>
                <p:nvPr/>
              </p:nvSpPr>
              <p:spPr>
                <a:xfrm>
                  <a:off x="68193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6" name="Google Shape;3276;p42"/>
                <p:cNvSpPr/>
                <p:nvPr/>
              </p:nvSpPr>
              <p:spPr>
                <a:xfrm>
                  <a:off x="70935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7" name="Google Shape;3277;p42"/>
                <p:cNvSpPr/>
                <p:nvPr/>
              </p:nvSpPr>
              <p:spPr>
                <a:xfrm>
                  <a:off x="73677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8" name="Google Shape;3278;p42"/>
                <p:cNvSpPr/>
                <p:nvPr/>
              </p:nvSpPr>
              <p:spPr>
                <a:xfrm>
                  <a:off x="76419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9" name="Google Shape;3279;p42"/>
                <p:cNvSpPr/>
                <p:nvPr/>
              </p:nvSpPr>
              <p:spPr>
                <a:xfrm>
                  <a:off x="79161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0" name="Google Shape;3280;p42"/>
                <p:cNvSpPr/>
                <p:nvPr/>
              </p:nvSpPr>
              <p:spPr>
                <a:xfrm>
                  <a:off x="54483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1" name="Google Shape;3281;p42"/>
                <p:cNvSpPr/>
                <p:nvPr/>
              </p:nvSpPr>
              <p:spPr>
                <a:xfrm>
                  <a:off x="57225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2" name="Google Shape;3282;p42"/>
                <p:cNvSpPr/>
                <p:nvPr/>
              </p:nvSpPr>
              <p:spPr>
                <a:xfrm>
                  <a:off x="59967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3" name="Google Shape;3283;p42"/>
                <p:cNvSpPr/>
                <p:nvPr/>
              </p:nvSpPr>
              <p:spPr>
                <a:xfrm>
                  <a:off x="62709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4" name="Google Shape;3284;p42"/>
                <p:cNvSpPr/>
                <p:nvPr/>
              </p:nvSpPr>
              <p:spPr>
                <a:xfrm>
                  <a:off x="65451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5" name="Google Shape;3285;p42"/>
                <p:cNvSpPr/>
                <p:nvPr/>
              </p:nvSpPr>
              <p:spPr>
                <a:xfrm>
                  <a:off x="68193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6" name="Google Shape;3286;p42"/>
                <p:cNvSpPr/>
                <p:nvPr/>
              </p:nvSpPr>
              <p:spPr>
                <a:xfrm>
                  <a:off x="70935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7" name="Google Shape;3287;p42"/>
                <p:cNvSpPr/>
                <p:nvPr/>
              </p:nvSpPr>
              <p:spPr>
                <a:xfrm>
                  <a:off x="73677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8" name="Google Shape;3288;p42"/>
                <p:cNvSpPr/>
                <p:nvPr/>
              </p:nvSpPr>
              <p:spPr>
                <a:xfrm>
                  <a:off x="76419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9" name="Google Shape;3289;p42"/>
                <p:cNvSpPr/>
                <p:nvPr/>
              </p:nvSpPr>
              <p:spPr>
                <a:xfrm>
                  <a:off x="79161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0" name="Google Shape;3290;p42"/>
                <p:cNvSpPr/>
                <p:nvPr/>
              </p:nvSpPr>
              <p:spPr>
                <a:xfrm>
                  <a:off x="54490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1" name="Google Shape;3291;p42"/>
                <p:cNvSpPr/>
                <p:nvPr/>
              </p:nvSpPr>
              <p:spPr>
                <a:xfrm>
                  <a:off x="57232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2" name="Google Shape;3292;p42"/>
                <p:cNvSpPr/>
                <p:nvPr/>
              </p:nvSpPr>
              <p:spPr>
                <a:xfrm>
                  <a:off x="59974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3" name="Google Shape;3293;p42"/>
                <p:cNvSpPr/>
                <p:nvPr/>
              </p:nvSpPr>
              <p:spPr>
                <a:xfrm>
                  <a:off x="62716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4" name="Google Shape;3294;p42"/>
                <p:cNvSpPr/>
                <p:nvPr/>
              </p:nvSpPr>
              <p:spPr>
                <a:xfrm>
                  <a:off x="65458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5" name="Google Shape;3295;p42"/>
                <p:cNvSpPr/>
                <p:nvPr/>
              </p:nvSpPr>
              <p:spPr>
                <a:xfrm>
                  <a:off x="68200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6" name="Google Shape;3296;p42"/>
                <p:cNvSpPr/>
                <p:nvPr/>
              </p:nvSpPr>
              <p:spPr>
                <a:xfrm>
                  <a:off x="70942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7" name="Google Shape;3297;p42"/>
                <p:cNvSpPr/>
                <p:nvPr/>
              </p:nvSpPr>
              <p:spPr>
                <a:xfrm>
                  <a:off x="73684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8" name="Google Shape;3298;p42"/>
                <p:cNvSpPr/>
                <p:nvPr/>
              </p:nvSpPr>
              <p:spPr>
                <a:xfrm>
                  <a:off x="76426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9" name="Google Shape;3299;p42"/>
                <p:cNvSpPr/>
                <p:nvPr/>
              </p:nvSpPr>
              <p:spPr>
                <a:xfrm>
                  <a:off x="79168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0" name="Google Shape;3300;p42"/>
                <p:cNvSpPr/>
                <p:nvPr/>
              </p:nvSpPr>
              <p:spPr>
                <a:xfrm>
                  <a:off x="54490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1" name="Google Shape;3301;p42"/>
                <p:cNvSpPr/>
                <p:nvPr/>
              </p:nvSpPr>
              <p:spPr>
                <a:xfrm>
                  <a:off x="57232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2" name="Google Shape;3302;p42"/>
                <p:cNvSpPr/>
                <p:nvPr/>
              </p:nvSpPr>
              <p:spPr>
                <a:xfrm>
                  <a:off x="59974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3" name="Google Shape;3303;p42"/>
                <p:cNvSpPr/>
                <p:nvPr/>
              </p:nvSpPr>
              <p:spPr>
                <a:xfrm>
                  <a:off x="62716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4" name="Google Shape;3304;p42"/>
                <p:cNvSpPr/>
                <p:nvPr/>
              </p:nvSpPr>
              <p:spPr>
                <a:xfrm>
                  <a:off x="65458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5" name="Google Shape;3305;p42"/>
                <p:cNvSpPr/>
                <p:nvPr/>
              </p:nvSpPr>
              <p:spPr>
                <a:xfrm>
                  <a:off x="68200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6" name="Google Shape;3306;p42"/>
                <p:cNvSpPr/>
                <p:nvPr/>
              </p:nvSpPr>
              <p:spPr>
                <a:xfrm>
                  <a:off x="70942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7" name="Google Shape;3307;p42"/>
                <p:cNvSpPr/>
                <p:nvPr/>
              </p:nvSpPr>
              <p:spPr>
                <a:xfrm>
                  <a:off x="73684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8" name="Google Shape;3308;p42"/>
                <p:cNvSpPr/>
                <p:nvPr/>
              </p:nvSpPr>
              <p:spPr>
                <a:xfrm>
                  <a:off x="76426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9" name="Google Shape;3309;p42"/>
                <p:cNvSpPr/>
                <p:nvPr/>
              </p:nvSpPr>
              <p:spPr>
                <a:xfrm>
                  <a:off x="79168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0" name="Google Shape;3310;p42"/>
                <p:cNvSpPr/>
                <p:nvPr/>
              </p:nvSpPr>
              <p:spPr>
                <a:xfrm>
                  <a:off x="5449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1" name="Google Shape;3311;p42"/>
                <p:cNvSpPr/>
                <p:nvPr/>
              </p:nvSpPr>
              <p:spPr>
                <a:xfrm>
                  <a:off x="5723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2" name="Google Shape;3312;p42"/>
                <p:cNvSpPr/>
                <p:nvPr/>
              </p:nvSpPr>
              <p:spPr>
                <a:xfrm>
                  <a:off x="59974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3" name="Google Shape;3313;p42"/>
                <p:cNvSpPr/>
                <p:nvPr/>
              </p:nvSpPr>
              <p:spPr>
                <a:xfrm>
                  <a:off x="62716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4" name="Google Shape;3314;p42"/>
                <p:cNvSpPr/>
                <p:nvPr/>
              </p:nvSpPr>
              <p:spPr>
                <a:xfrm>
                  <a:off x="65458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5" name="Google Shape;3315;p42"/>
                <p:cNvSpPr/>
                <p:nvPr/>
              </p:nvSpPr>
              <p:spPr>
                <a:xfrm>
                  <a:off x="6820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6" name="Google Shape;3316;p42"/>
                <p:cNvSpPr/>
                <p:nvPr/>
              </p:nvSpPr>
              <p:spPr>
                <a:xfrm>
                  <a:off x="7094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7" name="Google Shape;3317;p42"/>
                <p:cNvSpPr/>
                <p:nvPr/>
              </p:nvSpPr>
              <p:spPr>
                <a:xfrm>
                  <a:off x="73684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8" name="Google Shape;3318;p42"/>
                <p:cNvSpPr/>
                <p:nvPr/>
              </p:nvSpPr>
              <p:spPr>
                <a:xfrm>
                  <a:off x="76426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9" name="Google Shape;3319;p42"/>
                <p:cNvSpPr/>
                <p:nvPr/>
              </p:nvSpPr>
              <p:spPr>
                <a:xfrm>
                  <a:off x="79168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320" name="Google Shape;3320;p42"/>
            <p:cNvGrpSpPr/>
            <p:nvPr/>
          </p:nvGrpSpPr>
          <p:grpSpPr>
            <a:xfrm>
              <a:off x="2106868" y="3343589"/>
              <a:ext cx="3537517" cy="1239932"/>
              <a:chOff x="2636768" y="3167689"/>
              <a:chExt cx="3537517" cy="1239932"/>
            </a:xfrm>
          </p:grpSpPr>
          <p:grpSp>
            <p:nvGrpSpPr>
              <p:cNvPr id="3321" name="Google Shape;3321;p42"/>
              <p:cNvGrpSpPr/>
              <p:nvPr/>
            </p:nvGrpSpPr>
            <p:grpSpPr>
              <a:xfrm>
                <a:off x="2636768" y="3167689"/>
                <a:ext cx="1768767" cy="1239932"/>
                <a:chOff x="5448325" y="1433150"/>
                <a:chExt cx="2742700" cy="1919400"/>
              </a:xfrm>
            </p:grpSpPr>
            <p:sp>
              <p:nvSpPr>
                <p:cNvPr id="3322" name="Google Shape;3322;p42"/>
                <p:cNvSpPr/>
                <p:nvPr/>
              </p:nvSpPr>
              <p:spPr>
                <a:xfrm>
                  <a:off x="54490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3" name="Google Shape;3323;p42"/>
                <p:cNvSpPr/>
                <p:nvPr/>
              </p:nvSpPr>
              <p:spPr>
                <a:xfrm>
                  <a:off x="57232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4" name="Google Shape;3324;p42"/>
                <p:cNvSpPr/>
                <p:nvPr/>
              </p:nvSpPr>
              <p:spPr>
                <a:xfrm>
                  <a:off x="59974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5" name="Google Shape;3325;p42"/>
                <p:cNvSpPr/>
                <p:nvPr/>
              </p:nvSpPr>
              <p:spPr>
                <a:xfrm>
                  <a:off x="62716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6" name="Google Shape;3326;p42"/>
                <p:cNvSpPr/>
                <p:nvPr/>
              </p:nvSpPr>
              <p:spPr>
                <a:xfrm>
                  <a:off x="65458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7" name="Google Shape;3327;p42"/>
                <p:cNvSpPr/>
                <p:nvPr/>
              </p:nvSpPr>
              <p:spPr>
                <a:xfrm>
                  <a:off x="68200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8" name="Google Shape;3328;p42"/>
                <p:cNvSpPr/>
                <p:nvPr/>
              </p:nvSpPr>
              <p:spPr>
                <a:xfrm>
                  <a:off x="70942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9" name="Google Shape;3329;p42"/>
                <p:cNvSpPr/>
                <p:nvPr/>
              </p:nvSpPr>
              <p:spPr>
                <a:xfrm>
                  <a:off x="73684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0" name="Google Shape;3330;p42"/>
                <p:cNvSpPr/>
                <p:nvPr/>
              </p:nvSpPr>
              <p:spPr>
                <a:xfrm>
                  <a:off x="76426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1" name="Google Shape;3331;p42"/>
                <p:cNvSpPr/>
                <p:nvPr/>
              </p:nvSpPr>
              <p:spPr>
                <a:xfrm>
                  <a:off x="79168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2" name="Google Shape;3332;p42"/>
                <p:cNvSpPr/>
                <p:nvPr/>
              </p:nvSpPr>
              <p:spPr>
                <a:xfrm>
                  <a:off x="54490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3" name="Google Shape;3333;p42"/>
                <p:cNvSpPr/>
                <p:nvPr/>
              </p:nvSpPr>
              <p:spPr>
                <a:xfrm>
                  <a:off x="57232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4" name="Google Shape;3334;p42"/>
                <p:cNvSpPr/>
                <p:nvPr/>
              </p:nvSpPr>
              <p:spPr>
                <a:xfrm>
                  <a:off x="59974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5" name="Google Shape;3335;p42"/>
                <p:cNvSpPr/>
                <p:nvPr/>
              </p:nvSpPr>
              <p:spPr>
                <a:xfrm>
                  <a:off x="62716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6" name="Google Shape;3336;p42"/>
                <p:cNvSpPr/>
                <p:nvPr/>
              </p:nvSpPr>
              <p:spPr>
                <a:xfrm>
                  <a:off x="65458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7" name="Google Shape;3337;p42"/>
                <p:cNvSpPr/>
                <p:nvPr/>
              </p:nvSpPr>
              <p:spPr>
                <a:xfrm>
                  <a:off x="68200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8" name="Google Shape;3338;p42"/>
                <p:cNvSpPr/>
                <p:nvPr/>
              </p:nvSpPr>
              <p:spPr>
                <a:xfrm>
                  <a:off x="70942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9" name="Google Shape;3339;p42"/>
                <p:cNvSpPr/>
                <p:nvPr/>
              </p:nvSpPr>
              <p:spPr>
                <a:xfrm>
                  <a:off x="73684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0" name="Google Shape;3340;p42"/>
                <p:cNvSpPr/>
                <p:nvPr/>
              </p:nvSpPr>
              <p:spPr>
                <a:xfrm>
                  <a:off x="76426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1" name="Google Shape;3341;p42"/>
                <p:cNvSpPr/>
                <p:nvPr/>
              </p:nvSpPr>
              <p:spPr>
                <a:xfrm>
                  <a:off x="79168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2" name="Google Shape;3342;p42"/>
                <p:cNvSpPr/>
                <p:nvPr/>
              </p:nvSpPr>
              <p:spPr>
                <a:xfrm>
                  <a:off x="54483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3" name="Google Shape;3343;p42"/>
                <p:cNvSpPr/>
                <p:nvPr/>
              </p:nvSpPr>
              <p:spPr>
                <a:xfrm>
                  <a:off x="57225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4" name="Google Shape;3344;p42"/>
                <p:cNvSpPr/>
                <p:nvPr/>
              </p:nvSpPr>
              <p:spPr>
                <a:xfrm>
                  <a:off x="59967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5" name="Google Shape;3345;p42"/>
                <p:cNvSpPr/>
                <p:nvPr/>
              </p:nvSpPr>
              <p:spPr>
                <a:xfrm>
                  <a:off x="62709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6" name="Google Shape;3346;p42"/>
                <p:cNvSpPr/>
                <p:nvPr/>
              </p:nvSpPr>
              <p:spPr>
                <a:xfrm>
                  <a:off x="65451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7" name="Google Shape;3347;p42"/>
                <p:cNvSpPr/>
                <p:nvPr/>
              </p:nvSpPr>
              <p:spPr>
                <a:xfrm>
                  <a:off x="68193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8" name="Google Shape;3348;p42"/>
                <p:cNvSpPr/>
                <p:nvPr/>
              </p:nvSpPr>
              <p:spPr>
                <a:xfrm>
                  <a:off x="70935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9" name="Google Shape;3349;p42"/>
                <p:cNvSpPr/>
                <p:nvPr/>
              </p:nvSpPr>
              <p:spPr>
                <a:xfrm>
                  <a:off x="73677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0" name="Google Shape;3350;p42"/>
                <p:cNvSpPr/>
                <p:nvPr/>
              </p:nvSpPr>
              <p:spPr>
                <a:xfrm>
                  <a:off x="76419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1" name="Google Shape;3351;p42"/>
                <p:cNvSpPr/>
                <p:nvPr/>
              </p:nvSpPr>
              <p:spPr>
                <a:xfrm>
                  <a:off x="79161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2" name="Google Shape;3352;p42"/>
                <p:cNvSpPr/>
                <p:nvPr/>
              </p:nvSpPr>
              <p:spPr>
                <a:xfrm>
                  <a:off x="54483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3" name="Google Shape;3353;p42"/>
                <p:cNvSpPr/>
                <p:nvPr/>
              </p:nvSpPr>
              <p:spPr>
                <a:xfrm>
                  <a:off x="57225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4" name="Google Shape;3354;p42"/>
                <p:cNvSpPr/>
                <p:nvPr/>
              </p:nvSpPr>
              <p:spPr>
                <a:xfrm>
                  <a:off x="59967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5" name="Google Shape;3355;p42"/>
                <p:cNvSpPr/>
                <p:nvPr/>
              </p:nvSpPr>
              <p:spPr>
                <a:xfrm>
                  <a:off x="62709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6" name="Google Shape;3356;p42"/>
                <p:cNvSpPr/>
                <p:nvPr/>
              </p:nvSpPr>
              <p:spPr>
                <a:xfrm>
                  <a:off x="65451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7" name="Google Shape;3357;p42"/>
                <p:cNvSpPr/>
                <p:nvPr/>
              </p:nvSpPr>
              <p:spPr>
                <a:xfrm>
                  <a:off x="68193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8" name="Google Shape;3358;p42"/>
                <p:cNvSpPr/>
                <p:nvPr/>
              </p:nvSpPr>
              <p:spPr>
                <a:xfrm>
                  <a:off x="70935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9" name="Google Shape;3359;p42"/>
                <p:cNvSpPr/>
                <p:nvPr/>
              </p:nvSpPr>
              <p:spPr>
                <a:xfrm>
                  <a:off x="73677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0" name="Google Shape;3360;p42"/>
                <p:cNvSpPr/>
                <p:nvPr/>
              </p:nvSpPr>
              <p:spPr>
                <a:xfrm>
                  <a:off x="76419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1" name="Google Shape;3361;p42"/>
                <p:cNvSpPr/>
                <p:nvPr/>
              </p:nvSpPr>
              <p:spPr>
                <a:xfrm>
                  <a:off x="79161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2" name="Google Shape;3362;p42"/>
                <p:cNvSpPr/>
                <p:nvPr/>
              </p:nvSpPr>
              <p:spPr>
                <a:xfrm>
                  <a:off x="54490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3" name="Google Shape;3363;p42"/>
                <p:cNvSpPr/>
                <p:nvPr/>
              </p:nvSpPr>
              <p:spPr>
                <a:xfrm>
                  <a:off x="57232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4" name="Google Shape;3364;p42"/>
                <p:cNvSpPr/>
                <p:nvPr/>
              </p:nvSpPr>
              <p:spPr>
                <a:xfrm>
                  <a:off x="59974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5" name="Google Shape;3365;p42"/>
                <p:cNvSpPr/>
                <p:nvPr/>
              </p:nvSpPr>
              <p:spPr>
                <a:xfrm>
                  <a:off x="62716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6" name="Google Shape;3366;p42"/>
                <p:cNvSpPr/>
                <p:nvPr/>
              </p:nvSpPr>
              <p:spPr>
                <a:xfrm>
                  <a:off x="65458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7" name="Google Shape;3367;p42"/>
                <p:cNvSpPr/>
                <p:nvPr/>
              </p:nvSpPr>
              <p:spPr>
                <a:xfrm>
                  <a:off x="68200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8" name="Google Shape;3368;p42"/>
                <p:cNvSpPr/>
                <p:nvPr/>
              </p:nvSpPr>
              <p:spPr>
                <a:xfrm>
                  <a:off x="70942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9" name="Google Shape;3369;p42"/>
                <p:cNvSpPr/>
                <p:nvPr/>
              </p:nvSpPr>
              <p:spPr>
                <a:xfrm>
                  <a:off x="73684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0" name="Google Shape;3370;p42"/>
                <p:cNvSpPr/>
                <p:nvPr/>
              </p:nvSpPr>
              <p:spPr>
                <a:xfrm>
                  <a:off x="76426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1" name="Google Shape;3371;p42"/>
                <p:cNvSpPr/>
                <p:nvPr/>
              </p:nvSpPr>
              <p:spPr>
                <a:xfrm>
                  <a:off x="79168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2" name="Google Shape;3372;p42"/>
                <p:cNvSpPr/>
                <p:nvPr/>
              </p:nvSpPr>
              <p:spPr>
                <a:xfrm>
                  <a:off x="54490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3" name="Google Shape;3373;p42"/>
                <p:cNvSpPr/>
                <p:nvPr/>
              </p:nvSpPr>
              <p:spPr>
                <a:xfrm>
                  <a:off x="57232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4" name="Google Shape;3374;p42"/>
                <p:cNvSpPr/>
                <p:nvPr/>
              </p:nvSpPr>
              <p:spPr>
                <a:xfrm>
                  <a:off x="59974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5" name="Google Shape;3375;p42"/>
                <p:cNvSpPr/>
                <p:nvPr/>
              </p:nvSpPr>
              <p:spPr>
                <a:xfrm>
                  <a:off x="62716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6" name="Google Shape;3376;p42"/>
                <p:cNvSpPr/>
                <p:nvPr/>
              </p:nvSpPr>
              <p:spPr>
                <a:xfrm>
                  <a:off x="65458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7" name="Google Shape;3377;p42"/>
                <p:cNvSpPr/>
                <p:nvPr/>
              </p:nvSpPr>
              <p:spPr>
                <a:xfrm>
                  <a:off x="68200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8" name="Google Shape;3378;p42"/>
                <p:cNvSpPr/>
                <p:nvPr/>
              </p:nvSpPr>
              <p:spPr>
                <a:xfrm>
                  <a:off x="70942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9" name="Google Shape;3379;p42"/>
                <p:cNvSpPr/>
                <p:nvPr/>
              </p:nvSpPr>
              <p:spPr>
                <a:xfrm>
                  <a:off x="73684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0" name="Google Shape;3380;p42"/>
                <p:cNvSpPr/>
                <p:nvPr/>
              </p:nvSpPr>
              <p:spPr>
                <a:xfrm>
                  <a:off x="76426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1" name="Google Shape;3381;p42"/>
                <p:cNvSpPr/>
                <p:nvPr/>
              </p:nvSpPr>
              <p:spPr>
                <a:xfrm>
                  <a:off x="79168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2" name="Google Shape;3382;p42"/>
                <p:cNvSpPr/>
                <p:nvPr/>
              </p:nvSpPr>
              <p:spPr>
                <a:xfrm>
                  <a:off x="5449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3" name="Google Shape;3383;p42"/>
                <p:cNvSpPr/>
                <p:nvPr/>
              </p:nvSpPr>
              <p:spPr>
                <a:xfrm>
                  <a:off x="5723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4" name="Google Shape;3384;p42"/>
                <p:cNvSpPr/>
                <p:nvPr/>
              </p:nvSpPr>
              <p:spPr>
                <a:xfrm>
                  <a:off x="59974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5" name="Google Shape;3385;p42"/>
                <p:cNvSpPr/>
                <p:nvPr/>
              </p:nvSpPr>
              <p:spPr>
                <a:xfrm>
                  <a:off x="62716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6" name="Google Shape;3386;p42"/>
                <p:cNvSpPr/>
                <p:nvPr/>
              </p:nvSpPr>
              <p:spPr>
                <a:xfrm>
                  <a:off x="65458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7" name="Google Shape;3387;p42"/>
                <p:cNvSpPr/>
                <p:nvPr/>
              </p:nvSpPr>
              <p:spPr>
                <a:xfrm>
                  <a:off x="6820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8" name="Google Shape;3388;p42"/>
                <p:cNvSpPr/>
                <p:nvPr/>
              </p:nvSpPr>
              <p:spPr>
                <a:xfrm>
                  <a:off x="7094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9" name="Google Shape;3389;p42"/>
                <p:cNvSpPr/>
                <p:nvPr/>
              </p:nvSpPr>
              <p:spPr>
                <a:xfrm>
                  <a:off x="73684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0" name="Google Shape;3390;p42"/>
                <p:cNvSpPr/>
                <p:nvPr/>
              </p:nvSpPr>
              <p:spPr>
                <a:xfrm>
                  <a:off x="76426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1" name="Google Shape;3391;p42"/>
                <p:cNvSpPr/>
                <p:nvPr/>
              </p:nvSpPr>
              <p:spPr>
                <a:xfrm>
                  <a:off x="79168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92" name="Google Shape;3392;p42"/>
              <p:cNvGrpSpPr/>
              <p:nvPr/>
            </p:nvGrpSpPr>
            <p:grpSpPr>
              <a:xfrm>
                <a:off x="4405518" y="3167689"/>
                <a:ext cx="1768767" cy="1239932"/>
                <a:chOff x="5448325" y="1433150"/>
                <a:chExt cx="2742700" cy="1919400"/>
              </a:xfrm>
            </p:grpSpPr>
            <p:sp>
              <p:nvSpPr>
                <p:cNvPr id="3393" name="Google Shape;3393;p42"/>
                <p:cNvSpPr/>
                <p:nvPr/>
              </p:nvSpPr>
              <p:spPr>
                <a:xfrm>
                  <a:off x="54490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4" name="Google Shape;3394;p42"/>
                <p:cNvSpPr/>
                <p:nvPr/>
              </p:nvSpPr>
              <p:spPr>
                <a:xfrm>
                  <a:off x="57232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5" name="Google Shape;3395;p42"/>
                <p:cNvSpPr/>
                <p:nvPr/>
              </p:nvSpPr>
              <p:spPr>
                <a:xfrm>
                  <a:off x="59974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6" name="Google Shape;3396;p42"/>
                <p:cNvSpPr/>
                <p:nvPr/>
              </p:nvSpPr>
              <p:spPr>
                <a:xfrm>
                  <a:off x="62716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7" name="Google Shape;3397;p42"/>
                <p:cNvSpPr/>
                <p:nvPr/>
              </p:nvSpPr>
              <p:spPr>
                <a:xfrm>
                  <a:off x="65458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8" name="Google Shape;3398;p42"/>
                <p:cNvSpPr/>
                <p:nvPr/>
              </p:nvSpPr>
              <p:spPr>
                <a:xfrm>
                  <a:off x="68200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9" name="Google Shape;3399;p42"/>
                <p:cNvSpPr/>
                <p:nvPr/>
              </p:nvSpPr>
              <p:spPr>
                <a:xfrm>
                  <a:off x="70942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0" name="Google Shape;3400;p42"/>
                <p:cNvSpPr/>
                <p:nvPr/>
              </p:nvSpPr>
              <p:spPr>
                <a:xfrm>
                  <a:off x="73684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1" name="Google Shape;3401;p42"/>
                <p:cNvSpPr/>
                <p:nvPr/>
              </p:nvSpPr>
              <p:spPr>
                <a:xfrm>
                  <a:off x="76426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2" name="Google Shape;3402;p42"/>
                <p:cNvSpPr/>
                <p:nvPr/>
              </p:nvSpPr>
              <p:spPr>
                <a:xfrm>
                  <a:off x="79168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3" name="Google Shape;3403;p42"/>
                <p:cNvSpPr/>
                <p:nvPr/>
              </p:nvSpPr>
              <p:spPr>
                <a:xfrm>
                  <a:off x="54490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4" name="Google Shape;3404;p42"/>
                <p:cNvSpPr/>
                <p:nvPr/>
              </p:nvSpPr>
              <p:spPr>
                <a:xfrm>
                  <a:off x="57232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5" name="Google Shape;3405;p42"/>
                <p:cNvSpPr/>
                <p:nvPr/>
              </p:nvSpPr>
              <p:spPr>
                <a:xfrm>
                  <a:off x="59974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6" name="Google Shape;3406;p42"/>
                <p:cNvSpPr/>
                <p:nvPr/>
              </p:nvSpPr>
              <p:spPr>
                <a:xfrm>
                  <a:off x="62716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7" name="Google Shape;3407;p42"/>
                <p:cNvSpPr/>
                <p:nvPr/>
              </p:nvSpPr>
              <p:spPr>
                <a:xfrm>
                  <a:off x="65458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8" name="Google Shape;3408;p42"/>
                <p:cNvSpPr/>
                <p:nvPr/>
              </p:nvSpPr>
              <p:spPr>
                <a:xfrm>
                  <a:off x="68200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9" name="Google Shape;3409;p42"/>
                <p:cNvSpPr/>
                <p:nvPr/>
              </p:nvSpPr>
              <p:spPr>
                <a:xfrm>
                  <a:off x="70942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0" name="Google Shape;3410;p42"/>
                <p:cNvSpPr/>
                <p:nvPr/>
              </p:nvSpPr>
              <p:spPr>
                <a:xfrm>
                  <a:off x="73684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1" name="Google Shape;3411;p42"/>
                <p:cNvSpPr/>
                <p:nvPr/>
              </p:nvSpPr>
              <p:spPr>
                <a:xfrm>
                  <a:off x="76426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2" name="Google Shape;3412;p42"/>
                <p:cNvSpPr/>
                <p:nvPr/>
              </p:nvSpPr>
              <p:spPr>
                <a:xfrm>
                  <a:off x="79168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3" name="Google Shape;3413;p42"/>
                <p:cNvSpPr/>
                <p:nvPr/>
              </p:nvSpPr>
              <p:spPr>
                <a:xfrm>
                  <a:off x="54483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4" name="Google Shape;3414;p42"/>
                <p:cNvSpPr/>
                <p:nvPr/>
              </p:nvSpPr>
              <p:spPr>
                <a:xfrm>
                  <a:off x="57225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5" name="Google Shape;3415;p42"/>
                <p:cNvSpPr/>
                <p:nvPr/>
              </p:nvSpPr>
              <p:spPr>
                <a:xfrm>
                  <a:off x="59967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6" name="Google Shape;3416;p42"/>
                <p:cNvSpPr/>
                <p:nvPr/>
              </p:nvSpPr>
              <p:spPr>
                <a:xfrm>
                  <a:off x="62709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7" name="Google Shape;3417;p42"/>
                <p:cNvSpPr/>
                <p:nvPr/>
              </p:nvSpPr>
              <p:spPr>
                <a:xfrm>
                  <a:off x="65451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8" name="Google Shape;3418;p42"/>
                <p:cNvSpPr/>
                <p:nvPr/>
              </p:nvSpPr>
              <p:spPr>
                <a:xfrm>
                  <a:off x="68193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9" name="Google Shape;3419;p42"/>
                <p:cNvSpPr/>
                <p:nvPr/>
              </p:nvSpPr>
              <p:spPr>
                <a:xfrm>
                  <a:off x="70935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0" name="Google Shape;3420;p42"/>
                <p:cNvSpPr/>
                <p:nvPr/>
              </p:nvSpPr>
              <p:spPr>
                <a:xfrm>
                  <a:off x="73677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1" name="Google Shape;3421;p42"/>
                <p:cNvSpPr/>
                <p:nvPr/>
              </p:nvSpPr>
              <p:spPr>
                <a:xfrm>
                  <a:off x="76419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2" name="Google Shape;3422;p42"/>
                <p:cNvSpPr/>
                <p:nvPr/>
              </p:nvSpPr>
              <p:spPr>
                <a:xfrm>
                  <a:off x="79161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3" name="Google Shape;3423;p42"/>
                <p:cNvSpPr/>
                <p:nvPr/>
              </p:nvSpPr>
              <p:spPr>
                <a:xfrm>
                  <a:off x="54483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4" name="Google Shape;3424;p42"/>
                <p:cNvSpPr/>
                <p:nvPr/>
              </p:nvSpPr>
              <p:spPr>
                <a:xfrm>
                  <a:off x="57225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5" name="Google Shape;3425;p42"/>
                <p:cNvSpPr/>
                <p:nvPr/>
              </p:nvSpPr>
              <p:spPr>
                <a:xfrm>
                  <a:off x="59967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6" name="Google Shape;3426;p42"/>
                <p:cNvSpPr/>
                <p:nvPr/>
              </p:nvSpPr>
              <p:spPr>
                <a:xfrm>
                  <a:off x="62709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7" name="Google Shape;3427;p42"/>
                <p:cNvSpPr/>
                <p:nvPr/>
              </p:nvSpPr>
              <p:spPr>
                <a:xfrm>
                  <a:off x="65451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8" name="Google Shape;3428;p42"/>
                <p:cNvSpPr/>
                <p:nvPr/>
              </p:nvSpPr>
              <p:spPr>
                <a:xfrm>
                  <a:off x="68193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9" name="Google Shape;3429;p42"/>
                <p:cNvSpPr/>
                <p:nvPr/>
              </p:nvSpPr>
              <p:spPr>
                <a:xfrm>
                  <a:off x="70935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0" name="Google Shape;3430;p42"/>
                <p:cNvSpPr/>
                <p:nvPr/>
              </p:nvSpPr>
              <p:spPr>
                <a:xfrm>
                  <a:off x="73677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1" name="Google Shape;3431;p42"/>
                <p:cNvSpPr/>
                <p:nvPr/>
              </p:nvSpPr>
              <p:spPr>
                <a:xfrm>
                  <a:off x="76419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2" name="Google Shape;3432;p42"/>
                <p:cNvSpPr/>
                <p:nvPr/>
              </p:nvSpPr>
              <p:spPr>
                <a:xfrm>
                  <a:off x="79161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3" name="Google Shape;3433;p42"/>
                <p:cNvSpPr/>
                <p:nvPr/>
              </p:nvSpPr>
              <p:spPr>
                <a:xfrm>
                  <a:off x="54490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4" name="Google Shape;3434;p42"/>
                <p:cNvSpPr/>
                <p:nvPr/>
              </p:nvSpPr>
              <p:spPr>
                <a:xfrm>
                  <a:off x="57232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5" name="Google Shape;3435;p42"/>
                <p:cNvSpPr/>
                <p:nvPr/>
              </p:nvSpPr>
              <p:spPr>
                <a:xfrm>
                  <a:off x="59974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6" name="Google Shape;3436;p42"/>
                <p:cNvSpPr/>
                <p:nvPr/>
              </p:nvSpPr>
              <p:spPr>
                <a:xfrm>
                  <a:off x="62716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7" name="Google Shape;3437;p42"/>
                <p:cNvSpPr/>
                <p:nvPr/>
              </p:nvSpPr>
              <p:spPr>
                <a:xfrm>
                  <a:off x="65458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8" name="Google Shape;3438;p42"/>
                <p:cNvSpPr/>
                <p:nvPr/>
              </p:nvSpPr>
              <p:spPr>
                <a:xfrm>
                  <a:off x="68200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9" name="Google Shape;3439;p42"/>
                <p:cNvSpPr/>
                <p:nvPr/>
              </p:nvSpPr>
              <p:spPr>
                <a:xfrm>
                  <a:off x="70942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0" name="Google Shape;3440;p42"/>
                <p:cNvSpPr/>
                <p:nvPr/>
              </p:nvSpPr>
              <p:spPr>
                <a:xfrm>
                  <a:off x="73684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1" name="Google Shape;3441;p42"/>
                <p:cNvSpPr/>
                <p:nvPr/>
              </p:nvSpPr>
              <p:spPr>
                <a:xfrm>
                  <a:off x="76426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2" name="Google Shape;3442;p42"/>
                <p:cNvSpPr/>
                <p:nvPr/>
              </p:nvSpPr>
              <p:spPr>
                <a:xfrm>
                  <a:off x="79168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3" name="Google Shape;3443;p42"/>
                <p:cNvSpPr/>
                <p:nvPr/>
              </p:nvSpPr>
              <p:spPr>
                <a:xfrm>
                  <a:off x="54490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4" name="Google Shape;3444;p42"/>
                <p:cNvSpPr/>
                <p:nvPr/>
              </p:nvSpPr>
              <p:spPr>
                <a:xfrm>
                  <a:off x="57232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5" name="Google Shape;3445;p42"/>
                <p:cNvSpPr/>
                <p:nvPr/>
              </p:nvSpPr>
              <p:spPr>
                <a:xfrm>
                  <a:off x="59974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6" name="Google Shape;3446;p42"/>
                <p:cNvSpPr/>
                <p:nvPr/>
              </p:nvSpPr>
              <p:spPr>
                <a:xfrm>
                  <a:off x="62716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7" name="Google Shape;3447;p42"/>
                <p:cNvSpPr/>
                <p:nvPr/>
              </p:nvSpPr>
              <p:spPr>
                <a:xfrm>
                  <a:off x="65458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8" name="Google Shape;3448;p42"/>
                <p:cNvSpPr/>
                <p:nvPr/>
              </p:nvSpPr>
              <p:spPr>
                <a:xfrm>
                  <a:off x="68200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9" name="Google Shape;3449;p42"/>
                <p:cNvSpPr/>
                <p:nvPr/>
              </p:nvSpPr>
              <p:spPr>
                <a:xfrm>
                  <a:off x="70942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0" name="Google Shape;3450;p42"/>
                <p:cNvSpPr/>
                <p:nvPr/>
              </p:nvSpPr>
              <p:spPr>
                <a:xfrm>
                  <a:off x="73684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1" name="Google Shape;3451;p42"/>
                <p:cNvSpPr/>
                <p:nvPr/>
              </p:nvSpPr>
              <p:spPr>
                <a:xfrm>
                  <a:off x="76426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2" name="Google Shape;3452;p42"/>
                <p:cNvSpPr/>
                <p:nvPr/>
              </p:nvSpPr>
              <p:spPr>
                <a:xfrm>
                  <a:off x="79168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3" name="Google Shape;3453;p42"/>
                <p:cNvSpPr/>
                <p:nvPr/>
              </p:nvSpPr>
              <p:spPr>
                <a:xfrm>
                  <a:off x="5449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4" name="Google Shape;3454;p42"/>
                <p:cNvSpPr/>
                <p:nvPr/>
              </p:nvSpPr>
              <p:spPr>
                <a:xfrm>
                  <a:off x="5723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5" name="Google Shape;3455;p42"/>
                <p:cNvSpPr/>
                <p:nvPr/>
              </p:nvSpPr>
              <p:spPr>
                <a:xfrm>
                  <a:off x="59974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6" name="Google Shape;3456;p42"/>
                <p:cNvSpPr/>
                <p:nvPr/>
              </p:nvSpPr>
              <p:spPr>
                <a:xfrm>
                  <a:off x="62716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7" name="Google Shape;3457;p42"/>
                <p:cNvSpPr/>
                <p:nvPr/>
              </p:nvSpPr>
              <p:spPr>
                <a:xfrm>
                  <a:off x="65458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8" name="Google Shape;3458;p42"/>
                <p:cNvSpPr/>
                <p:nvPr/>
              </p:nvSpPr>
              <p:spPr>
                <a:xfrm>
                  <a:off x="6820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9" name="Google Shape;3459;p42"/>
                <p:cNvSpPr/>
                <p:nvPr/>
              </p:nvSpPr>
              <p:spPr>
                <a:xfrm>
                  <a:off x="7094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0" name="Google Shape;3460;p42"/>
                <p:cNvSpPr/>
                <p:nvPr/>
              </p:nvSpPr>
              <p:spPr>
                <a:xfrm>
                  <a:off x="73684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1" name="Google Shape;3461;p42"/>
                <p:cNvSpPr/>
                <p:nvPr/>
              </p:nvSpPr>
              <p:spPr>
                <a:xfrm>
                  <a:off x="76426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2" name="Google Shape;3462;p42"/>
                <p:cNvSpPr/>
                <p:nvPr/>
              </p:nvSpPr>
              <p:spPr>
                <a:xfrm>
                  <a:off x="79168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3463" name="Google Shape;3463;p42"/>
          <p:cNvGrpSpPr/>
          <p:nvPr/>
        </p:nvGrpSpPr>
        <p:grpSpPr>
          <a:xfrm>
            <a:off x="-7" y="-109736"/>
            <a:ext cx="3537517" cy="2480032"/>
            <a:chOff x="-7" y="-109736"/>
            <a:chExt cx="3537517" cy="2480032"/>
          </a:xfrm>
        </p:grpSpPr>
        <p:grpSp>
          <p:nvGrpSpPr>
            <p:cNvPr id="3464" name="Google Shape;3464;p42"/>
            <p:cNvGrpSpPr/>
            <p:nvPr/>
          </p:nvGrpSpPr>
          <p:grpSpPr>
            <a:xfrm>
              <a:off x="-7" y="-109736"/>
              <a:ext cx="3537517" cy="2480032"/>
              <a:chOff x="2106868" y="2103489"/>
              <a:chExt cx="3537517" cy="2480032"/>
            </a:xfrm>
          </p:grpSpPr>
          <p:grpSp>
            <p:nvGrpSpPr>
              <p:cNvPr id="3465" name="Google Shape;3465;p42"/>
              <p:cNvGrpSpPr/>
              <p:nvPr/>
            </p:nvGrpSpPr>
            <p:grpSpPr>
              <a:xfrm>
                <a:off x="2106980" y="2103489"/>
                <a:ext cx="3537292" cy="1239932"/>
                <a:chOff x="4053293" y="687139"/>
                <a:chExt cx="3537292" cy="1239932"/>
              </a:xfrm>
            </p:grpSpPr>
            <p:grpSp>
              <p:nvGrpSpPr>
                <p:cNvPr id="3466" name="Google Shape;3466;p42"/>
                <p:cNvGrpSpPr/>
                <p:nvPr/>
              </p:nvGrpSpPr>
              <p:grpSpPr>
                <a:xfrm>
                  <a:off x="4053293" y="687139"/>
                  <a:ext cx="1768767" cy="1239932"/>
                  <a:chOff x="5448325" y="1433150"/>
                  <a:chExt cx="2742700" cy="1919400"/>
                </a:xfrm>
              </p:grpSpPr>
              <p:sp>
                <p:nvSpPr>
                  <p:cNvPr id="3467" name="Google Shape;3467;p42"/>
                  <p:cNvSpPr/>
                  <p:nvPr/>
                </p:nvSpPr>
                <p:spPr>
                  <a:xfrm>
                    <a:off x="54490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8" name="Google Shape;3468;p42"/>
                  <p:cNvSpPr/>
                  <p:nvPr/>
                </p:nvSpPr>
                <p:spPr>
                  <a:xfrm>
                    <a:off x="57232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9" name="Google Shape;3469;p42"/>
                  <p:cNvSpPr/>
                  <p:nvPr/>
                </p:nvSpPr>
                <p:spPr>
                  <a:xfrm>
                    <a:off x="59974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0" name="Google Shape;3470;p42"/>
                  <p:cNvSpPr/>
                  <p:nvPr/>
                </p:nvSpPr>
                <p:spPr>
                  <a:xfrm>
                    <a:off x="62716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1" name="Google Shape;3471;p42"/>
                  <p:cNvSpPr/>
                  <p:nvPr/>
                </p:nvSpPr>
                <p:spPr>
                  <a:xfrm>
                    <a:off x="65458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2" name="Google Shape;3472;p42"/>
                  <p:cNvSpPr/>
                  <p:nvPr/>
                </p:nvSpPr>
                <p:spPr>
                  <a:xfrm>
                    <a:off x="68200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3" name="Google Shape;3473;p42"/>
                  <p:cNvSpPr/>
                  <p:nvPr/>
                </p:nvSpPr>
                <p:spPr>
                  <a:xfrm>
                    <a:off x="70942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4" name="Google Shape;3474;p42"/>
                  <p:cNvSpPr/>
                  <p:nvPr/>
                </p:nvSpPr>
                <p:spPr>
                  <a:xfrm>
                    <a:off x="73684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5" name="Google Shape;3475;p42"/>
                  <p:cNvSpPr/>
                  <p:nvPr/>
                </p:nvSpPr>
                <p:spPr>
                  <a:xfrm>
                    <a:off x="76426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6" name="Google Shape;3476;p42"/>
                  <p:cNvSpPr/>
                  <p:nvPr/>
                </p:nvSpPr>
                <p:spPr>
                  <a:xfrm>
                    <a:off x="79168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7" name="Google Shape;3477;p42"/>
                  <p:cNvSpPr/>
                  <p:nvPr/>
                </p:nvSpPr>
                <p:spPr>
                  <a:xfrm>
                    <a:off x="54490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8" name="Google Shape;3478;p42"/>
                  <p:cNvSpPr/>
                  <p:nvPr/>
                </p:nvSpPr>
                <p:spPr>
                  <a:xfrm>
                    <a:off x="57232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9" name="Google Shape;3479;p42"/>
                  <p:cNvSpPr/>
                  <p:nvPr/>
                </p:nvSpPr>
                <p:spPr>
                  <a:xfrm>
                    <a:off x="59974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0" name="Google Shape;3480;p42"/>
                  <p:cNvSpPr/>
                  <p:nvPr/>
                </p:nvSpPr>
                <p:spPr>
                  <a:xfrm>
                    <a:off x="62716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1" name="Google Shape;3481;p42"/>
                  <p:cNvSpPr/>
                  <p:nvPr/>
                </p:nvSpPr>
                <p:spPr>
                  <a:xfrm>
                    <a:off x="65458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2" name="Google Shape;3482;p42"/>
                  <p:cNvSpPr/>
                  <p:nvPr/>
                </p:nvSpPr>
                <p:spPr>
                  <a:xfrm>
                    <a:off x="68200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3" name="Google Shape;3483;p42"/>
                  <p:cNvSpPr/>
                  <p:nvPr/>
                </p:nvSpPr>
                <p:spPr>
                  <a:xfrm>
                    <a:off x="70942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4" name="Google Shape;3484;p42"/>
                  <p:cNvSpPr/>
                  <p:nvPr/>
                </p:nvSpPr>
                <p:spPr>
                  <a:xfrm>
                    <a:off x="73684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5" name="Google Shape;3485;p42"/>
                  <p:cNvSpPr/>
                  <p:nvPr/>
                </p:nvSpPr>
                <p:spPr>
                  <a:xfrm>
                    <a:off x="76426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6" name="Google Shape;3486;p42"/>
                  <p:cNvSpPr/>
                  <p:nvPr/>
                </p:nvSpPr>
                <p:spPr>
                  <a:xfrm>
                    <a:off x="79168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7" name="Google Shape;3487;p42"/>
                  <p:cNvSpPr/>
                  <p:nvPr/>
                </p:nvSpPr>
                <p:spPr>
                  <a:xfrm>
                    <a:off x="54483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8" name="Google Shape;3488;p42"/>
                  <p:cNvSpPr/>
                  <p:nvPr/>
                </p:nvSpPr>
                <p:spPr>
                  <a:xfrm>
                    <a:off x="57225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9" name="Google Shape;3489;p42"/>
                  <p:cNvSpPr/>
                  <p:nvPr/>
                </p:nvSpPr>
                <p:spPr>
                  <a:xfrm>
                    <a:off x="59967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0" name="Google Shape;3490;p42"/>
                  <p:cNvSpPr/>
                  <p:nvPr/>
                </p:nvSpPr>
                <p:spPr>
                  <a:xfrm>
                    <a:off x="62709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1" name="Google Shape;3491;p42"/>
                  <p:cNvSpPr/>
                  <p:nvPr/>
                </p:nvSpPr>
                <p:spPr>
                  <a:xfrm>
                    <a:off x="65451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2" name="Google Shape;3492;p42"/>
                  <p:cNvSpPr/>
                  <p:nvPr/>
                </p:nvSpPr>
                <p:spPr>
                  <a:xfrm>
                    <a:off x="68193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3" name="Google Shape;3493;p42"/>
                  <p:cNvSpPr/>
                  <p:nvPr/>
                </p:nvSpPr>
                <p:spPr>
                  <a:xfrm>
                    <a:off x="70935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4" name="Google Shape;3494;p42"/>
                  <p:cNvSpPr/>
                  <p:nvPr/>
                </p:nvSpPr>
                <p:spPr>
                  <a:xfrm>
                    <a:off x="73677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5" name="Google Shape;3495;p42"/>
                  <p:cNvSpPr/>
                  <p:nvPr/>
                </p:nvSpPr>
                <p:spPr>
                  <a:xfrm>
                    <a:off x="76419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6" name="Google Shape;3496;p42"/>
                  <p:cNvSpPr/>
                  <p:nvPr/>
                </p:nvSpPr>
                <p:spPr>
                  <a:xfrm>
                    <a:off x="79161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7" name="Google Shape;3497;p42"/>
                  <p:cNvSpPr/>
                  <p:nvPr/>
                </p:nvSpPr>
                <p:spPr>
                  <a:xfrm>
                    <a:off x="54483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8" name="Google Shape;3498;p42"/>
                  <p:cNvSpPr/>
                  <p:nvPr/>
                </p:nvSpPr>
                <p:spPr>
                  <a:xfrm>
                    <a:off x="57225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9" name="Google Shape;3499;p42"/>
                  <p:cNvSpPr/>
                  <p:nvPr/>
                </p:nvSpPr>
                <p:spPr>
                  <a:xfrm>
                    <a:off x="59967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0" name="Google Shape;3500;p42"/>
                  <p:cNvSpPr/>
                  <p:nvPr/>
                </p:nvSpPr>
                <p:spPr>
                  <a:xfrm>
                    <a:off x="62709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1" name="Google Shape;3501;p42"/>
                  <p:cNvSpPr/>
                  <p:nvPr/>
                </p:nvSpPr>
                <p:spPr>
                  <a:xfrm>
                    <a:off x="65451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2" name="Google Shape;3502;p42"/>
                  <p:cNvSpPr/>
                  <p:nvPr/>
                </p:nvSpPr>
                <p:spPr>
                  <a:xfrm>
                    <a:off x="68193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3" name="Google Shape;3503;p42"/>
                  <p:cNvSpPr/>
                  <p:nvPr/>
                </p:nvSpPr>
                <p:spPr>
                  <a:xfrm>
                    <a:off x="70935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4" name="Google Shape;3504;p42"/>
                  <p:cNvSpPr/>
                  <p:nvPr/>
                </p:nvSpPr>
                <p:spPr>
                  <a:xfrm>
                    <a:off x="73677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5" name="Google Shape;3505;p42"/>
                  <p:cNvSpPr/>
                  <p:nvPr/>
                </p:nvSpPr>
                <p:spPr>
                  <a:xfrm>
                    <a:off x="76419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6" name="Google Shape;3506;p42"/>
                  <p:cNvSpPr/>
                  <p:nvPr/>
                </p:nvSpPr>
                <p:spPr>
                  <a:xfrm>
                    <a:off x="79161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7" name="Google Shape;3507;p42"/>
                  <p:cNvSpPr/>
                  <p:nvPr/>
                </p:nvSpPr>
                <p:spPr>
                  <a:xfrm>
                    <a:off x="54490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8" name="Google Shape;3508;p42"/>
                  <p:cNvSpPr/>
                  <p:nvPr/>
                </p:nvSpPr>
                <p:spPr>
                  <a:xfrm>
                    <a:off x="57232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9" name="Google Shape;3509;p42"/>
                  <p:cNvSpPr/>
                  <p:nvPr/>
                </p:nvSpPr>
                <p:spPr>
                  <a:xfrm>
                    <a:off x="59974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0" name="Google Shape;3510;p42"/>
                  <p:cNvSpPr/>
                  <p:nvPr/>
                </p:nvSpPr>
                <p:spPr>
                  <a:xfrm>
                    <a:off x="62716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1" name="Google Shape;3511;p42"/>
                  <p:cNvSpPr/>
                  <p:nvPr/>
                </p:nvSpPr>
                <p:spPr>
                  <a:xfrm>
                    <a:off x="65458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2" name="Google Shape;3512;p42"/>
                  <p:cNvSpPr/>
                  <p:nvPr/>
                </p:nvSpPr>
                <p:spPr>
                  <a:xfrm>
                    <a:off x="68200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3" name="Google Shape;3513;p42"/>
                  <p:cNvSpPr/>
                  <p:nvPr/>
                </p:nvSpPr>
                <p:spPr>
                  <a:xfrm>
                    <a:off x="70942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4" name="Google Shape;3514;p42"/>
                  <p:cNvSpPr/>
                  <p:nvPr/>
                </p:nvSpPr>
                <p:spPr>
                  <a:xfrm>
                    <a:off x="73684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5" name="Google Shape;3515;p42"/>
                  <p:cNvSpPr/>
                  <p:nvPr/>
                </p:nvSpPr>
                <p:spPr>
                  <a:xfrm>
                    <a:off x="76426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6" name="Google Shape;3516;p42"/>
                  <p:cNvSpPr/>
                  <p:nvPr/>
                </p:nvSpPr>
                <p:spPr>
                  <a:xfrm>
                    <a:off x="79168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7" name="Google Shape;3517;p42"/>
                  <p:cNvSpPr/>
                  <p:nvPr/>
                </p:nvSpPr>
                <p:spPr>
                  <a:xfrm>
                    <a:off x="54490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8" name="Google Shape;3518;p42"/>
                  <p:cNvSpPr/>
                  <p:nvPr/>
                </p:nvSpPr>
                <p:spPr>
                  <a:xfrm>
                    <a:off x="57232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9" name="Google Shape;3519;p42"/>
                  <p:cNvSpPr/>
                  <p:nvPr/>
                </p:nvSpPr>
                <p:spPr>
                  <a:xfrm>
                    <a:off x="59974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0" name="Google Shape;3520;p42"/>
                  <p:cNvSpPr/>
                  <p:nvPr/>
                </p:nvSpPr>
                <p:spPr>
                  <a:xfrm>
                    <a:off x="62716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1" name="Google Shape;3521;p42"/>
                  <p:cNvSpPr/>
                  <p:nvPr/>
                </p:nvSpPr>
                <p:spPr>
                  <a:xfrm>
                    <a:off x="65458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2" name="Google Shape;3522;p42"/>
                  <p:cNvSpPr/>
                  <p:nvPr/>
                </p:nvSpPr>
                <p:spPr>
                  <a:xfrm>
                    <a:off x="68200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3" name="Google Shape;3523;p42"/>
                  <p:cNvSpPr/>
                  <p:nvPr/>
                </p:nvSpPr>
                <p:spPr>
                  <a:xfrm>
                    <a:off x="70942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4" name="Google Shape;3524;p42"/>
                  <p:cNvSpPr/>
                  <p:nvPr/>
                </p:nvSpPr>
                <p:spPr>
                  <a:xfrm>
                    <a:off x="73684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5" name="Google Shape;3525;p42"/>
                  <p:cNvSpPr/>
                  <p:nvPr/>
                </p:nvSpPr>
                <p:spPr>
                  <a:xfrm>
                    <a:off x="76426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6" name="Google Shape;3526;p42"/>
                  <p:cNvSpPr/>
                  <p:nvPr/>
                </p:nvSpPr>
                <p:spPr>
                  <a:xfrm>
                    <a:off x="79168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7" name="Google Shape;3527;p42"/>
                  <p:cNvSpPr/>
                  <p:nvPr/>
                </p:nvSpPr>
                <p:spPr>
                  <a:xfrm>
                    <a:off x="5449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8" name="Google Shape;3528;p42"/>
                  <p:cNvSpPr/>
                  <p:nvPr/>
                </p:nvSpPr>
                <p:spPr>
                  <a:xfrm>
                    <a:off x="5723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9" name="Google Shape;3529;p42"/>
                  <p:cNvSpPr/>
                  <p:nvPr/>
                </p:nvSpPr>
                <p:spPr>
                  <a:xfrm>
                    <a:off x="59974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0" name="Google Shape;3530;p42"/>
                  <p:cNvSpPr/>
                  <p:nvPr/>
                </p:nvSpPr>
                <p:spPr>
                  <a:xfrm>
                    <a:off x="62716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1" name="Google Shape;3531;p42"/>
                  <p:cNvSpPr/>
                  <p:nvPr/>
                </p:nvSpPr>
                <p:spPr>
                  <a:xfrm>
                    <a:off x="65458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2" name="Google Shape;3532;p42"/>
                  <p:cNvSpPr/>
                  <p:nvPr/>
                </p:nvSpPr>
                <p:spPr>
                  <a:xfrm>
                    <a:off x="6820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3" name="Google Shape;3533;p42"/>
                  <p:cNvSpPr/>
                  <p:nvPr/>
                </p:nvSpPr>
                <p:spPr>
                  <a:xfrm>
                    <a:off x="7094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4" name="Google Shape;3534;p42"/>
                  <p:cNvSpPr/>
                  <p:nvPr/>
                </p:nvSpPr>
                <p:spPr>
                  <a:xfrm>
                    <a:off x="73684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5" name="Google Shape;3535;p42"/>
                  <p:cNvSpPr/>
                  <p:nvPr/>
                </p:nvSpPr>
                <p:spPr>
                  <a:xfrm>
                    <a:off x="76426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6" name="Google Shape;3536;p42"/>
                  <p:cNvSpPr/>
                  <p:nvPr/>
                </p:nvSpPr>
                <p:spPr>
                  <a:xfrm>
                    <a:off x="79168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37" name="Google Shape;3537;p42"/>
                <p:cNvGrpSpPr/>
                <p:nvPr/>
              </p:nvGrpSpPr>
              <p:grpSpPr>
                <a:xfrm>
                  <a:off x="5821818" y="687139"/>
                  <a:ext cx="1768767" cy="1239932"/>
                  <a:chOff x="5448325" y="1433150"/>
                  <a:chExt cx="2742700" cy="1919400"/>
                </a:xfrm>
              </p:grpSpPr>
              <p:sp>
                <p:nvSpPr>
                  <p:cNvPr id="3538" name="Google Shape;3538;p42"/>
                  <p:cNvSpPr/>
                  <p:nvPr/>
                </p:nvSpPr>
                <p:spPr>
                  <a:xfrm>
                    <a:off x="54490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9" name="Google Shape;3539;p42"/>
                  <p:cNvSpPr/>
                  <p:nvPr/>
                </p:nvSpPr>
                <p:spPr>
                  <a:xfrm>
                    <a:off x="57232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0" name="Google Shape;3540;p42"/>
                  <p:cNvSpPr/>
                  <p:nvPr/>
                </p:nvSpPr>
                <p:spPr>
                  <a:xfrm>
                    <a:off x="59974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1" name="Google Shape;3541;p42"/>
                  <p:cNvSpPr/>
                  <p:nvPr/>
                </p:nvSpPr>
                <p:spPr>
                  <a:xfrm>
                    <a:off x="62716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2" name="Google Shape;3542;p42"/>
                  <p:cNvSpPr/>
                  <p:nvPr/>
                </p:nvSpPr>
                <p:spPr>
                  <a:xfrm>
                    <a:off x="65458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3" name="Google Shape;3543;p42"/>
                  <p:cNvSpPr/>
                  <p:nvPr/>
                </p:nvSpPr>
                <p:spPr>
                  <a:xfrm>
                    <a:off x="68200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4" name="Google Shape;3544;p42"/>
                  <p:cNvSpPr/>
                  <p:nvPr/>
                </p:nvSpPr>
                <p:spPr>
                  <a:xfrm>
                    <a:off x="70942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5" name="Google Shape;3545;p42"/>
                  <p:cNvSpPr/>
                  <p:nvPr/>
                </p:nvSpPr>
                <p:spPr>
                  <a:xfrm>
                    <a:off x="73684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6" name="Google Shape;3546;p42"/>
                  <p:cNvSpPr/>
                  <p:nvPr/>
                </p:nvSpPr>
                <p:spPr>
                  <a:xfrm>
                    <a:off x="76426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7" name="Google Shape;3547;p42"/>
                  <p:cNvSpPr/>
                  <p:nvPr/>
                </p:nvSpPr>
                <p:spPr>
                  <a:xfrm>
                    <a:off x="79168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8" name="Google Shape;3548;p42"/>
                  <p:cNvSpPr/>
                  <p:nvPr/>
                </p:nvSpPr>
                <p:spPr>
                  <a:xfrm>
                    <a:off x="54490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9" name="Google Shape;3549;p42"/>
                  <p:cNvSpPr/>
                  <p:nvPr/>
                </p:nvSpPr>
                <p:spPr>
                  <a:xfrm>
                    <a:off x="57232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0" name="Google Shape;3550;p42"/>
                  <p:cNvSpPr/>
                  <p:nvPr/>
                </p:nvSpPr>
                <p:spPr>
                  <a:xfrm>
                    <a:off x="59974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1" name="Google Shape;3551;p42"/>
                  <p:cNvSpPr/>
                  <p:nvPr/>
                </p:nvSpPr>
                <p:spPr>
                  <a:xfrm>
                    <a:off x="62716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2" name="Google Shape;3552;p42"/>
                  <p:cNvSpPr/>
                  <p:nvPr/>
                </p:nvSpPr>
                <p:spPr>
                  <a:xfrm>
                    <a:off x="65458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3" name="Google Shape;3553;p42"/>
                  <p:cNvSpPr/>
                  <p:nvPr/>
                </p:nvSpPr>
                <p:spPr>
                  <a:xfrm>
                    <a:off x="68200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4" name="Google Shape;3554;p42"/>
                  <p:cNvSpPr/>
                  <p:nvPr/>
                </p:nvSpPr>
                <p:spPr>
                  <a:xfrm>
                    <a:off x="70942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5" name="Google Shape;3555;p42"/>
                  <p:cNvSpPr/>
                  <p:nvPr/>
                </p:nvSpPr>
                <p:spPr>
                  <a:xfrm>
                    <a:off x="73684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6" name="Google Shape;3556;p42"/>
                  <p:cNvSpPr/>
                  <p:nvPr/>
                </p:nvSpPr>
                <p:spPr>
                  <a:xfrm>
                    <a:off x="76426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7" name="Google Shape;3557;p42"/>
                  <p:cNvSpPr/>
                  <p:nvPr/>
                </p:nvSpPr>
                <p:spPr>
                  <a:xfrm>
                    <a:off x="79168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8" name="Google Shape;3558;p42"/>
                  <p:cNvSpPr/>
                  <p:nvPr/>
                </p:nvSpPr>
                <p:spPr>
                  <a:xfrm>
                    <a:off x="54483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9" name="Google Shape;3559;p42"/>
                  <p:cNvSpPr/>
                  <p:nvPr/>
                </p:nvSpPr>
                <p:spPr>
                  <a:xfrm>
                    <a:off x="57225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0" name="Google Shape;3560;p42"/>
                  <p:cNvSpPr/>
                  <p:nvPr/>
                </p:nvSpPr>
                <p:spPr>
                  <a:xfrm>
                    <a:off x="59967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1" name="Google Shape;3561;p42"/>
                  <p:cNvSpPr/>
                  <p:nvPr/>
                </p:nvSpPr>
                <p:spPr>
                  <a:xfrm>
                    <a:off x="62709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2" name="Google Shape;3562;p42"/>
                  <p:cNvSpPr/>
                  <p:nvPr/>
                </p:nvSpPr>
                <p:spPr>
                  <a:xfrm>
                    <a:off x="65451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3" name="Google Shape;3563;p42"/>
                  <p:cNvSpPr/>
                  <p:nvPr/>
                </p:nvSpPr>
                <p:spPr>
                  <a:xfrm>
                    <a:off x="68193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4" name="Google Shape;3564;p42"/>
                  <p:cNvSpPr/>
                  <p:nvPr/>
                </p:nvSpPr>
                <p:spPr>
                  <a:xfrm>
                    <a:off x="70935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5" name="Google Shape;3565;p42"/>
                  <p:cNvSpPr/>
                  <p:nvPr/>
                </p:nvSpPr>
                <p:spPr>
                  <a:xfrm>
                    <a:off x="73677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6" name="Google Shape;3566;p42"/>
                  <p:cNvSpPr/>
                  <p:nvPr/>
                </p:nvSpPr>
                <p:spPr>
                  <a:xfrm>
                    <a:off x="76419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7" name="Google Shape;3567;p42"/>
                  <p:cNvSpPr/>
                  <p:nvPr/>
                </p:nvSpPr>
                <p:spPr>
                  <a:xfrm>
                    <a:off x="79161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8" name="Google Shape;3568;p42"/>
                  <p:cNvSpPr/>
                  <p:nvPr/>
                </p:nvSpPr>
                <p:spPr>
                  <a:xfrm>
                    <a:off x="54483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9" name="Google Shape;3569;p42"/>
                  <p:cNvSpPr/>
                  <p:nvPr/>
                </p:nvSpPr>
                <p:spPr>
                  <a:xfrm>
                    <a:off x="57225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0" name="Google Shape;3570;p42"/>
                  <p:cNvSpPr/>
                  <p:nvPr/>
                </p:nvSpPr>
                <p:spPr>
                  <a:xfrm>
                    <a:off x="59967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1" name="Google Shape;3571;p42"/>
                  <p:cNvSpPr/>
                  <p:nvPr/>
                </p:nvSpPr>
                <p:spPr>
                  <a:xfrm>
                    <a:off x="62709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2" name="Google Shape;3572;p42"/>
                  <p:cNvSpPr/>
                  <p:nvPr/>
                </p:nvSpPr>
                <p:spPr>
                  <a:xfrm>
                    <a:off x="65451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3" name="Google Shape;3573;p42"/>
                  <p:cNvSpPr/>
                  <p:nvPr/>
                </p:nvSpPr>
                <p:spPr>
                  <a:xfrm>
                    <a:off x="68193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4" name="Google Shape;3574;p42"/>
                  <p:cNvSpPr/>
                  <p:nvPr/>
                </p:nvSpPr>
                <p:spPr>
                  <a:xfrm>
                    <a:off x="70935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5" name="Google Shape;3575;p42"/>
                  <p:cNvSpPr/>
                  <p:nvPr/>
                </p:nvSpPr>
                <p:spPr>
                  <a:xfrm>
                    <a:off x="73677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6" name="Google Shape;3576;p42"/>
                  <p:cNvSpPr/>
                  <p:nvPr/>
                </p:nvSpPr>
                <p:spPr>
                  <a:xfrm>
                    <a:off x="76419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7" name="Google Shape;3577;p42"/>
                  <p:cNvSpPr/>
                  <p:nvPr/>
                </p:nvSpPr>
                <p:spPr>
                  <a:xfrm>
                    <a:off x="79161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8" name="Google Shape;3578;p42"/>
                  <p:cNvSpPr/>
                  <p:nvPr/>
                </p:nvSpPr>
                <p:spPr>
                  <a:xfrm>
                    <a:off x="54490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9" name="Google Shape;3579;p42"/>
                  <p:cNvSpPr/>
                  <p:nvPr/>
                </p:nvSpPr>
                <p:spPr>
                  <a:xfrm>
                    <a:off x="57232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0" name="Google Shape;3580;p42"/>
                  <p:cNvSpPr/>
                  <p:nvPr/>
                </p:nvSpPr>
                <p:spPr>
                  <a:xfrm>
                    <a:off x="59974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1" name="Google Shape;3581;p42"/>
                  <p:cNvSpPr/>
                  <p:nvPr/>
                </p:nvSpPr>
                <p:spPr>
                  <a:xfrm>
                    <a:off x="62716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2" name="Google Shape;3582;p42"/>
                  <p:cNvSpPr/>
                  <p:nvPr/>
                </p:nvSpPr>
                <p:spPr>
                  <a:xfrm>
                    <a:off x="65458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3" name="Google Shape;3583;p42"/>
                  <p:cNvSpPr/>
                  <p:nvPr/>
                </p:nvSpPr>
                <p:spPr>
                  <a:xfrm>
                    <a:off x="68200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4" name="Google Shape;3584;p42"/>
                  <p:cNvSpPr/>
                  <p:nvPr/>
                </p:nvSpPr>
                <p:spPr>
                  <a:xfrm>
                    <a:off x="70942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5" name="Google Shape;3585;p42"/>
                  <p:cNvSpPr/>
                  <p:nvPr/>
                </p:nvSpPr>
                <p:spPr>
                  <a:xfrm>
                    <a:off x="73684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6" name="Google Shape;3586;p42"/>
                  <p:cNvSpPr/>
                  <p:nvPr/>
                </p:nvSpPr>
                <p:spPr>
                  <a:xfrm>
                    <a:off x="76426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7" name="Google Shape;3587;p42"/>
                  <p:cNvSpPr/>
                  <p:nvPr/>
                </p:nvSpPr>
                <p:spPr>
                  <a:xfrm>
                    <a:off x="79168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8" name="Google Shape;3588;p42"/>
                  <p:cNvSpPr/>
                  <p:nvPr/>
                </p:nvSpPr>
                <p:spPr>
                  <a:xfrm>
                    <a:off x="54490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9" name="Google Shape;3589;p42"/>
                  <p:cNvSpPr/>
                  <p:nvPr/>
                </p:nvSpPr>
                <p:spPr>
                  <a:xfrm>
                    <a:off x="57232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0" name="Google Shape;3590;p42"/>
                  <p:cNvSpPr/>
                  <p:nvPr/>
                </p:nvSpPr>
                <p:spPr>
                  <a:xfrm>
                    <a:off x="59974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1" name="Google Shape;3591;p42"/>
                  <p:cNvSpPr/>
                  <p:nvPr/>
                </p:nvSpPr>
                <p:spPr>
                  <a:xfrm>
                    <a:off x="62716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2" name="Google Shape;3592;p42"/>
                  <p:cNvSpPr/>
                  <p:nvPr/>
                </p:nvSpPr>
                <p:spPr>
                  <a:xfrm>
                    <a:off x="65458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3" name="Google Shape;3593;p42"/>
                  <p:cNvSpPr/>
                  <p:nvPr/>
                </p:nvSpPr>
                <p:spPr>
                  <a:xfrm>
                    <a:off x="68200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4" name="Google Shape;3594;p42"/>
                  <p:cNvSpPr/>
                  <p:nvPr/>
                </p:nvSpPr>
                <p:spPr>
                  <a:xfrm>
                    <a:off x="70942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5" name="Google Shape;3595;p42"/>
                  <p:cNvSpPr/>
                  <p:nvPr/>
                </p:nvSpPr>
                <p:spPr>
                  <a:xfrm>
                    <a:off x="73684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6" name="Google Shape;3596;p42"/>
                  <p:cNvSpPr/>
                  <p:nvPr/>
                </p:nvSpPr>
                <p:spPr>
                  <a:xfrm>
                    <a:off x="76426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7" name="Google Shape;3597;p42"/>
                  <p:cNvSpPr/>
                  <p:nvPr/>
                </p:nvSpPr>
                <p:spPr>
                  <a:xfrm>
                    <a:off x="79168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8" name="Google Shape;3598;p42"/>
                  <p:cNvSpPr/>
                  <p:nvPr/>
                </p:nvSpPr>
                <p:spPr>
                  <a:xfrm>
                    <a:off x="5449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9" name="Google Shape;3599;p42"/>
                  <p:cNvSpPr/>
                  <p:nvPr/>
                </p:nvSpPr>
                <p:spPr>
                  <a:xfrm>
                    <a:off x="5723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0" name="Google Shape;3600;p42"/>
                  <p:cNvSpPr/>
                  <p:nvPr/>
                </p:nvSpPr>
                <p:spPr>
                  <a:xfrm>
                    <a:off x="59974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1" name="Google Shape;3601;p42"/>
                  <p:cNvSpPr/>
                  <p:nvPr/>
                </p:nvSpPr>
                <p:spPr>
                  <a:xfrm>
                    <a:off x="62716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2" name="Google Shape;3602;p42"/>
                  <p:cNvSpPr/>
                  <p:nvPr/>
                </p:nvSpPr>
                <p:spPr>
                  <a:xfrm>
                    <a:off x="65458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3" name="Google Shape;3603;p42"/>
                  <p:cNvSpPr/>
                  <p:nvPr/>
                </p:nvSpPr>
                <p:spPr>
                  <a:xfrm>
                    <a:off x="6820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4" name="Google Shape;3604;p42"/>
                  <p:cNvSpPr/>
                  <p:nvPr/>
                </p:nvSpPr>
                <p:spPr>
                  <a:xfrm>
                    <a:off x="7094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5" name="Google Shape;3605;p42"/>
                  <p:cNvSpPr/>
                  <p:nvPr/>
                </p:nvSpPr>
                <p:spPr>
                  <a:xfrm>
                    <a:off x="73684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6" name="Google Shape;3606;p42"/>
                  <p:cNvSpPr/>
                  <p:nvPr/>
                </p:nvSpPr>
                <p:spPr>
                  <a:xfrm>
                    <a:off x="76426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7" name="Google Shape;3607;p42"/>
                  <p:cNvSpPr/>
                  <p:nvPr/>
                </p:nvSpPr>
                <p:spPr>
                  <a:xfrm>
                    <a:off x="79168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608" name="Google Shape;3608;p42"/>
              <p:cNvGrpSpPr/>
              <p:nvPr/>
            </p:nvGrpSpPr>
            <p:grpSpPr>
              <a:xfrm>
                <a:off x="2106868" y="3343589"/>
                <a:ext cx="3537517" cy="1239932"/>
                <a:chOff x="2636768" y="3167689"/>
                <a:chExt cx="3537517" cy="1239932"/>
              </a:xfrm>
            </p:grpSpPr>
            <p:grpSp>
              <p:nvGrpSpPr>
                <p:cNvPr id="3609" name="Google Shape;3609;p42"/>
                <p:cNvGrpSpPr/>
                <p:nvPr/>
              </p:nvGrpSpPr>
              <p:grpSpPr>
                <a:xfrm>
                  <a:off x="2636768" y="3167689"/>
                  <a:ext cx="1768767" cy="1239932"/>
                  <a:chOff x="5448325" y="1433150"/>
                  <a:chExt cx="2742700" cy="1919400"/>
                </a:xfrm>
              </p:grpSpPr>
              <p:sp>
                <p:nvSpPr>
                  <p:cNvPr id="3610" name="Google Shape;3610;p42"/>
                  <p:cNvSpPr/>
                  <p:nvPr/>
                </p:nvSpPr>
                <p:spPr>
                  <a:xfrm>
                    <a:off x="54490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1" name="Google Shape;3611;p42"/>
                  <p:cNvSpPr/>
                  <p:nvPr/>
                </p:nvSpPr>
                <p:spPr>
                  <a:xfrm>
                    <a:off x="57232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2" name="Google Shape;3612;p42"/>
                  <p:cNvSpPr/>
                  <p:nvPr/>
                </p:nvSpPr>
                <p:spPr>
                  <a:xfrm>
                    <a:off x="59974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3" name="Google Shape;3613;p42"/>
                  <p:cNvSpPr/>
                  <p:nvPr/>
                </p:nvSpPr>
                <p:spPr>
                  <a:xfrm>
                    <a:off x="62716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4" name="Google Shape;3614;p42"/>
                  <p:cNvSpPr/>
                  <p:nvPr/>
                </p:nvSpPr>
                <p:spPr>
                  <a:xfrm>
                    <a:off x="65458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5" name="Google Shape;3615;p42"/>
                  <p:cNvSpPr/>
                  <p:nvPr/>
                </p:nvSpPr>
                <p:spPr>
                  <a:xfrm>
                    <a:off x="68200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6" name="Google Shape;3616;p42"/>
                  <p:cNvSpPr/>
                  <p:nvPr/>
                </p:nvSpPr>
                <p:spPr>
                  <a:xfrm>
                    <a:off x="70942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7" name="Google Shape;3617;p42"/>
                  <p:cNvSpPr/>
                  <p:nvPr/>
                </p:nvSpPr>
                <p:spPr>
                  <a:xfrm>
                    <a:off x="73684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8" name="Google Shape;3618;p42"/>
                  <p:cNvSpPr/>
                  <p:nvPr/>
                </p:nvSpPr>
                <p:spPr>
                  <a:xfrm>
                    <a:off x="76426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9" name="Google Shape;3619;p42"/>
                  <p:cNvSpPr/>
                  <p:nvPr/>
                </p:nvSpPr>
                <p:spPr>
                  <a:xfrm>
                    <a:off x="79168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0" name="Google Shape;3620;p42"/>
                  <p:cNvSpPr/>
                  <p:nvPr/>
                </p:nvSpPr>
                <p:spPr>
                  <a:xfrm>
                    <a:off x="54490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1" name="Google Shape;3621;p42"/>
                  <p:cNvSpPr/>
                  <p:nvPr/>
                </p:nvSpPr>
                <p:spPr>
                  <a:xfrm>
                    <a:off x="57232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2" name="Google Shape;3622;p42"/>
                  <p:cNvSpPr/>
                  <p:nvPr/>
                </p:nvSpPr>
                <p:spPr>
                  <a:xfrm>
                    <a:off x="59974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3" name="Google Shape;3623;p42"/>
                  <p:cNvSpPr/>
                  <p:nvPr/>
                </p:nvSpPr>
                <p:spPr>
                  <a:xfrm>
                    <a:off x="62716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4" name="Google Shape;3624;p42"/>
                  <p:cNvSpPr/>
                  <p:nvPr/>
                </p:nvSpPr>
                <p:spPr>
                  <a:xfrm>
                    <a:off x="65458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5" name="Google Shape;3625;p42"/>
                  <p:cNvSpPr/>
                  <p:nvPr/>
                </p:nvSpPr>
                <p:spPr>
                  <a:xfrm>
                    <a:off x="68200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6" name="Google Shape;3626;p42"/>
                  <p:cNvSpPr/>
                  <p:nvPr/>
                </p:nvSpPr>
                <p:spPr>
                  <a:xfrm>
                    <a:off x="70942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7" name="Google Shape;3627;p42"/>
                  <p:cNvSpPr/>
                  <p:nvPr/>
                </p:nvSpPr>
                <p:spPr>
                  <a:xfrm>
                    <a:off x="73684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8" name="Google Shape;3628;p42"/>
                  <p:cNvSpPr/>
                  <p:nvPr/>
                </p:nvSpPr>
                <p:spPr>
                  <a:xfrm>
                    <a:off x="76426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9" name="Google Shape;3629;p42"/>
                  <p:cNvSpPr/>
                  <p:nvPr/>
                </p:nvSpPr>
                <p:spPr>
                  <a:xfrm>
                    <a:off x="79168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0" name="Google Shape;3630;p42"/>
                  <p:cNvSpPr/>
                  <p:nvPr/>
                </p:nvSpPr>
                <p:spPr>
                  <a:xfrm>
                    <a:off x="54483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1" name="Google Shape;3631;p42"/>
                  <p:cNvSpPr/>
                  <p:nvPr/>
                </p:nvSpPr>
                <p:spPr>
                  <a:xfrm>
                    <a:off x="57225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2" name="Google Shape;3632;p42"/>
                  <p:cNvSpPr/>
                  <p:nvPr/>
                </p:nvSpPr>
                <p:spPr>
                  <a:xfrm>
                    <a:off x="59967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3" name="Google Shape;3633;p42"/>
                  <p:cNvSpPr/>
                  <p:nvPr/>
                </p:nvSpPr>
                <p:spPr>
                  <a:xfrm>
                    <a:off x="62709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4" name="Google Shape;3634;p42"/>
                  <p:cNvSpPr/>
                  <p:nvPr/>
                </p:nvSpPr>
                <p:spPr>
                  <a:xfrm>
                    <a:off x="65451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5" name="Google Shape;3635;p42"/>
                  <p:cNvSpPr/>
                  <p:nvPr/>
                </p:nvSpPr>
                <p:spPr>
                  <a:xfrm>
                    <a:off x="68193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6" name="Google Shape;3636;p42"/>
                  <p:cNvSpPr/>
                  <p:nvPr/>
                </p:nvSpPr>
                <p:spPr>
                  <a:xfrm>
                    <a:off x="70935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7" name="Google Shape;3637;p42"/>
                  <p:cNvSpPr/>
                  <p:nvPr/>
                </p:nvSpPr>
                <p:spPr>
                  <a:xfrm>
                    <a:off x="73677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8" name="Google Shape;3638;p42"/>
                  <p:cNvSpPr/>
                  <p:nvPr/>
                </p:nvSpPr>
                <p:spPr>
                  <a:xfrm>
                    <a:off x="76419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9" name="Google Shape;3639;p42"/>
                  <p:cNvSpPr/>
                  <p:nvPr/>
                </p:nvSpPr>
                <p:spPr>
                  <a:xfrm>
                    <a:off x="79161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0" name="Google Shape;3640;p42"/>
                  <p:cNvSpPr/>
                  <p:nvPr/>
                </p:nvSpPr>
                <p:spPr>
                  <a:xfrm>
                    <a:off x="54483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1" name="Google Shape;3641;p42"/>
                  <p:cNvSpPr/>
                  <p:nvPr/>
                </p:nvSpPr>
                <p:spPr>
                  <a:xfrm>
                    <a:off x="57225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2" name="Google Shape;3642;p42"/>
                  <p:cNvSpPr/>
                  <p:nvPr/>
                </p:nvSpPr>
                <p:spPr>
                  <a:xfrm>
                    <a:off x="59967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3" name="Google Shape;3643;p42"/>
                  <p:cNvSpPr/>
                  <p:nvPr/>
                </p:nvSpPr>
                <p:spPr>
                  <a:xfrm>
                    <a:off x="62709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4" name="Google Shape;3644;p42"/>
                  <p:cNvSpPr/>
                  <p:nvPr/>
                </p:nvSpPr>
                <p:spPr>
                  <a:xfrm>
                    <a:off x="65451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5" name="Google Shape;3645;p42"/>
                  <p:cNvSpPr/>
                  <p:nvPr/>
                </p:nvSpPr>
                <p:spPr>
                  <a:xfrm>
                    <a:off x="68193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6" name="Google Shape;3646;p42"/>
                  <p:cNvSpPr/>
                  <p:nvPr/>
                </p:nvSpPr>
                <p:spPr>
                  <a:xfrm>
                    <a:off x="70935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7" name="Google Shape;3647;p42"/>
                  <p:cNvSpPr/>
                  <p:nvPr/>
                </p:nvSpPr>
                <p:spPr>
                  <a:xfrm>
                    <a:off x="73677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8" name="Google Shape;3648;p42"/>
                  <p:cNvSpPr/>
                  <p:nvPr/>
                </p:nvSpPr>
                <p:spPr>
                  <a:xfrm>
                    <a:off x="76419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9" name="Google Shape;3649;p42"/>
                  <p:cNvSpPr/>
                  <p:nvPr/>
                </p:nvSpPr>
                <p:spPr>
                  <a:xfrm>
                    <a:off x="79161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0" name="Google Shape;3650;p42"/>
                  <p:cNvSpPr/>
                  <p:nvPr/>
                </p:nvSpPr>
                <p:spPr>
                  <a:xfrm>
                    <a:off x="54490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1" name="Google Shape;3651;p42"/>
                  <p:cNvSpPr/>
                  <p:nvPr/>
                </p:nvSpPr>
                <p:spPr>
                  <a:xfrm>
                    <a:off x="57232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2" name="Google Shape;3652;p42"/>
                  <p:cNvSpPr/>
                  <p:nvPr/>
                </p:nvSpPr>
                <p:spPr>
                  <a:xfrm>
                    <a:off x="59974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3" name="Google Shape;3653;p42"/>
                  <p:cNvSpPr/>
                  <p:nvPr/>
                </p:nvSpPr>
                <p:spPr>
                  <a:xfrm>
                    <a:off x="62716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4" name="Google Shape;3654;p42"/>
                  <p:cNvSpPr/>
                  <p:nvPr/>
                </p:nvSpPr>
                <p:spPr>
                  <a:xfrm>
                    <a:off x="65458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5" name="Google Shape;3655;p42"/>
                  <p:cNvSpPr/>
                  <p:nvPr/>
                </p:nvSpPr>
                <p:spPr>
                  <a:xfrm>
                    <a:off x="68200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6" name="Google Shape;3656;p42"/>
                  <p:cNvSpPr/>
                  <p:nvPr/>
                </p:nvSpPr>
                <p:spPr>
                  <a:xfrm>
                    <a:off x="70942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7" name="Google Shape;3657;p42"/>
                  <p:cNvSpPr/>
                  <p:nvPr/>
                </p:nvSpPr>
                <p:spPr>
                  <a:xfrm>
                    <a:off x="73684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8" name="Google Shape;3658;p42"/>
                  <p:cNvSpPr/>
                  <p:nvPr/>
                </p:nvSpPr>
                <p:spPr>
                  <a:xfrm>
                    <a:off x="76426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9" name="Google Shape;3659;p42"/>
                  <p:cNvSpPr/>
                  <p:nvPr/>
                </p:nvSpPr>
                <p:spPr>
                  <a:xfrm>
                    <a:off x="79168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0" name="Google Shape;3660;p42"/>
                  <p:cNvSpPr/>
                  <p:nvPr/>
                </p:nvSpPr>
                <p:spPr>
                  <a:xfrm>
                    <a:off x="54490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1" name="Google Shape;3661;p42"/>
                  <p:cNvSpPr/>
                  <p:nvPr/>
                </p:nvSpPr>
                <p:spPr>
                  <a:xfrm>
                    <a:off x="57232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2" name="Google Shape;3662;p42"/>
                  <p:cNvSpPr/>
                  <p:nvPr/>
                </p:nvSpPr>
                <p:spPr>
                  <a:xfrm>
                    <a:off x="59974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3" name="Google Shape;3663;p42"/>
                  <p:cNvSpPr/>
                  <p:nvPr/>
                </p:nvSpPr>
                <p:spPr>
                  <a:xfrm>
                    <a:off x="62716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4" name="Google Shape;3664;p42"/>
                  <p:cNvSpPr/>
                  <p:nvPr/>
                </p:nvSpPr>
                <p:spPr>
                  <a:xfrm>
                    <a:off x="65458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5" name="Google Shape;3665;p42"/>
                  <p:cNvSpPr/>
                  <p:nvPr/>
                </p:nvSpPr>
                <p:spPr>
                  <a:xfrm>
                    <a:off x="68200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6" name="Google Shape;3666;p42"/>
                  <p:cNvSpPr/>
                  <p:nvPr/>
                </p:nvSpPr>
                <p:spPr>
                  <a:xfrm>
                    <a:off x="70942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7" name="Google Shape;3667;p42"/>
                  <p:cNvSpPr/>
                  <p:nvPr/>
                </p:nvSpPr>
                <p:spPr>
                  <a:xfrm>
                    <a:off x="73684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8" name="Google Shape;3668;p42"/>
                  <p:cNvSpPr/>
                  <p:nvPr/>
                </p:nvSpPr>
                <p:spPr>
                  <a:xfrm>
                    <a:off x="76426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9" name="Google Shape;3669;p42"/>
                  <p:cNvSpPr/>
                  <p:nvPr/>
                </p:nvSpPr>
                <p:spPr>
                  <a:xfrm>
                    <a:off x="79168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0" name="Google Shape;3670;p42"/>
                  <p:cNvSpPr/>
                  <p:nvPr/>
                </p:nvSpPr>
                <p:spPr>
                  <a:xfrm>
                    <a:off x="5449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1" name="Google Shape;3671;p42"/>
                  <p:cNvSpPr/>
                  <p:nvPr/>
                </p:nvSpPr>
                <p:spPr>
                  <a:xfrm>
                    <a:off x="5723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2" name="Google Shape;3672;p42"/>
                  <p:cNvSpPr/>
                  <p:nvPr/>
                </p:nvSpPr>
                <p:spPr>
                  <a:xfrm>
                    <a:off x="59974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3" name="Google Shape;3673;p42"/>
                  <p:cNvSpPr/>
                  <p:nvPr/>
                </p:nvSpPr>
                <p:spPr>
                  <a:xfrm>
                    <a:off x="62716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4" name="Google Shape;3674;p42"/>
                  <p:cNvSpPr/>
                  <p:nvPr/>
                </p:nvSpPr>
                <p:spPr>
                  <a:xfrm>
                    <a:off x="65458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5" name="Google Shape;3675;p42"/>
                  <p:cNvSpPr/>
                  <p:nvPr/>
                </p:nvSpPr>
                <p:spPr>
                  <a:xfrm>
                    <a:off x="6820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6" name="Google Shape;3676;p42"/>
                  <p:cNvSpPr/>
                  <p:nvPr/>
                </p:nvSpPr>
                <p:spPr>
                  <a:xfrm>
                    <a:off x="7094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7" name="Google Shape;3677;p42"/>
                  <p:cNvSpPr/>
                  <p:nvPr/>
                </p:nvSpPr>
                <p:spPr>
                  <a:xfrm>
                    <a:off x="73684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8" name="Google Shape;3678;p42"/>
                  <p:cNvSpPr/>
                  <p:nvPr/>
                </p:nvSpPr>
                <p:spPr>
                  <a:xfrm>
                    <a:off x="76426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9" name="Google Shape;3679;p42"/>
                  <p:cNvSpPr/>
                  <p:nvPr/>
                </p:nvSpPr>
                <p:spPr>
                  <a:xfrm>
                    <a:off x="79168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80" name="Google Shape;3680;p42"/>
                <p:cNvGrpSpPr/>
                <p:nvPr/>
              </p:nvGrpSpPr>
              <p:grpSpPr>
                <a:xfrm>
                  <a:off x="4405518" y="3167689"/>
                  <a:ext cx="1768767" cy="1239932"/>
                  <a:chOff x="5448325" y="1433150"/>
                  <a:chExt cx="2742700" cy="1919400"/>
                </a:xfrm>
              </p:grpSpPr>
              <p:sp>
                <p:nvSpPr>
                  <p:cNvPr id="3681" name="Google Shape;3681;p42"/>
                  <p:cNvSpPr/>
                  <p:nvPr/>
                </p:nvSpPr>
                <p:spPr>
                  <a:xfrm>
                    <a:off x="54490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2" name="Google Shape;3682;p42"/>
                  <p:cNvSpPr/>
                  <p:nvPr/>
                </p:nvSpPr>
                <p:spPr>
                  <a:xfrm>
                    <a:off x="57232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3" name="Google Shape;3683;p42"/>
                  <p:cNvSpPr/>
                  <p:nvPr/>
                </p:nvSpPr>
                <p:spPr>
                  <a:xfrm>
                    <a:off x="59974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4" name="Google Shape;3684;p42"/>
                  <p:cNvSpPr/>
                  <p:nvPr/>
                </p:nvSpPr>
                <p:spPr>
                  <a:xfrm>
                    <a:off x="62716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5" name="Google Shape;3685;p42"/>
                  <p:cNvSpPr/>
                  <p:nvPr/>
                </p:nvSpPr>
                <p:spPr>
                  <a:xfrm>
                    <a:off x="65458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6" name="Google Shape;3686;p42"/>
                  <p:cNvSpPr/>
                  <p:nvPr/>
                </p:nvSpPr>
                <p:spPr>
                  <a:xfrm>
                    <a:off x="68200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7" name="Google Shape;3687;p42"/>
                  <p:cNvSpPr/>
                  <p:nvPr/>
                </p:nvSpPr>
                <p:spPr>
                  <a:xfrm>
                    <a:off x="70942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8" name="Google Shape;3688;p42"/>
                  <p:cNvSpPr/>
                  <p:nvPr/>
                </p:nvSpPr>
                <p:spPr>
                  <a:xfrm>
                    <a:off x="73684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9" name="Google Shape;3689;p42"/>
                  <p:cNvSpPr/>
                  <p:nvPr/>
                </p:nvSpPr>
                <p:spPr>
                  <a:xfrm>
                    <a:off x="76426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0" name="Google Shape;3690;p42"/>
                  <p:cNvSpPr/>
                  <p:nvPr/>
                </p:nvSpPr>
                <p:spPr>
                  <a:xfrm>
                    <a:off x="79168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1" name="Google Shape;3691;p42"/>
                  <p:cNvSpPr/>
                  <p:nvPr/>
                </p:nvSpPr>
                <p:spPr>
                  <a:xfrm>
                    <a:off x="54490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2" name="Google Shape;3692;p42"/>
                  <p:cNvSpPr/>
                  <p:nvPr/>
                </p:nvSpPr>
                <p:spPr>
                  <a:xfrm>
                    <a:off x="57232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3" name="Google Shape;3693;p42"/>
                  <p:cNvSpPr/>
                  <p:nvPr/>
                </p:nvSpPr>
                <p:spPr>
                  <a:xfrm>
                    <a:off x="59974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4" name="Google Shape;3694;p42"/>
                  <p:cNvSpPr/>
                  <p:nvPr/>
                </p:nvSpPr>
                <p:spPr>
                  <a:xfrm>
                    <a:off x="62716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5" name="Google Shape;3695;p42"/>
                  <p:cNvSpPr/>
                  <p:nvPr/>
                </p:nvSpPr>
                <p:spPr>
                  <a:xfrm>
                    <a:off x="65458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6" name="Google Shape;3696;p42"/>
                  <p:cNvSpPr/>
                  <p:nvPr/>
                </p:nvSpPr>
                <p:spPr>
                  <a:xfrm>
                    <a:off x="68200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7" name="Google Shape;3697;p42"/>
                  <p:cNvSpPr/>
                  <p:nvPr/>
                </p:nvSpPr>
                <p:spPr>
                  <a:xfrm>
                    <a:off x="70942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8" name="Google Shape;3698;p42"/>
                  <p:cNvSpPr/>
                  <p:nvPr/>
                </p:nvSpPr>
                <p:spPr>
                  <a:xfrm>
                    <a:off x="73684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9" name="Google Shape;3699;p42"/>
                  <p:cNvSpPr/>
                  <p:nvPr/>
                </p:nvSpPr>
                <p:spPr>
                  <a:xfrm>
                    <a:off x="76426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0" name="Google Shape;3700;p42"/>
                  <p:cNvSpPr/>
                  <p:nvPr/>
                </p:nvSpPr>
                <p:spPr>
                  <a:xfrm>
                    <a:off x="79168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1" name="Google Shape;3701;p42"/>
                  <p:cNvSpPr/>
                  <p:nvPr/>
                </p:nvSpPr>
                <p:spPr>
                  <a:xfrm>
                    <a:off x="54483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2" name="Google Shape;3702;p42"/>
                  <p:cNvSpPr/>
                  <p:nvPr/>
                </p:nvSpPr>
                <p:spPr>
                  <a:xfrm>
                    <a:off x="57225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3" name="Google Shape;3703;p42"/>
                  <p:cNvSpPr/>
                  <p:nvPr/>
                </p:nvSpPr>
                <p:spPr>
                  <a:xfrm>
                    <a:off x="59967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4" name="Google Shape;3704;p42"/>
                  <p:cNvSpPr/>
                  <p:nvPr/>
                </p:nvSpPr>
                <p:spPr>
                  <a:xfrm>
                    <a:off x="62709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5" name="Google Shape;3705;p42"/>
                  <p:cNvSpPr/>
                  <p:nvPr/>
                </p:nvSpPr>
                <p:spPr>
                  <a:xfrm>
                    <a:off x="65451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6" name="Google Shape;3706;p42"/>
                  <p:cNvSpPr/>
                  <p:nvPr/>
                </p:nvSpPr>
                <p:spPr>
                  <a:xfrm>
                    <a:off x="68193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7" name="Google Shape;3707;p42"/>
                  <p:cNvSpPr/>
                  <p:nvPr/>
                </p:nvSpPr>
                <p:spPr>
                  <a:xfrm>
                    <a:off x="70935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8" name="Google Shape;3708;p42"/>
                  <p:cNvSpPr/>
                  <p:nvPr/>
                </p:nvSpPr>
                <p:spPr>
                  <a:xfrm>
                    <a:off x="73677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9" name="Google Shape;3709;p42"/>
                  <p:cNvSpPr/>
                  <p:nvPr/>
                </p:nvSpPr>
                <p:spPr>
                  <a:xfrm>
                    <a:off x="76419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0" name="Google Shape;3710;p42"/>
                  <p:cNvSpPr/>
                  <p:nvPr/>
                </p:nvSpPr>
                <p:spPr>
                  <a:xfrm>
                    <a:off x="79161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1" name="Google Shape;3711;p42"/>
                  <p:cNvSpPr/>
                  <p:nvPr/>
                </p:nvSpPr>
                <p:spPr>
                  <a:xfrm>
                    <a:off x="54483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2" name="Google Shape;3712;p42"/>
                  <p:cNvSpPr/>
                  <p:nvPr/>
                </p:nvSpPr>
                <p:spPr>
                  <a:xfrm>
                    <a:off x="57225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3" name="Google Shape;3713;p42"/>
                  <p:cNvSpPr/>
                  <p:nvPr/>
                </p:nvSpPr>
                <p:spPr>
                  <a:xfrm>
                    <a:off x="59967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4" name="Google Shape;3714;p42"/>
                  <p:cNvSpPr/>
                  <p:nvPr/>
                </p:nvSpPr>
                <p:spPr>
                  <a:xfrm>
                    <a:off x="62709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5" name="Google Shape;3715;p42"/>
                  <p:cNvSpPr/>
                  <p:nvPr/>
                </p:nvSpPr>
                <p:spPr>
                  <a:xfrm>
                    <a:off x="65451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6" name="Google Shape;3716;p42"/>
                  <p:cNvSpPr/>
                  <p:nvPr/>
                </p:nvSpPr>
                <p:spPr>
                  <a:xfrm>
                    <a:off x="68193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7" name="Google Shape;3717;p42"/>
                  <p:cNvSpPr/>
                  <p:nvPr/>
                </p:nvSpPr>
                <p:spPr>
                  <a:xfrm>
                    <a:off x="70935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8" name="Google Shape;3718;p42"/>
                  <p:cNvSpPr/>
                  <p:nvPr/>
                </p:nvSpPr>
                <p:spPr>
                  <a:xfrm>
                    <a:off x="73677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9" name="Google Shape;3719;p42"/>
                  <p:cNvSpPr/>
                  <p:nvPr/>
                </p:nvSpPr>
                <p:spPr>
                  <a:xfrm>
                    <a:off x="76419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0" name="Google Shape;3720;p42"/>
                  <p:cNvSpPr/>
                  <p:nvPr/>
                </p:nvSpPr>
                <p:spPr>
                  <a:xfrm>
                    <a:off x="79161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1" name="Google Shape;3721;p42"/>
                  <p:cNvSpPr/>
                  <p:nvPr/>
                </p:nvSpPr>
                <p:spPr>
                  <a:xfrm>
                    <a:off x="54490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2" name="Google Shape;3722;p42"/>
                  <p:cNvSpPr/>
                  <p:nvPr/>
                </p:nvSpPr>
                <p:spPr>
                  <a:xfrm>
                    <a:off x="57232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3" name="Google Shape;3723;p42"/>
                  <p:cNvSpPr/>
                  <p:nvPr/>
                </p:nvSpPr>
                <p:spPr>
                  <a:xfrm>
                    <a:off x="59974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4" name="Google Shape;3724;p42"/>
                  <p:cNvSpPr/>
                  <p:nvPr/>
                </p:nvSpPr>
                <p:spPr>
                  <a:xfrm>
                    <a:off x="62716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5" name="Google Shape;3725;p42"/>
                  <p:cNvSpPr/>
                  <p:nvPr/>
                </p:nvSpPr>
                <p:spPr>
                  <a:xfrm>
                    <a:off x="65458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6" name="Google Shape;3726;p42"/>
                  <p:cNvSpPr/>
                  <p:nvPr/>
                </p:nvSpPr>
                <p:spPr>
                  <a:xfrm>
                    <a:off x="68200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7" name="Google Shape;3727;p42"/>
                  <p:cNvSpPr/>
                  <p:nvPr/>
                </p:nvSpPr>
                <p:spPr>
                  <a:xfrm>
                    <a:off x="70942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8" name="Google Shape;3728;p42"/>
                  <p:cNvSpPr/>
                  <p:nvPr/>
                </p:nvSpPr>
                <p:spPr>
                  <a:xfrm>
                    <a:off x="73684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9" name="Google Shape;3729;p42"/>
                  <p:cNvSpPr/>
                  <p:nvPr/>
                </p:nvSpPr>
                <p:spPr>
                  <a:xfrm>
                    <a:off x="76426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0" name="Google Shape;3730;p42"/>
                  <p:cNvSpPr/>
                  <p:nvPr/>
                </p:nvSpPr>
                <p:spPr>
                  <a:xfrm>
                    <a:off x="79168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1" name="Google Shape;3731;p42"/>
                  <p:cNvSpPr/>
                  <p:nvPr/>
                </p:nvSpPr>
                <p:spPr>
                  <a:xfrm>
                    <a:off x="54490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2" name="Google Shape;3732;p42"/>
                  <p:cNvSpPr/>
                  <p:nvPr/>
                </p:nvSpPr>
                <p:spPr>
                  <a:xfrm>
                    <a:off x="57232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3" name="Google Shape;3733;p42"/>
                  <p:cNvSpPr/>
                  <p:nvPr/>
                </p:nvSpPr>
                <p:spPr>
                  <a:xfrm>
                    <a:off x="59974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4" name="Google Shape;3734;p42"/>
                  <p:cNvSpPr/>
                  <p:nvPr/>
                </p:nvSpPr>
                <p:spPr>
                  <a:xfrm>
                    <a:off x="62716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5" name="Google Shape;3735;p42"/>
                  <p:cNvSpPr/>
                  <p:nvPr/>
                </p:nvSpPr>
                <p:spPr>
                  <a:xfrm>
                    <a:off x="65458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6" name="Google Shape;3736;p42"/>
                  <p:cNvSpPr/>
                  <p:nvPr/>
                </p:nvSpPr>
                <p:spPr>
                  <a:xfrm>
                    <a:off x="68200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7" name="Google Shape;3737;p42"/>
                  <p:cNvSpPr/>
                  <p:nvPr/>
                </p:nvSpPr>
                <p:spPr>
                  <a:xfrm>
                    <a:off x="70942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8" name="Google Shape;3738;p42"/>
                  <p:cNvSpPr/>
                  <p:nvPr/>
                </p:nvSpPr>
                <p:spPr>
                  <a:xfrm>
                    <a:off x="73684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9" name="Google Shape;3739;p42"/>
                  <p:cNvSpPr/>
                  <p:nvPr/>
                </p:nvSpPr>
                <p:spPr>
                  <a:xfrm>
                    <a:off x="76426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0" name="Google Shape;3740;p42"/>
                  <p:cNvSpPr/>
                  <p:nvPr/>
                </p:nvSpPr>
                <p:spPr>
                  <a:xfrm>
                    <a:off x="79168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1" name="Google Shape;3741;p42"/>
                  <p:cNvSpPr/>
                  <p:nvPr/>
                </p:nvSpPr>
                <p:spPr>
                  <a:xfrm>
                    <a:off x="5449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2" name="Google Shape;3742;p42"/>
                  <p:cNvSpPr/>
                  <p:nvPr/>
                </p:nvSpPr>
                <p:spPr>
                  <a:xfrm>
                    <a:off x="5723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3" name="Google Shape;3743;p42"/>
                  <p:cNvSpPr/>
                  <p:nvPr/>
                </p:nvSpPr>
                <p:spPr>
                  <a:xfrm>
                    <a:off x="59974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4" name="Google Shape;3744;p42"/>
                  <p:cNvSpPr/>
                  <p:nvPr/>
                </p:nvSpPr>
                <p:spPr>
                  <a:xfrm>
                    <a:off x="62716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5" name="Google Shape;3745;p42"/>
                  <p:cNvSpPr/>
                  <p:nvPr/>
                </p:nvSpPr>
                <p:spPr>
                  <a:xfrm>
                    <a:off x="65458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6" name="Google Shape;3746;p42"/>
                  <p:cNvSpPr/>
                  <p:nvPr/>
                </p:nvSpPr>
                <p:spPr>
                  <a:xfrm>
                    <a:off x="6820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7" name="Google Shape;3747;p42"/>
                  <p:cNvSpPr/>
                  <p:nvPr/>
                </p:nvSpPr>
                <p:spPr>
                  <a:xfrm>
                    <a:off x="7094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8" name="Google Shape;3748;p42"/>
                  <p:cNvSpPr/>
                  <p:nvPr/>
                </p:nvSpPr>
                <p:spPr>
                  <a:xfrm>
                    <a:off x="73684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9" name="Google Shape;3749;p42"/>
                  <p:cNvSpPr/>
                  <p:nvPr/>
                </p:nvSpPr>
                <p:spPr>
                  <a:xfrm>
                    <a:off x="76426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0" name="Google Shape;3750;p42"/>
                  <p:cNvSpPr/>
                  <p:nvPr/>
                </p:nvSpPr>
                <p:spPr>
                  <a:xfrm>
                    <a:off x="79168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3751" name="Google Shape;3751;p42"/>
            <p:cNvGrpSpPr/>
            <p:nvPr/>
          </p:nvGrpSpPr>
          <p:grpSpPr>
            <a:xfrm>
              <a:off x="1412225" y="948414"/>
              <a:ext cx="530093" cy="531450"/>
              <a:chOff x="1399900" y="1394664"/>
              <a:chExt cx="530093" cy="531450"/>
            </a:xfrm>
          </p:grpSpPr>
          <p:sp>
            <p:nvSpPr>
              <p:cNvPr id="3752" name="Google Shape;3752;p42"/>
              <p:cNvSpPr/>
              <p:nvPr/>
            </p:nvSpPr>
            <p:spPr>
              <a:xfrm>
                <a:off x="1399900" y="1394673"/>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3" name="Google Shape;3753;p42"/>
              <p:cNvSpPr/>
              <p:nvPr/>
            </p:nvSpPr>
            <p:spPr>
              <a:xfrm>
                <a:off x="1576593" y="1394664"/>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4" name="Google Shape;3754;p42"/>
              <p:cNvSpPr/>
              <p:nvPr/>
            </p:nvSpPr>
            <p:spPr>
              <a:xfrm>
                <a:off x="1753293" y="1394664"/>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5" name="Google Shape;3755;p42"/>
              <p:cNvSpPr/>
              <p:nvPr/>
            </p:nvSpPr>
            <p:spPr>
              <a:xfrm>
                <a:off x="1399900" y="1571898"/>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6" name="Google Shape;3756;p42"/>
              <p:cNvSpPr/>
              <p:nvPr/>
            </p:nvSpPr>
            <p:spPr>
              <a:xfrm>
                <a:off x="1576593" y="1571889"/>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7" name="Google Shape;3757;p42"/>
              <p:cNvSpPr/>
              <p:nvPr/>
            </p:nvSpPr>
            <p:spPr>
              <a:xfrm>
                <a:off x="1753293" y="1571889"/>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8" name="Google Shape;3758;p42"/>
              <p:cNvSpPr/>
              <p:nvPr/>
            </p:nvSpPr>
            <p:spPr>
              <a:xfrm>
                <a:off x="1399900" y="1748823"/>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9" name="Google Shape;3759;p42"/>
              <p:cNvSpPr/>
              <p:nvPr/>
            </p:nvSpPr>
            <p:spPr>
              <a:xfrm>
                <a:off x="1753293" y="1748827"/>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0" name="Google Shape;3760;p42"/>
              <p:cNvSpPr/>
              <p:nvPr/>
            </p:nvSpPr>
            <p:spPr>
              <a:xfrm>
                <a:off x="1576630" y="1749114"/>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1" name="Google Shape;3761;p42"/>
              <p:cNvSpPr/>
              <p:nvPr/>
            </p:nvSpPr>
            <p:spPr>
              <a:xfrm>
                <a:off x="1446238" y="1441288"/>
                <a:ext cx="84000" cy="840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2" name="Google Shape;3762;p42"/>
              <p:cNvSpPr/>
              <p:nvPr/>
            </p:nvSpPr>
            <p:spPr>
              <a:xfrm>
                <a:off x="1622950" y="1441288"/>
                <a:ext cx="84000" cy="840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3" name="Google Shape;3763;p42"/>
              <p:cNvSpPr/>
              <p:nvPr/>
            </p:nvSpPr>
            <p:spPr>
              <a:xfrm>
                <a:off x="1799650" y="1441288"/>
                <a:ext cx="84000" cy="840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4" name="Google Shape;3764;p42"/>
              <p:cNvSpPr/>
              <p:nvPr/>
            </p:nvSpPr>
            <p:spPr>
              <a:xfrm>
                <a:off x="1446238" y="1618238"/>
                <a:ext cx="84000" cy="840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5" name="Google Shape;3765;p42"/>
              <p:cNvSpPr/>
              <p:nvPr/>
            </p:nvSpPr>
            <p:spPr>
              <a:xfrm>
                <a:off x="1446263" y="1795588"/>
                <a:ext cx="84000" cy="840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6" name="Google Shape;3766;p42"/>
              <p:cNvSpPr/>
              <p:nvPr/>
            </p:nvSpPr>
            <p:spPr>
              <a:xfrm>
                <a:off x="1622950" y="1618400"/>
                <a:ext cx="84000" cy="840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7" name="Google Shape;3767;p42"/>
              <p:cNvSpPr/>
              <p:nvPr/>
            </p:nvSpPr>
            <p:spPr>
              <a:xfrm>
                <a:off x="1622950" y="1795588"/>
                <a:ext cx="84000" cy="840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8" name="Google Shape;3768;p42"/>
              <p:cNvSpPr/>
              <p:nvPr/>
            </p:nvSpPr>
            <p:spPr>
              <a:xfrm>
                <a:off x="1799650" y="1618250"/>
                <a:ext cx="84000" cy="840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9" name="Google Shape;3769;p42"/>
              <p:cNvSpPr/>
              <p:nvPr/>
            </p:nvSpPr>
            <p:spPr>
              <a:xfrm>
                <a:off x="1799713" y="1795588"/>
                <a:ext cx="84000" cy="840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770" name="Google Shape;3770;p42"/>
          <p:cNvGrpSpPr/>
          <p:nvPr/>
        </p:nvGrpSpPr>
        <p:grpSpPr>
          <a:xfrm>
            <a:off x="5347988" y="4321077"/>
            <a:ext cx="530093" cy="531450"/>
            <a:chOff x="1399900" y="1394664"/>
            <a:chExt cx="530093" cy="531450"/>
          </a:xfrm>
        </p:grpSpPr>
        <p:sp>
          <p:nvSpPr>
            <p:cNvPr id="3771" name="Google Shape;3771;p42"/>
            <p:cNvSpPr/>
            <p:nvPr/>
          </p:nvSpPr>
          <p:spPr>
            <a:xfrm>
              <a:off x="1399900" y="1394673"/>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2" name="Google Shape;3772;p42"/>
            <p:cNvSpPr/>
            <p:nvPr/>
          </p:nvSpPr>
          <p:spPr>
            <a:xfrm>
              <a:off x="1576593" y="1394664"/>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3" name="Google Shape;3773;p42"/>
            <p:cNvSpPr/>
            <p:nvPr/>
          </p:nvSpPr>
          <p:spPr>
            <a:xfrm>
              <a:off x="1753293" y="1394664"/>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4" name="Google Shape;3774;p42"/>
            <p:cNvSpPr/>
            <p:nvPr/>
          </p:nvSpPr>
          <p:spPr>
            <a:xfrm>
              <a:off x="1399900" y="1571898"/>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5" name="Google Shape;3775;p42"/>
            <p:cNvSpPr/>
            <p:nvPr/>
          </p:nvSpPr>
          <p:spPr>
            <a:xfrm>
              <a:off x="1576593" y="1571889"/>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6" name="Google Shape;3776;p42"/>
            <p:cNvSpPr/>
            <p:nvPr/>
          </p:nvSpPr>
          <p:spPr>
            <a:xfrm>
              <a:off x="1753293" y="1571889"/>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7" name="Google Shape;3777;p42"/>
            <p:cNvSpPr/>
            <p:nvPr/>
          </p:nvSpPr>
          <p:spPr>
            <a:xfrm>
              <a:off x="1399900" y="1748823"/>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8" name="Google Shape;3778;p42"/>
            <p:cNvSpPr/>
            <p:nvPr/>
          </p:nvSpPr>
          <p:spPr>
            <a:xfrm>
              <a:off x="1753293" y="1748827"/>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9" name="Google Shape;3779;p42"/>
            <p:cNvSpPr/>
            <p:nvPr/>
          </p:nvSpPr>
          <p:spPr>
            <a:xfrm>
              <a:off x="1576630" y="1749114"/>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0" name="Google Shape;3780;p42"/>
            <p:cNvSpPr/>
            <p:nvPr/>
          </p:nvSpPr>
          <p:spPr>
            <a:xfrm>
              <a:off x="1446238" y="1441288"/>
              <a:ext cx="84000" cy="840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1" name="Google Shape;3781;p42"/>
            <p:cNvSpPr/>
            <p:nvPr/>
          </p:nvSpPr>
          <p:spPr>
            <a:xfrm>
              <a:off x="1622950" y="1441288"/>
              <a:ext cx="84000" cy="840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2" name="Google Shape;3782;p42"/>
            <p:cNvSpPr/>
            <p:nvPr/>
          </p:nvSpPr>
          <p:spPr>
            <a:xfrm>
              <a:off x="1799650" y="1441288"/>
              <a:ext cx="84000" cy="840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3" name="Google Shape;3783;p42"/>
            <p:cNvSpPr/>
            <p:nvPr/>
          </p:nvSpPr>
          <p:spPr>
            <a:xfrm>
              <a:off x="1446238" y="1618238"/>
              <a:ext cx="84000" cy="840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4" name="Google Shape;3784;p42"/>
            <p:cNvSpPr/>
            <p:nvPr/>
          </p:nvSpPr>
          <p:spPr>
            <a:xfrm>
              <a:off x="1446263" y="1795588"/>
              <a:ext cx="84000" cy="840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5" name="Google Shape;3785;p42"/>
            <p:cNvSpPr/>
            <p:nvPr/>
          </p:nvSpPr>
          <p:spPr>
            <a:xfrm>
              <a:off x="1622950" y="1618400"/>
              <a:ext cx="84000" cy="840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6" name="Google Shape;3786;p42"/>
            <p:cNvSpPr/>
            <p:nvPr/>
          </p:nvSpPr>
          <p:spPr>
            <a:xfrm>
              <a:off x="1622950" y="1795588"/>
              <a:ext cx="84000" cy="840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7" name="Google Shape;3787;p42"/>
            <p:cNvSpPr/>
            <p:nvPr/>
          </p:nvSpPr>
          <p:spPr>
            <a:xfrm>
              <a:off x="1799650" y="1618250"/>
              <a:ext cx="84000" cy="840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8" name="Google Shape;3788;p42"/>
            <p:cNvSpPr/>
            <p:nvPr/>
          </p:nvSpPr>
          <p:spPr>
            <a:xfrm>
              <a:off x="1799713" y="1795588"/>
              <a:ext cx="84000" cy="840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89" name="Google Shape;3789;p42"/>
          <p:cNvGrpSpPr/>
          <p:nvPr/>
        </p:nvGrpSpPr>
        <p:grpSpPr>
          <a:xfrm rot="5400000">
            <a:off x="1556744" y="3956788"/>
            <a:ext cx="1237821" cy="177133"/>
            <a:chOff x="5449025" y="3078350"/>
            <a:chExt cx="1919400" cy="274200"/>
          </a:xfrm>
        </p:grpSpPr>
        <p:sp>
          <p:nvSpPr>
            <p:cNvPr id="3790" name="Google Shape;3790;p42"/>
            <p:cNvSpPr/>
            <p:nvPr/>
          </p:nvSpPr>
          <p:spPr>
            <a:xfrm>
              <a:off x="54490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1" name="Google Shape;3791;p42"/>
            <p:cNvSpPr/>
            <p:nvPr/>
          </p:nvSpPr>
          <p:spPr>
            <a:xfrm>
              <a:off x="57232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2" name="Google Shape;3792;p42"/>
            <p:cNvSpPr/>
            <p:nvPr/>
          </p:nvSpPr>
          <p:spPr>
            <a:xfrm>
              <a:off x="59974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3" name="Google Shape;3793;p42"/>
            <p:cNvSpPr/>
            <p:nvPr/>
          </p:nvSpPr>
          <p:spPr>
            <a:xfrm>
              <a:off x="62716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4" name="Google Shape;3794;p42"/>
            <p:cNvSpPr/>
            <p:nvPr/>
          </p:nvSpPr>
          <p:spPr>
            <a:xfrm>
              <a:off x="65458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5" name="Google Shape;3795;p42"/>
            <p:cNvSpPr/>
            <p:nvPr/>
          </p:nvSpPr>
          <p:spPr>
            <a:xfrm>
              <a:off x="68200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6" name="Google Shape;3796;p42"/>
            <p:cNvSpPr/>
            <p:nvPr/>
          </p:nvSpPr>
          <p:spPr>
            <a:xfrm>
              <a:off x="70942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97" name="Google Shape;3797;p42"/>
          <p:cNvSpPr/>
          <p:nvPr/>
        </p:nvSpPr>
        <p:spPr>
          <a:xfrm>
            <a:off x="3014207" y="4498288"/>
            <a:ext cx="176700" cy="1770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8" name="Google Shape;3798;p42"/>
          <p:cNvSpPr/>
          <p:nvPr/>
        </p:nvSpPr>
        <p:spPr>
          <a:xfrm>
            <a:off x="4246470" y="2523601"/>
            <a:ext cx="176700" cy="1770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9" name="Google Shape;3799;p42"/>
          <p:cNvSpPr/>
          <p:nvPr/>
        </p:nvSpPr>
        <p:spPr>
          <a:xfrm>
            <a:off x="3293732" y="4675413"/>
            <a:ext cx="176700" cy="1770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0" name="Google Shape;3800;p42"/>
          <p:cNvSpPr/>
          <p:nvPr/>
        </p:nvSpPr>
        <p:spPr>
          <a:xfrm>
            <a:off x="3812270" y="2571738"/>
            <a:ext cx="176700" cy="1770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1" name="Google Shape;3801;p42"/>
          <p:cNvSpPr/>
          <p:nvPr/>
        </p:nvSpPr>
        <p:spPr>
          <a:xfrm>
            <a:off x="3537495" y="4241163"/>
            <a:ext cx="176700" cy="1770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02" name="Google Shape;3802;p42"/>
          <p:cNvGrpSpPr/>
          <p:nvPr/>
        </p:nvGrpSpPr>
        <p:grpSpPr>
          <a:xfrm>
            <a:off x="4315744" y="2854063"/>
            <a:ext cx="1237821" cy="1241133"/>
            <a:chOff x="2408969" y="2902913"/>
            <a:chExt cx="1237821" cy="1241133"/>
          </a:xfrm>
        </p:grpSpPr>
        <p:grpSp>
          <p:nvGrpSpPr>
            <p:cNvPr id="3803" name="Google Shape;3803;p42"/>
            <p:cNvGrpSpPr/>
            <p:nvPr/>
          </p:nvGrpSpPr>
          <p:grpSpPr>
            <a:xfrm>
              <a:off x="2408969" y="3258413"/>
              <a:ext cx="1237821" cy="177133"/>
              <a:chOff x="5449025" y="3078350"/>
              <a:chExt cx="1919400" cy="274200"/>
            </a:xfrm>
          </p:grpSpPr>
          <p:sp>
            <p:nvSpPr>
              <p:cNvPr id="3804" name="Google Shape;3804;p42"/>
              <p:cNvSpPr/>
              <p:nvPr/>
            </p:nvSpPr>
            <p:spPr>
              <a:xfrm>
                <a:off x="54490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5" name="Google Shape;3805;p42"/>
              <p:cNvSpPr/>
              <p:nvPr/>
            </p:nvSpPr>
            <p:spPr>
              <a:xfrm>
                <a:off x="57232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6" name="Google Shape;3806;p42"/>
              <p:cNvSpPr/>
              <p:nvPr/>
            </p:nvSpPr>
            <p:spPr>
              <a:xfrm>
                <a:off x="59974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7" name="Google Shape;3807;p42"/>
              <p:cNvSpPr/>
              <p:nvPr/>
            </p:nvSpPr>
            <p:spPr>
              <a:xfrm>
                <a:off x="62716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8" name="Google Shape;3808;p42"/>
              <p:cNvSpPr/>
              <p:nvPr/>
            </p:nvSpPr>
            <p:spPr>
              <a:xfrm>
                <a:off x="65458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9" name="Google Shape;3809;p42"/>
              <p:cNvSpPr/>
              <p:nvPr/>
            </p:nvSpPr>
            <p:spPr>
              <a:xfrm>
                <a:off x="68200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0" name="Google Shape;3810;p42"/>
              <p:cNvSpPr/>
              <p:nvPr/>
            </p:nvSpPr>
            <p:spPr>
              <a:xfrm>
                <a:off x="70942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11" name="Google Shape;3811;p42"/>
            <p:cNvGrpSpPr/>
            <p:nvPr/>
          </p:nvGrpSpPr>
          <p:grpSpPr>
            <a:xfrm>
              <a:off x="2408969" y="3435538"/>
              <a:ext cx="1237821" cy="177133"/>
              <a:chOff x="5449025" y="3078350"/>
              <a:chExt cx="1919400" cy="274200"/>
            </a:xfrm>
          </p:grpSpPr>
          <p:sp>
            <p:nvSpPr>
              <p:cNvPr id="3812" name="Google Shape;3812;p42"/>
              <p:cNvSpPr/>
              <p:nvPr/>
            </p:nvSpPr>
            <p:spPr>
              <a:xfrm>
                <a:off x="5449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3" name="Google Shape;3813;p42"/>
              <p:cNvSpPr/>
              <p:nvPr/>
            </p:nvSpPr>
            <p:spPr>
              <a:xfrm>
                <a:off x="5723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4" name="Google Shape;3814;p42"/>
              <p:cNvSpPr/>
              <p:nvPr/>
            </p:nvSpPr>
            <p:spPr>
              <a:xfrm>
                <a:off x="59974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5" name="Google Shape;3815;p42"/>
              <p:cNvSpPr/>
              <p:nvPr/>
            </p:nvSpPr>
            <p:spPr>
              <a:xfrm>
                <a:off x="62716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6" name="Google Shape;3816;p42"/>
              <p:cNvSpPr/>
              <p:nvPr/>
            </p:nvSpPr>
            <p:spPr>
              <a:xfrm>
                <a:off x="65458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7" name="Google Shape;3817;p42"/>
              <p:cNvSpPr/>
              <p:nvPr/>
            </p:nvSpPr>
            <p:spPr>
              <a:xfrm>
                <a:off x="6820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8" name="Google Shape;3818;p42"/>
              <p:cNvSpPr/>
              <p:nvPr/>
            </p:nvSpPr>
            <p:spPr>
              <a:xfrm>
                <a:off x="7094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19" name="Google Shape;3819;p42"/>
            <p:cNvGrpSpPr/>
            <p:nvPr/>
          </p:nvGrpSpPr>
          <p:grpSpPr>
            <a:xfrm>
              <a:off x="2408969" y="3612663"/>
              <a:ext cx="1237821" cy="177133"/>
              <a:chOff x="5449025" y="3078350"/>
              <a:chExt cx="1919400" cy="274200"/>
            </a:xfrm>
          </p:grpSpPr>
          <p:sp>
            <p:nvSpPr>
              <p:cNvPr id="3820" name="Google Shape;3820;p42"/>
              <p:cNvSpPr/>
              <p:nvPr/>
            </p:nvSpPr>
            <p:spPr>
              <a:xfrm>
                <a:off x="54490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1" name="Google Shape;3821;p42"/>
              <p:cNvSpPr/>
              <p:nvPr/>
            </p:nvSpPr>
            <p:spPr>
              <a:xfrm>
                <a:off x="57232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2" name="Google Shape;3822;p42"/>
              <p:cNvSpPr/>
              <p:nvPr/>
            </p:nvSpPr>
            <p:spPr>
              <a:xfrm>
                <a:off x="59974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3" name="Google Shape;3823;p42"/>
              <p:cNvSpPr/>
              <p:nvPr/>
            </p:nvSpPr>
            <p:spPr>
              <a:xfrm>
                <a:off x="62716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4" name="Google Shape;3824;p42"/>
              <p:cNvSpPr/>
              <p:nvPr/>
            </p:nvSpPr>
            <p:spPr>
              <a:xfrm>
                <a:off x="65458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5" name="Google Shape;3825;p42"/>
              <p:cNvSpPr/>
              <p:nvPr/>
            </p:nvSpPr>
            <p:spPr>
              <a:xfrm>
                <a:off x="68200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6" name="Google Shape;3826;p42"/>
              <p:cNvSpPr/>
              <p:nvPr/>
            </p:nvSpPr>
            <p:spPr>
              <a:xfrm>
                <a:off x="70942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27" name="Google Shape;3827;p42"/>
            <p:cNvGrpSpPr/>
            <p:nvPr/>
          </p:nvGrpSpPr>
          <p:grpSpPr>
            <a:xfrm rot="5400000">
              <a:off x="2586094" y="3435538"/>
              <a:ext cx="1237821" cy="177133"/>
              <a:chOff x="5449025" y="3078350"/>
              <a:chExt cx="1919400" cy="274200"/>
            </a:xfrm>
          </p:grpSpPr>
          <p:sp>
            <p:nvSpPr>
              <p:cNvPr id="3828" name="Google Shape;3828;p42"/>
              <p:cNvSpPr/>
              <p:nvPr/>
            </p:nvSpPr>
            <p:spPr>
              <a:xfrm>
                <a:off x="54490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9" name="Google Shape;3829;p42"/>
              <p:cNvSpPr/>
              <p:nvPr/>
            </p:nvSpPr>
            <p:spPr>
              <a:xfrm>
                <a:off x="57232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0" name="Google Shape;3830;p42"/>
              <p:cNvSpPr/>
              <p:nvPr/>
            </p:nvSpPr>
            <p:spPr>
              <a:xfrm>
                <a:off x="59974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1" name="Google Shape;3831;p42"/>
              <p:cNvSpPr/>
              <p:nvPr/>
            </p:nvSpPr>
            <p:spPr>
              <a:xfrm>
                <a:off x="62716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2" name="Google Shape;3832;p42"/>
              <p:cNvSpPr/>
              <p:nvPr/>
            </p:nvSpPr>
            <p:spPr>
              <a:xfrm>
                <a:off x="65458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3" name="Google Shape;3833;p42"/>
              <p:cNvSpPr/>
              <p:nvPr/>
            </p:nvSpPr>
            <p:spPr>
              <a:xfrm>
                <a:off x="68200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4" name="Google Shape;3834;p42"/>
              <p:cNvSpPr/>
              <p:nvPr/>
            </p:nvSpPr>
            <p:spPr>
              <a:xfrm>
                <a:off x="70942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35" name="Google Shape;3835;p42"/>
            <p:cNvGrpSpPr/>
            <p:nvPr/>
          </p:nvGrpSpPr>
          <p:grpSpPr>
            <a:xfrm rot="5400000">
              <a:off x="2408969" y="3435538"/>
              <a:ext cx="1237821" cy="177133"/>
              <a:chOff x="5449025" y="3078350"/>
              <a:chExt cx="1919400" cy="274200"/>
            </a:xfrm>
          </p:grpSpPr>
          <p:sp>
            <p:nvSpPr>
              <p:cNvPr id="3836" name="Google Shape;3836;p42"/>
              <p:cNvSpPr/>
              <p:nvPr/>
            </p:nvSpPr>
            <p:spPr>
              <a:xfrm>
                <a:off x="5449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7" name="Google Shape;3837;p42"/>
              <p:cNvSpPr/>
              <p:nvPr/>
            </p:nvSpPr>
            <p:spPr>
              <a:xfrm>
                <a:off x="5723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8" name="Google Shape;3838;p42"/>
              <p:cNvSpPr/>
              <p:nvPr/>
            </p:nvSpPr>
            <p:spPr>
              <a:xfrm>
                <a:off x="59974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9" name="Google Shape;3839;p42"/>
              <p:cNvSpPr/>
              <p:nvPr/>
            </p:nvSpPr>
            <p:spPr>
              <a:xfrm>
                <a:off x="62716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0" name="Google Shape;3840;p42"/>
              <p:cNvSpPr/>
              <p:nvPr/>
            </p:nvSpPr>
            <p:spPr>
              <a:xfrm>
                <a:off x="65458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1" name="Google Shape;3841;p42"/>
              <p:cNvSpPr/>
              <p:nvPr/>
            </p:nvSpPr>
            <p:spPr>
              <a:xfrm>
                <a:off x="6820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2" name="Google Shape;3842;p42"/>
              <p:cNvSpPr/>
              <p:nvPr/>
            </p:nvSpPr>
            <p:spPr>
              <a:xfrm>
                <a:off x="7094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43" name="Google Shape;3843;p42"/>
            <p:cNvGrpSpPr/>
            <p:nvPr/>
          </p:nvGrpSpPr>
          <p:grpSpPr>
            <a:xfrm rot="5400000">
              <a:off x="2231844" y="3435538"/>
              <a:ext cx="1237821" cy="177133"/>
              <a:chOff x="5449025" y="3078350"/>
              <a:chExt cx="1919400" cy="274200"/>
            </a:xfrm>
          </p:grpSpPr>
          <p:sp>
            <p:nvSpPr>
              <p:cNvPr id="3844" name="Google Shape;3844;p42"/>
              <p:cNvSpPr/>
              <p:nvPr/>
            </p:nvSpPr>
            <p:spPr>
              <a:xfrm>
                <a:off x="54490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5" name="Google Shape;3845;p42"/>
              <p:cNvSpPr/>
              <p:nvPr/>
            </p:nvSpPr>
            <p:spPr>
              <a:xfrm>
                <a:off x="57232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6" name="Google Shape;3846;p42"/>
              <p:cNvSpPr/>
              <p:nvPr/>
            </p:nvSpPr>
            <p:spPr>
              <a:xfrm>
                <a:off x="59974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7" name="Google Shape;3847;p42"/>
              <p:cNvSpPr/>
              <p:nvPr/>
            </p:nvSpPr>
            <p:spPr>
              <a:xfrm>
                <a:off x="62716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8" name="Google Shape;3848;p42"/>
              <p:cNvSpPr/>
              <p:nvPr/>
            </p:nvSpPr>
            <p:spPr>
              <a:xfrm>
                <a:off x="65458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9" name="Google Shape;3849;p42"/>
              <p:cNvSpPr/>
              <p:nvPr/>
            </p:nvSpPr>
            <p:spPr>
              <a:xfrm>
                <a:off x="68200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0" name="Google Shape;3850;p42"/>
              <p:cNvSpPr/>
              <p:nvPr/>
            </p:nvSpPr>
            <p:spPr>
              <a:xfrm>
                <a:off x="70942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51" name="Google Shape;3851;p42"/>
            <p:cNvGrpSpPr/>
            <p:nvPr/>
          </p:nvGrpSpPr>
          <p:grpSpPr>
            <a:xfrm>
              <a:off x="2408969" y="3081288"/>
              <a:ext cx="1237821" cy="177133"/>
              <a:chOff x="5449025" y="3078350"/>
              <a:chExt cx="1919400" cy="274200"/>
            </a:xfrm>
          </p:grpSpPr>
          <p:sp>
            <p:nvSpPr>
              <p:cNvPr id="3852" name="Google Shape;3852;p42"/>
              <p:cNvSpPr/>
              <p:nvPr/>
            </p:nvSpPr>
            <p:spPr>
              <a:xfrm>
                <a:off x="5449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3" name="Google Shape;3853;p42"/>
              <p:cNvSpPr/>
              <p:nvPr/>
            </p:nvSpPr>
            <p:spPr>
              <a:xfrm>
                <a:off x="5723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4" name="Google Shape;3854;p42"/>
              <p:cNvSpPr/>
              <p:nvPr/>
            </p:nvSpPr>
            <p:spPr>
              <a:xfrm>
                <a:off x="59974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5" name="Google Shape;3855;p42"/>
              <p:cNvSpPr/>
              <p:nvPr/>
            </p:nvSpPr>
            <p:spPr>
              <a:xfrm>
                <a:off x="62716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6" name="Google Shape;3856;p42"/>
              <p:cNvSpPr/>
              <p:nvPr/>
            </p:nvSpPr>
            <p:spPr>
              <a:xfrm>
                <a:off x="65458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7" name="Google Shape;3857;p42"/>
              <p:cNvSpPr/>
              <p:nvPr/>
            </p:nvSpPr>
            <p:spPr>
              <a:xfrm>
                <a:off x="6820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8" name="Google Shape;3858;p42"/>
              <p:cNvSpPr/>
              <p:nvPr/>
            </p:nvSpPr>
            <p:spPr>
              <a:xfrm>
                <a:off x="7094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59" name="Google Shape;3859;p42"/>
            <p:cNvGrpSpPr/>
            <p:nvPr/>
          </p:nvGrpSpPr>
          <p:grpSpPr>
            <a:xfrm>
              <a:off x="2408969" y="2902913"/>
              <a:ext cx="1237821" cy="177133"/>
              <a:chOff x="5449025" y="3078350"/>
              <a:chExt cx="1919400" cy="274200"/>
            </a:xfrm>
          </p:grpSpPr>
          <p:sp>
            <p:nvSpPr>
              <p:cNvPr id="3860" name="Google Shape;3860;p42"/>
              <p:cNvSpPr/>
              <p:nvPr/>
            </p:nvSpPr>
            <p:spPr>
              <a:xfrm>
                <a:off x="5449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1" name="Google Shape;3861;p42"/>
              <p:cNvSpPr/>
              <p:nvPr/>
            </p:nvSpPr>
            <p:spPr>
              <a:xfrm>
                <a:off x="5723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2" name="Google Shape;3862;p42"/>
              <p:cNvSpPr/>
              <p:nvPr/>
            </p:nvSpPr>
            <p:spPr>
              <a:xfrm>
                <a:off x="59974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3" name="Google Shape;3863;p42"/>
              <p:cNvSpPr/>
              <p:nvPr/>
            </p:nvSpPr>
            <p:spPr>
              <a:xfrm>
                <a:off x="62716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4" name="Google Shape;3864;p42"/>
              <p:cNvSpPr/>
              <p:nvPr/>
            </p:nvSpPr>
            <p:spPr>
              <a:xfrm>
                <a:off x="65458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5" name="Google Shape;3865;p42"/>
              <p:cNvSpPr/>
              <p:nvPr/>
            </p:nvSpPr>
            <p:spPr>
              <a:xfrm>
                <a:off x="6820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6" name="Google Shape;3866;p42"/>
              <p:cNvSpPr/>
              <p:nvPr/>
            </p:nvSpPr>
            <p:spPr>
              <a:xfrm>
                <a:off x="7094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67" name="Google Shape;3867;p42"/>
            <p:cNvGrpSpPr/>
            <p:nvPr/>
          </p:nvGrpSpPr>
          <p:grpSpPr>
            <a:xfrm>
              <a:off x="2408969" y="3789788"/>
              <a:ext cx="1237821" cy="177133"/>
              <a:chOff x="5449025" y="3078350"/>
              <a:chExt cx="1919400" cy="274200"/>
            </a:xfrm>
          </p:grpSpPr>
          <p:sp>
            <p:nvSpPr>
              <p:cNvPr id="3868" name="Google Shape;3868;p42"/>
              <p:cNvSpPr/>
              <p:nvPr/>
            </p:nvSpPr>
            <p:spPr>
              <a:xfrm>
                <a:off x="5449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9" name="Google Shape;3869;p42"/>
              <p:cNvSpPr/>
              <p:nvPr/>
            </p:nvSpPr>
            <p:spPr>
              <a:xfrm>
                <a:off x="5723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0" name="Google Shape;3870;p42"/>
              <p:cNvSpPr/>
              <p:nvPr/>
            </p:nvSpPr>
            <p:spPr>
              <a:xfrm>
                <a:off x="59974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1" name="Google Shape;3871;p42"/>
              <p:cNvSpPr/>
              <p:nvPr/>
            </p:nvSpPr>
            <p:spPr>
              <a:xfrm>
                <a:off x="62716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2" name="Google Shape;3872;p42"/>
              <p:cNvSpPr/>
              <p:nvPr/>
            </p:nvSpPr>
            <p:spPr>
              <a:xfrm>
                <a:off x="65458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3" name="Google Shape;3873;p42"/>
              <p:cNvSpPr/>
              <p:nvPr/>
            </p:nvSpPr>
            <p:spPr>
              <a:xfrm>
                <a:off x="6820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4" name="Google Shape;3874;p42"/>
              <p:cNvSpPr/>
              <p:nvPr/>
            </p:nvSpPr>
            <p:spPr>
              <a:xfrm>
                <a:off x="7094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75" name="Google Shape;3875;p42"/>
            <p:cNvGrpSpPr/>
            <p:nvPr/>
          </p:nvGrpSpPr>
          <p:grpSpPr>
            <a:xfrm>
              <a:off x="2408969" y="3966913"/>
              <a:ext cx="1237821" cy="177133"/>
              <a:chOff x="5449025" y="3078350"/>
              <a:chExt cx="1919400" cy="274200"/>
            </a:xfrm>
          </p:grpSpPr>
          <p:sp>
            <p:nvSpPr>
              <p:cNvPr id="3876" name="Google Shape;3876;p42"/>
              <p:cNvSpPr/>
              <p:nvPr/>
            </p:nvSpPr>
            <p:spPr>
              <a:xfrm>
                <a:off x="5449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7" name="Google Shape;3877;p42"/>
              <p:cNvSpPr/>
              <p:nvPr/>
            </p:nvSpPr>
            <p:spPr>
              <a:xfrm>
                <a:off x="5723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8" name="Google Shape;3878;p42"/>
              <p:cNvSpPr/>
              <p:nvPr/>
            </p:nvSpPr>
            <p:spPr>
              <a:xfrm>
                <a:off x="59974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9" name="Google Shape;3879;p42"/>
              <p:cNvSpPr/>
              <p:nvPr/>
            </p:nvSpPr>
            <p:spPr>
              <a:xfrm>
                <a:off x="62716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0" name="Google Shape;3880;p42"/>
              <p:cNvSpPr/>
              <p:nvPr/>
            </p:nvSpPr>
            <p:spPr>
              <a:xfrm>
                <a:off x="65458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1" name="Google Shape;3881;p42"/>
              <p:cNvSpPr/>
              <p:nvPr/>
            </p:nvSpPr>
            <p:spPr>
              <a:xfrm>
                <a:off x="6820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2" name="Google Shape;3882;p42"/>
              <p:cNvSpPr/>
              <p:nvPr/>
            </p:nvSpPr>
            <p:spPr>
              <a:xfrm>
                <a:off x="7094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83" name="Google Shape;3883;p42"/>
            <p:cNvGrpSpPr/>
            <p:nvPr/>
          </p:nvGrpSpPr>
          <p:grpSpPr>
            <a:xfrm>
              <a:off x="2585493" y="3080102"/>
              <a:ext cx="176700" cy="177000"/>
              <a:chOff x="3832268" y="4133839"/>
              <a:chExt cx="176700" cy="177000"/>
            </a:xfrm>
          </p:grpSpPr>
          <p:sp>
            <p:nvSpPr>
              <p:cNvPr id="3884" name="Google Shape;3884;p42"/>
              <p:cNvSpPr/>
              <p:nvPr/>
            </p:nvSpPr>
            <p:spPr>
              <a:xfrm>
                <a:off x="3832268" y="4133839"/>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5" name="Google Shape;3885;p42"/>
              <p:cNvSpPr/>
              <p:nvPr/>
            </p:nvSpPr>
            <p:spPr>
              <a:xfrm>
                <a:off x="3878625" y="4180338"/>
                <a:ext cx="84000" cy="840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86" name="Google Shape;3886;p42"/>
            <p:cNvGrpSpPr/>
            <p:nvPr/>
          </p:nvGrpSpPr>
          <p:grpSpPr>
            <a:xfrm>
              <a:off x="2939530" y="3080102"/>
              <a:ext cx="176700" cy="177000"/>
              <a:chOff x="3832268" y="4133839"/>
              <a:chExt cx="176700" cy="177000"/>
            </a:xfrm>
          </p:grpSpPr>
          <p:sp>
            <p:nvSpPr>
              <p:cNvPr id="3887" name="Google Shape;3887;p42"/>
              <p:cNvSpPr/>
              <p:nvPr/>
            </p:nvSpPr>
            <p:spPr>
              <a:xfrm>
                <a:off x="3832268" y="4133839"/>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8" name="Google Shape;3888;p42"/>
              <p:cNvSpPr/>
              <p:nvPr/>
            </p:nvSpPr>
            <p:spPr>
              <a:xfrm>
                <a:off x="3878625" y="4180338"/>
                <a:ext cx="84000" cy="840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89" name="Google Shape;3889;p42"/>
            <p:cNvGrpSpPr/>
            <p:nvPr/>
          </p:nvGrpSpPr>
          <p:grpSpPr>
            <a:xfrm>
              <a:off x="3293793" y="3080102"/>
              <a:ext cx="176700" cy="177000"/>
              <a:chOff x="3832268" y="4133839"/>
              <a:chExt cx="176700" cy="177000"/>
            </a:xfrm>
          </p:grpSpPr>
          <p:sp>
            <p:nvSpPr>
              <p:cNvPr id="3890" name="Google Shape;3890;p42"/>
              <p:cNvSpPr/>
              <p:nvPr/>
            </p:nvSpPr>
            <p:spPr>
              <a:xfrm>
                <a:off x="3832268" y="4133839"/>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1" name="Google Shape;3891;p42"/>
              <p:cNvSpPr/>
              <p:nvPr/>
            </p:nvSpPr>
            <p:spPr>
              <a:xfrm>
                <a:off x="3878625" y="4180338"/>
                <a:ext cx="84000" cy="840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92" name="Google Shape;3892;p42"/>
            <p:cNvGrpSpPr/>
            <p:nvPr/>
          </p:nvGrpSpPr>
          <p:grpSpPr>
            <a:xfrm>
              <a:off x="2585493" y="3435602"/>
              <a:ext cx="176700" cy="177000"/>
              <a:chOff x="3832268" y="4133839"/>
              <a:chExt cx="176700" cy="177000"/>
            </a:xfrm>
          </p:grpSpPr>
          <p:sp>
            <p:nvSpPr>
              <p:cNvPr id="3893" name="Google Shape;3893;p42"/>
              <p:cNvSpPr/>
              <p:nvPr/>
            </p:nvSpPr>
            <p:spPr>
              <a:xfrm>
                <a:off x="3832268" y="4133839"/>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4" name="Google Shape;3894;p42"/>
              <p:cNvSpPr/>
              <p:nvPr/>
            </p:nvSpPr>
            <p:spPr>
              <a:xfrm>
                <a:off x="3878625" y="4180338"/>
                <a:ext cx="84000" cy="840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95" name="Google Shape;3895;p42"/>
            <p:cNvGrpSpPr/>
            <p:nvPr/>
          </p:nvGrpSpPr>
          <p:grpSpPr>
            <a:xfrm>
              <a:off x="2939518" y="3434939"/>
              <a:ext cx="176700" cy="177000"/>
              <a:chOff x="3832268" y="4133839"/>
              <a:chExt cx="176700" cy="177000"/>
            </a:xfrm>
          </p:grpSpPr>
          <p:sp>
            <p:nvSpPr>
              <p:cNvPr id="3896" name="Google Shape;3896;p42"/>
              <p:cNvSpPr/>
              <p:nvPr/>
            </p:nvSpPr>
            <p:spPr>
              <a:xfrm>
                <a:off x="3832268" y="4133839"/>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7" name="Google Shape;3897;p42"/>
              <p:cNvSpPr/>
              <p:nvPr/>
            </p:nvSpPr>
            <p:spPr>
              <a:xfrm>
                <a:off x="3878625" y="4180338"/>
                <a:ext cx="84000" cy="840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98" name="Google Shape;3898;p42"/>
            <p:cNvGrpSpPr/>
            <p:nvPr/>
          </p:nvGrpSpPr>
          <p:grpSpPr>
            <a:xfrm>
              <a:off x="3293568" y="3434939"/>
              <a:ext cx="176700" cy="177000"/>
              <a:chOff x="3832268" y="4133839"/>
              <a:chExt cx="176700" cy="177000"/>
            </a:xfrm>
          </p:grpSpPr>
          <p:sp>
            <p:nvSpPr>
              <p:cNvPr id="3899" name="Google Shape;3899;p42"/>
              <p:cNvSpPr/>
              <p:nvPr/>
            </p:nvSpPr>
            <p:spPr>
              <a:xfrm>
                <a:off x="3832268" y="4133839"/>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0" name="Google Shape;3900;p42"/>
              <p:cNvSpPr/>
              <p:nvPr/>
            </p:nvSpPr>
            <p:spPr>
              <a:xfrm>
                <a:off x="3878625" y="4180338"/>
                <a:ext cx="84000" cy="840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01" name="Google Shape;3901;p42"/>
            <p:cNvGrpSpPr/>
            <p:nvPr/>
          </p:nvGrpSpPr>
          <p:grpSpPr>
            <a:xfrm>
              <a:off x="3293793" y="3790514"/>
              <a:ext cx="176700" cy="177000"/>
              <a:chOff x="3832268" y="4133839"/>
              <a:chExt cx="176700" cy="177000"/>
            </a:xfrm>
          </p:grpSpPr>
          <p:sp>
            <p:nvSpPr>
              <p:cNvPr id="3902" name="Google Shape;3902;p42"/>
              <p:cNvSpPr/>
              <p:nvPr/>
            </p:nvSpPr>
            <p:spPr>
              <a:xfrm>
                <a:off x="3832268" y="4133839"/>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3" name="Google Shape;3903;p42"/>
              <p:cNvSpPr/>
              <p:nvPr/>
            </p:nvSpPr>
            <p:spPr>
              <a:xfrm>
                <a:off x="3878625" y="4180338"/>
                <a:ext cx="84000" cy="840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04" name="Google Shape;3904;p42"/>
            <p:cNvGrpSpPr/>
            <p:nvPr/>
          </p:nvGrpSpPr>
          <p:grpSpPr>
            <a:xfrm>
              <a:off x="2939518" y="3789789"/>
              <a:ext cx="176700" cy="177000"/>
              <a:chOff x="3832268" y="4133839"/>
              <a:chExt cx="176700" cy="177000"/>
            </a:xfrm>
          </p:grpSpPr>
          <p:sp>
            <p:nvSpPr>
              <p:cNvPr id="3905" name="Google Shape;3905;p42"/>
              <p:cNvSpPr/>
              <p:nvPr/>
            </p:nvSpPr>
            <p:spPr>
              <a:xfrm>
                <a:off x="3832268" y="4133839"/>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6" name="Google Shape;3906;p42"/>
              <p:cNvSpPr/>
              <p:nvPr/>
            </p:nvSpPr>
            <p:spPr>
              <a:xfrm>
                <a:off x="3878625" y="4180338"/>
                <a:ext cx="84000" cy="840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07" name="Google Shape;3907;p42"/>
            <p:cNvGrpSpPr/>
            <p:nvPr/>
          </p:nvGrpSpPr>
          <p:grpSpPr>
            <a:xfrm>
              <a:off x="2585268" y="3789864"/>
              <a:ext cx="176700" cy="177000"/>
              <a:chOff x="3832268" y="4133839"/>
              <a:chExt cx="176700" cy="177000"/>
            </a:xfrm>
          </p:grpSpPr>
          <p:sp>
            <p:nvSpPr>
              <p:cNvPr id="3908" name="Google Shape;3908;p42"/>
              <p:cNvSpPr/>
              <p:nvPr/>
            </p:nvSpPr>
            <p:spPr>
              <a:xfrm>
                <a:off x="3832268" y="4133839"/>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9" name="Google Shape;3909;p42"/>
              <p:cNvSpPr/>
              <p:nvPr/>
            </p:nvSpPr>
            <p:spPr>
              <a:xfrm>
                <a:off x="3878625" y="4180338"/>
                <a:ext cx="84000" cy="840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910" name="Google Shape;3910;p42"/>
          <p:cNvGrpSpPr/>
          <p:nvPr/>
        </p:nvGrpSpPr>
        <p:grpSpPr>
          <a:xfrm>
            <a:off x="3989093" y="-109749"/>
            <a:ext cx="3537517" cy="2480032"/>
            <a:chOff x="3989093" y="-109749"/>
            <a:chExt cx="3537517" cy="2480032"/>
          </a:xfrm>
        </p:grpSpPr>
        <p:grpSp>
          <p:nvGrpSpPr>
            <p:cNvPr id="3911" name="Google Shape;3911;p42"/>
            <p:cNvGrpSpPr/>
            <p:nvPr/>
          </p:nvGrpSpPr>
          <p:grpSpPr>
            <a:xfrm>
              <a:off x="3989093" y="-109749"/>
              <a:ext cx="3537517" cy="2480032"/>
              <a:chOff x="2106868" y="2103489"/>
              <a:chExt cx="3537517" cy="2480032"/>
            </a:xfrm>
          </p:grpSpPr>
          <p:grpSp>
            <p:nvGrpSpPr>
              <p:cNvPr id="3912" name="Google Shape;3912;p42"/>
              <p:cNvGrpSpPr/>
              <p:nvPr/>
            </p:nvGrpSpPr>
            <p:grpSpPr>
              <a:xfrm>
                <a:off x="2106980" y="2103489"/>
                <a:ext cx="3537292" cy="1239932"/>
                <a:chOff x="4053293" y="687139"/>
                <a:chExt cx="3537292" cy="1239932"/>
              </a:xfrm>
            </p:grpSpPr>
            <p:grpSp>
              <p:nvGrpSpPr>
                <p:cNvPr id="3913" name="Google Shape;3913;p42"/>
                <p:cNvGrpSpPr/>
                <p:nvPr/>
              </p:nvGrpSpPr>
              <p:grpSpPr>
                <a:xfrm>
                  <a:off x="4053293" y="687139"/>
                  <a:ext cx="1768767" cy="1239932"/>
                  <a:chOff x="5448325" y="1433150"/>
                  <a:chExt cx="2742700" cy="1919400"/>
                </a:xfrm>
              </p:grpSpPr>
              <p:sp>
                <p:nvSpPr>
                  <p:cNvPr id="3914" name="Google Shape;3914;p42"/>
                  <p:cNvSpPr/>
                  <p:nvPr/>
                </p:nvSpPr>
                <p:spPr>
                  <a:xfrm>
                    <a:off x="54490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5" name="Google Shape;3915;p42"/>
                  <p:cNvSpPr/>
                  <p:nvPr/>
                </p:nvSpPr>
                <p:spPr>
                  <a:xfrm>
                    <a:off x="57232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6" name="Google Shape;3916;p42"/>
                  <p:cNvSpPr/>
                  <p:nvPr/>
                </p:nvSpPr>
                <p:spPr>
                  <a:xfrm>
                    <a:off x="59974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7" name="Google Shape;3917;p42"/>
                  <p:cNvSpPr/>
                  <p:nvPr/>
                </p:nvSpPr>
                <p:spPr>
                  <a:xfrm>
                    <a:off x="62716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8" name="Google Shape;3918;p42"/>
                  <p:cNvSpPr/>
                  <p:nvPr/>
                </p:nvSpPr>
                <p:spPr>
                  <a:xfrm>
                    <a:off x="65458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9" name="Google Shape;3919;p42"/>
                  <p:cNvSpPr/>
                  <p:nvPr/>
                </p:nvSpPr>
                <p:spPr>
                  <a:xfrm>
                    <a:off x="68200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0" name="Google Shape;3920;p42"/>
                  <p:cNvSpPr/>
                  <p:nvPr/>
                </p:nvSpPr>
                <p:spPr>
                  <a:xfrm>
                    <a:off x="70942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1" name="Google Shape;3921;p42"/>
                  <p:cNvSpPr/>
                  <p:nvPr/>
                </p:nvSpPr>
                <p:spPr>
                  <a:xfrm>
                    <a:off x="73684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2" name="Google Shape;3922;p42"/>
                  <p:cNvSpPr/>
                  <p:nvPr/>
                </p:nvSpPr>
                <p:spPr>
                  <a:xfrm>
                    <a:off x="76426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3" name="Google Shape;3923;p42"/>
                  <p:cNvSpPr/>
                  <p:nvPr/>
                </p:nvSpPr>
                <p:spPr>
                  <a:xfrm>
                    <a:off x="79168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4" name="Google Shape;3924;p42"/>
                  <p:cNvSpPr/>
                  <p:nvPr/>
                </p:nvSpPr>
                <p:spPr>
                  <a:xfrm>
                    <a:off x="54490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5" name="Google Shape;3925;p42"/>
                  <p:cNvSpPr/>
                  <p:nvPr/>
                </p:nvSpPr>
                <p:spPr>
                  <a:xfrm>
                    <a:off x="57232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6" name="Google Shape;3926;p42"/>
                  <p:cNvSpPr/>
                  <p:nvPr/>
                </p:nvSpPr>
                <p:spPr>
                  <a:xfrm>
                    <a:off x="59974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7" name="Google Shape;3927;p42"/>
                  <p:cNvSpPr/>
                  <p:nvPr/>
                </p:nvSpPr>
                <p:spPr>
                  <a:xfrm>
                    <a:off x="62716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8" name="Google Shape;3928;p42"/>
                  <p:cNvSpPr/>
                  <p:nvPr/>
                </p:nvSpPr>
                <p:spPr>
                  <a:xfrm>
                    <a:off x="65458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9" name="Google Shape;3929;p42"/>
                  <p:cNvSpPr/>
                  <p:nvPr/>
                </p:nvSpPr>
                <p:spPr>
                  <a:xfrm>
                    <a:off x="68200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0" name="Google Shape;3930;p42"/>
                  <p:cNvSpPr/>
                  <p:nvPr/>
                </p:nvSpPr>
                <p:spPr>
                  <a:xfrm>
                    <a:off x="70942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1" name="Google Shape;3931;p42"/>
                  <p:cNvSpPr/>
                  <p:nvPr/>
                </p:nvSpPr>
                <p:spPr>
                  <a:xfrm>
                    <a:off x="73684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2" name="Google Shape;3932;p42"/>
                  <p:cNvSpPr/>
                  <p:nvPr/>
                </p:nvSpPr>
                <p:spPr>
                  <a:xfrm>
                    <a:off x="76426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3" name="Google Shape;3933;p42"/>
                  <p:cNvSpPr/>
                  <p:nvPr/>
                </p:nvSpPr>
                <p:spPr>
                  <a:xfrm>
                    <a:off x="79168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4" name="Google Shape;3934;p42"/>
                  <p:cNvSpPr/>
                  <p:nvPr/>
                </p:nvSpPr>
                <p:spPr>
                  <a:xfrm>
                    <a:off x="54483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5" name="Google Shape;3935;p42"/>
                  <p:cNvSpPr/>
                  <p:nvPr/>
                </p:nvSpPr>
                <p:spPr>
                  <a:xfrm>
                    <a:off x="57225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6" name="Google Shape;3936;p42"/>
                  <p:cNvSpPr/>
                  <p:nvPr/>
                </p:nvSpPr>
                <p:spPr>
                  <a:xfrm>
                    <a:off x="59967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7" name="Google Shape;3937;p42"/>
                  <p:cNvSpPr/>
                  <p:nvPr/>
                </p:nvSpPr>
                <p:spPr>
                  <a:xfrm>
                    <a:off x="62709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8" name="Google Shape;3938;p42"/>
                  <p:cNvSpPr/>
                  <p:nvPr/>
                </p:nvSpPr>
                <p:spPr>
                  <a:xfrm>
                    <a:off x="65451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9" name="Google Shape;3939;p42"/>
                  <p:cNvSpPr/>
                  <p:nvPr/>
                </p:nvSpPr>
                <p:spPr>
                  <a:xfrm>
                    <a:off x="68193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0" name="Google Shape;3940;p42"/>
                  <p:cNvSpPr/>
                  <p:nvPr/>
                </p:nvSpPr>
                <p:spPr>
                  <a:xfrm>
                    <a:off x="70935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1" name="Google Shape;3941;p42"/>
                  <p:cNvSpPr/>
                  <p:nvPr/>
                </p:nvSpPr>
                <p:spPr>
                  <a:xfrm>
                    <a:off x="73677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2" name="Google Shape;3942;p42"/>
                  <p:cNvSpPr/>
                  <p:nvPr/>
                </p:nvSpPr>
                <p:spPr>
                  <a:xfrm>
                    <a:off x="76419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3" name="Google Shape;3943;p42"/>
                  <p:cNvSpPr/>
                  <p:nvPr/>
                </p:nvSpPr>
                <p:spPr>
                  <a:xfrm>
                    <a:off x="79161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4" name="Google Shape;3944;p42"/>
                  <p:cNvSpPr/>
                  <p:nvPr/>
                </p:nvSpPr>
                <p:spPr>
                  <a:xfrm>
                    <a:off x="54483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5" name="Google Shape;3945;p42"/>
                  <p:cNvSpPr/>
                  <p:nvPr/>
                </p:nvSpPr>
                <p:spPr>
                  <a:xfrm>
                    <a:off x="57225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6" name="Google Shape;3946;p42"/>
                  <p:cNvSpPr/>
                  <p:nvPr/>
                </p:nvSpPr>
                <p:spPr>
                  <a:xfrm>
                    <a:off x="59967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7" name="Google Shape;3947;p42"/>
                  <p:cNvSpPr/>
                  <p:nvPr/>
                </p:nvSpPr>
                <p:spPr>
                  <a:xfrm>
                    <a:off x="62709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8" name="Google Shape;3948;p42"/>
                  <p:cNvSpPr/>
                  <p:nvPr/>
                </p:nvSpPr>
                <p:spPr>
                  <a:xfrm>
                    <a:off x="65451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9" name="Google Shape;3949;p42"/>
                  <p:cNvSpPr/>
                  <p:nvPr/>
                </p:nvSpPr>
                <p:spPr>
                  <a:xfrm>
                    <a:off x="68193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0" name="Google Shape;3950;p42"/>
                  <p:cNvSpPr/>
                  <p:nvPr/>
                </p:nvSpPr>
                <p:spPr>
                  <a:xfrm>
                    <a:off x="70935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1" name="Google Shape;3951;p42"/>
                  <p:cNvSpPr/>
                  <p:nvPr/>
                </p:nvSpPr>
                <p:spPr>
                  <a:xfrm>
                    <a:off x="73677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2" name="Google Shape;3952;p42"/>
                  <p:cNvSpPr/>
                  <p:nvPr/>
                </p:nvSpPr>
                <p:spPr>
                  <a:xfrm>
                    <a:off x="76419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3" name="Google Shape;3953;p42"/>
                  <p:cNvSpPr/>
                  <p:nvPr/>
                </p:nvSpPr>
                <p:spPr>
                  <a:xfrm>
                    <a:off x="79161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4" name="Google Shape;3954;p42"/>
                  <p:cNvSpPr/>
                  <p:nvPr/>
                </p:nvSpPr>
                <p:spPr>
                  <a:xfrm>
                    <a:off x="54490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5" name="Google Shape;3955;p42"/>
                  <p:cNvSpPr/>
                  <p:nvPr/>
                </p:nvSpPr>
                <p:spPr>
                  <a:xfrm>
                    <a:off x="57232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6" name="Google Shape;3956;p42"/>
                  <p:cNvSpPr/>
                  <p:nvPr/>
                </p:nvSpPr>
                <p:spPr>
                  <a:xfrm>
                    <a:off x="59974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7" name="Google Shape;3957;p42"/>
                  <p:cNvSpPr/>
                  <p:nvPr/>
                </p:nvSpPr>
                <p:spPr>
                  <a:xfrm>
                    <a:off x="62716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8" name="Google Shape;3958;p42"/>
                  <p:cNvSpPr/>
                  <p:nvPr/>
                </p:nvSpPr>
                <p:spPr>
                  <a:xfrm>
                    <a:off x="65458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9" name="Google Shape;3959;p42"/>
                  <p:cNvSpPr/>
                  <p:nvPr/>
                </p:nvSpPr>
                <p:spPr>
                  <a:xfrm>
                    <a:off x="68200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0" name="Google Shape;3960;p42"/>
                  <p:cNvSpPr/>
                  <p:nvPr/>
                </p:nvSpPr>
                <p:spPr>
                  <a:xfrm>
                    <a:off x="70942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1" name="Google Shape;3961;p42"/>
                  <p:cNvSpPr/>
                  <p:nvPr/>
                </p:nvSpPr>
                <p:spPr>
                  <a:xfrm>
                    <a:off x="73684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2" name="Google Shape;3962;p42"/>
                  <p:cNvSpPr/>
                  <p:nvPr/>
                </p:nvSpPr>
                <p:spPr>
                  <a:xfrm>
                    <a:off x="76426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3" name="Google Shape;3963;p42"/>
                  <p:cNvSpPr/>
                  <p:nvPr/>
                </p:nvSpPr>
                <p:spPr>
                  <a:xfrm>
                    <a:off x="79168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4" name="Google Shape;3964;p42"/>
                  <p:cNvSpPr/>
                  <p:nvPr/>
                </p:nvSpPr>
                <p:spPr>
                  <a:xfrm>
                    <a:off x="54490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5" name="Google Shape;3965;p42"/>
                  <p:cNvSpPr/>
                  <p:nvPr/>
                </p:nvSpPr>
                <p:spPr>
                  <a:xfrm>
                    <a:off x="57232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6" name="Google Shape;3966;p42"/>
                  <p:cNvSpPr/>
                  <p:nvPr/>
                </p:nvSpPr>
                <p:spPr>
                  <a:xfrm>
                    <a:off x="59974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7" name="Google Shape;3967;p42"/>
                  <p:cNvSpPr/>
                  <p:nvPr/>
                </p:nvSpPr>
                <p:spPr>
                  <a:xfrm>
                    <a:off x="62716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8" name="Google Shape;3968;p42"/>
                  <p:cNvSpPr/>
                  <p:nvPr/>
                </p:nvSpPr>
                <p:spPr>
                  <a:xfrm>
                    <a:off x="65458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9" name="Google Shape;3969;p42"/>
                  <p:cNvSpPr/>
                  <p:nvPr/>
                </p:nvSpPr>
                <p:spPr>
                  <a:xfrm>
                    <a:off x="68200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0" name="Google Shape;3970;p42"/>
                  <p:cNvSpPr/>
                  <p:nvPr/>
                </p:nvSpPr>
                <p:spPr>
                  <a:xfrm>
                    <a:off x="70942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1" name="Google Shape;3971;p42"/>
                  <p:cNvSpPr/>
                  <p:nvPr/>
                </p:nvSpPr>
                <p:spPr>
                  <a:xfrm>
                    <a:off x="73684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2" name="Google Shape;3972;p42"/>
                  <p:cNvSpPr/>
                  <p:nvPr/>
                </p:nvSpPr>
                <p:spPr>
                  <a:xfrm>
                    <a:off x="76426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3" name="Google Shape;3973;p42"/>
                  <p:cNvSpPr/>
                  <p:nvPr/>
                </p:nvSpPr>
                <p:spPr>
                  <a:xfrm>
                    <a:off x="79168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4" name="Google Shape;3974;p42"/>
                  <p:cNvSpPr/>
                  <p:nvPr/>
                </p:nvSpPr>
                <p:spPr>
                  <a:xfrm>
                    <a:off x="5449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5" name="Google Shape;3975;p42"/>
                  <p:cNvSpPr/>
                  <p:nvPr/>
                </p:nvSpPr>
                <p:spPr>
                  <a:xfrm>
                    <a:off x="5723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6" name="Google Shape;3976;p42"/>
                  <p:cNvSpPr/>
                  <p:nvPr/>
                </p:nvSpPr>
                <p:spPr>
                  <a:xfrm>
                    <a:off x="59974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7" name="Google Shape;3977;p42"/>
                  <p:cNvSpPr/>
                  <p:nvPr/>
                </p:nvSpPr>
                <p:spPr>
                  <a:xfrm>
                    <a:off x="62716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8" name="Google Shape;3978;p42"/>
                  <p:cNvSpPr/>
                  <p:nvPr/>
                </p:nvSpPr>
                <p:spPr>
                  <a:xfrm>
                    <a:off x="65458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9" name="Google Shape;3979;p42"/>
                  <p:cNvSpPr/>
                  <p:nvPr/>
                </p:nvSpPr>
                <p:spPr>
                  <a:xfrm>
                    <a:off x="6820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0" name="Google Shape;3980;p42"/>
                  <p:cNvSpPr/>
                  <p:nvPr/>
                </p:nvSpPr>
                <p:spPr>
                  <a:xfrm>
                    <a:off x="7094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1" name="Google Shape;3981;p42"/>
                  <p:cNvSpPr/>
                  <p:nvPr/>
                </p:nvSpPr>
                <p:spPr>
                  <a:xfrm>
                    <a:off x="73684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2" name="Google Shape;3982;p42"/>
                  <p:cNvSpPr/>
                  <p:nvPr/>
                </p:nvSpPr>
                <p:spPr>
                  <a:xfrm>
                    <a:off x="76426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3" name="Google Shape;3983;p42"/>
                  <p:cNvSpPr/>
                  <p:nvPr/>
                </p:nvSpPr>
                <p:spPr>
                  <a:xfrm>
                    <a:off x="79168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84" name="Google Shape;3984;p42"/>
                <p:cNvGrpSpPr/>
                <p:nvPr/>
              </p:nvGrpSpPr>
              <p:grpSpPr>
                <a:xfrm>
                  <a:off x="5821818" y="687139"/>
                  <a:ext cx="1768767" cy="1239932"/>
                  <a:chOff x="5448325" y="1433150"/>
                  <a:chExt cx="2742700" cy="1919400"/>
                </a:xfrm>
              </p:grpSpPr>
              <p:sp>
                <p:nvSpPr>
                  <p:cNvPr id="3985" name="Google Shape;3985;p42"/>
                  <p:cNvSpPr/>
                  <p:nvPr/>
                </p:nvSpPr>
                <p:spPr>
                  <a:xfrm>
                    <a:off x="54490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6" name="Google Shape;3986;p42"/>
                  <p:cNvSpPr/>
                  <p:nvPr/>
                </p:nvSpPr>
                <p:spPr>
                  <a:xfrm>
                    <a:off x="57232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7" name="Google Shape;3987;p42"/>
                  <p:cNvSpPr/>
                  <p:nvPr/>
                </p:nvSpPr>
                <p:spPr>
                  <a:xfrm>
                    <a:off x="59974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8" name="Google Shape;3988;p42"/>
                  <p:cNvSpPr/>
                  <p:nvPr/>
                </p:nvSpPr>
                <p:spPr>
                  <a:xfrm>
                    <a:off x="62716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9" name="Google Shape;3989;p42"/>
                  <p:cNvSpPr/>
                  <p:nvPr/>
                </p:nvSpPr>
                <p:spPr>
                  <a:xfrm>
                    <a:off x="65458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0" name="Google Shape;3990;p42"/>
                  <p:cNvSpPr/>
                  <p:nvPr/>
                </p:nvSpPr>
                <p:spPr>
                  <a:xfrm>
                    <a:off x="68200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1" name="Google Shape;3991;p42"/>
                  <p:cNvSpPr/>
                  <p:nvPr/>
                </p:nvSpPr>
                <p:spPr>
                  <a:xfrm>
                    <a:off x="70942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2" name="Google Shape;3992;p42"/>
                  <p:cNvSpPr/>
                  <p:nvPr/>
                </p:nvSpPr>
                <p:spPr>
                  <a:xfrm>
                    <a:off x="73684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3" name="Google Shape;3993;p42"/>
                  <p:cNvSpPr/>
                  <p:nvPr/>
                </p:nvSpPr>
                <p:spPr>
                  <a:xfrm>
                    <a:off x="76426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4" name="Google Shape;3994;p42"/>
                  <p:cNvSpPr/>
                  <p:nvPr/>
                </p:nvSpPr>
                <p:spPr>
                  <a:xfrm>
                    <a:off x="79168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5" name="Google Shape;3995;p42"/>
                  <p:cNvSpPr/>
                  <p:nvPr/>
                </p:nvSpPr>
                <p:spPr>
                  <a:xfrm>
                    <a:off x="54490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6" name="Google Shape;3996;p42"/>
                  <p:cNvSpPr/>
                  <p:nvPr/>
                </p:nvSpPr>
                <p:spPr>
                  <a:xfrm>
                    <a:off x="57232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7" name="Google Shape;3997;p42"/>
                  <p:cNvSpPr/>
                  <p:nvPr/>
                </p:nvSpPr>
                <p:spPr>
                  <a:xfrm>
                    <a:off x="59974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8" name="Google Shape;3998;p42"/>
                  <p:cNvSpPr/>
                  <p:nvPr/>
                </p:nvSpPr>
                <p:spPr>
                  <a:xfrm>
                    <a:off x="62716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9" name="Google Shape;3999;p42"/>
                  <p:cNvSpPr/>
                  <p:nvPr/>
                </p:nvSpPr>
                <p:spPr>
                  <a:xfrm>
                    <a:off x="65458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0" name="Google Shape;4000;p42"/>
                  <p:cNvSpPr/>
                  <p:nvPr/>
                </p:nvSpPr>
                <p:spPr>
                  <a:xfrm>
                    <a:off x="68200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1" name="Google Shape;4001;p42"/>
                  <p:cNvSpPr/>
                  <p:nvPr/>
                </p:nvSpPr>
                <p:spPr>
                  <a:xfrm>
                    <a:off x="70942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2" name="Google Shape;4002;p42"/>
                  <p:cNvSpPr/>
                  <p:nvPr/>
                </p:nvSpPr>
                <p:spPr>
                  <a:xfrm>
                    <a:off x="73684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3" name="Google Shape;4003;p42"/>
                  <p:cNvSpPr/>
                  <p:nvPr/>
                </p:nvSpPr>
                <p:spPr>
                  <a:xfrm>
                    <a:off x="76426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4" name="Google Shape;4004;p42"/>
                  <p:cNvSpPr/>
                  <p:nvPr/>
                </p:nvSpPr>
                <p:spPr>
                  <a:xfrm>
                    <a:off x="79168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5" name="Google Shape;4005;p42"/>
                  <p:cNvSpPr/>
                  <p:nvPr/>
                </p:nvSpPr>
                <p:spPr>
                  <a:xfrm>
                    <a:off x="54483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6" name="Google Shape;4006;p42"/>
                  <p:cNvSpPr/>
                  <p:nvPr/>
                </p:nvSpPr>
                <p:spPr>
                  <a:xfrm>
                    <a:off x="57225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7" name="Google Shape;4007;p42"/>
                  <p:cNvSpPr/>
                  <p:nvPr/>
                </p:nvSpPr>
                <p:spPr>
                  <a:xfrm>
                    <a:off x="59967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8" name="Google Shape;4008;p42"/>
                  <p:cNvSpPr/>
                  <p:nvPr/>
                </p:nvSpPr>
                <p:spPr>
                  <a:xfrm>
                    <a:off x="62709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9" name="Google Shape;4009;p42"/>
                  <p:cNvSpPr/>
                  <p:nvPr/>
                </p:nvSpPr>
                <p:spPr>
                  <a:xfrm>
                    <a:off x="65451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0" name="Google Shape;4010;p42"/>
                  <p:cNvSpPr/>
                  <p:nvPr/>
                </p:nvSpPr>
                <p:spPr>
                  <a:xfrm>
                    <a:off x="68193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1" name="Google Shape;4011;p42"/>
                  <p:cNvSpPr/>
                  <p:nvPr/>
                </p:nvSpPr>
                <p:spPr>
                  <a:xfrm>
                    <a:off x="70935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2" name="Google Shape;4012;p42"/>
                  <p:cNvSpPr/>
                  <p:nvPr/>
                </p:nvSpPr>
                <p:spPr>
                  <a:xfrm>
                    <a:off x="73677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3" name="Google Shape;4013;p42"/>
                  <p:cNvSpPr/>
                  <p:nvPr/>
                </p:nvSpPr>
                <p:spPr>
                  <a:xfrm>
                    <a:off x="76419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4" name="Google Shape;4014;p42"/>
                  <p:cNvSpPr/>
                  <p:nvPr/>
                </p:nvSpPr>
                <p:spPr>
                  <a:xfrm>
                    <a:off x="79161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5" name="Google Shape;4015;p42"/>
                  <p:cNvSpPr/>
                  <p:nvPr/>
                </p:nvSpPr>
                <p:spPr>
                  <a:xfrm>
                    <a:off x="54483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6" name="Google Shape;4016;p42"/>
                  <p:cNvSpPr/>
                  <p:nvPr/>
                </p:nvSpPr>
                <p:spPr>
                  <a:xfrm>
                    <a:off x="57225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7" name="Google Shape;4017;p42"/>
                  <p:cNvSpPr/>
                  <p:nvPr/>
                </p:nvSpPr>
                <p:spPr>
                  <a:xfrm>
                    <a:off x="59967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8" name="Google Shape;4018;p42"/>
                  <p:cNvSpPr/>
                  <p:nvPr/>
                </p:nvSpPr>
                <p:spPr>
                  <a:xfrm>
                    <a:off x="62709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9" name="Google Shape;4019;p42"/>
                  <p:cNvSpPr/>
                  <p:nvPr/>
                </p:nvSpPr>
                <p:spPr>
                  <a:xfrm>
                    <a:off x="65451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0" name="Google Shape;4020;p42"/>
                  <p:cNvSpPr/>
                  <p:nvPr/>
                </p:nvSpPr>
                <p:spPr>
                  <a:xfrm>
                    <a:off x="68193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1" name="Google Shape;4021;p42"/>
                  <p:cNvSpPr/>
                  <p:nvPr/>
                </p:nvSpPr>
                <p:spPr>
                  <a:xfrm>
                    <a:off x="70935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2" name="Google Shape;4022;p42"/>
                  <p:cNvSpPr/>
                  <p:nvPr/>
                </p:nvSpPr>
                <p:spPr>
                  <a:xfrm>
                    <a:off x="73677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3" name="Google Shape;4023;p42"/>
                  <p:cNvSpPr/>
                  <p:nvPr/>
                </p:nvSpPr>
                <p:spPr>
                  <a:xfrm>
                    <a:off x="76419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4" name="Google Shape;4024;p42"/>
                  <p:cNvSpPr/>
                  <p:nvPr/>
                </p:nvSpPr>
                <p:spPr>
                  <a:xfrm>
                    <a:off x="79161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5" name="Google Shape;4025;p42"/>
                  <p:cNvSpPr/>
                  <p:nvPr/>
                </p:nvSpPr>
                <p:spPr>
                  <a:xfrm>
                    <a:off x="54490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6" name="Google Shape;4026;p42"/>
                  <p:cNvSpPr/>
                  <p:nvPr/>
                </p:nvSpPr>
                <p:spPr>
                  <a:xfrm>
                    <a:off x="57232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7" name="Google Shape;4027;p42"/>
                  <p:cNvSpPr/>
                  <p:nvPr/>
                </p:nvSpPr>
                <p:spPr>
                  <a:xfrm>
                    <a:off x="59974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8" name="Google Shape;4028;p42"/>
                  <p:cNvSpPr/>
                  <p:nvPr/>
                </p:nvSpPr>
                <p:spPr>
                  <a:xfrm>
                    <a:off x="62716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9" name="Google Shape;4029;p42"/>
                  <p:cNvSpPr/>
                  <p:nvPr/>
                </p:nvSpPr>
                <p:spPr>
                  <a:xfrm>
                    <a:off x="65458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0" name="Google Shape;4030;p42"/>
                  <p:cNvSpPr/>
                  <p:nvPr/>
                </p:nvSpPr>
                <p:spPr>
                  <a:xfrm>
                    <a:off x="68200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1" name="Google Shape;4031;p42"/>
                  <p:cNvSpPr/>
                  <p:nvPr/>
                </p:nvSpPr>
                <p:spPr>
                  <a:xfrm>
                    <a:off x="70942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2" name="Google Shape;4032;p42"/>
                  <p:cNvSpPr/>
                  <p:nvPr/>
                </p:nvSpPr>
                <p:spPr>
                  <a:xfrm>
                    <a:off x="73684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3" name="Google Shape;4033;p42"/>
                  <p:cNvSpPr/>
                  <p:nvPr/>
                </p:nvSpPr>
                <p:spPr>
                  <a:xfrm>
                    <a:off x="76426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4" name="Google Shape;4034;p42"/>
                  <p:cNvSpPr/>
                  <p:nvPr/>
                </p:nvSpPr>
                <p:spPr>
                  <a:xfrm>
                    <a:off x="79168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5" name="Google Shape;4035;p42"/>
                  <p:cNvSpPr/>
                  <p:nvPr/>
                </p:nvSpPr>
                <p:spPr>
                  <a:xfrm>
                    <a:off x="54490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6" name="Google Shape;4036;p42"/>
                  <p:cNvSpPr/>
                  <p:nvPr/>
                </p:nvSpPr>
                <p:spPr>
                  <a:xfrm>
                    <a:off x="57232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7" name="Google Shape;4037;p42"/>
                  <p:cNvSpPr/>
                  <p:nvPr/>
                </p:nvSpPr>
                <p:spPr>
                  <a:xfrm>
                    <a:off x="59974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8" name="Google Shape;4038;p42"/>
                  <p:cNvSpPr/>
                  <p:nvPr/>
                </p:nvSpPr>
                <p:spPr>
                  <a:xfrm>
                    <a:off x="62716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9" name="Google Shape;4039;p42"/>
                  <p:cNvSpPr/>
                  <p:nvPr/>
                </p:nvSpPr>
                <p:spPr>
                  <a:xfrm>
                    <a:off x="65458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0" name="Google Shape;4040;p42"/>
                  <p:cNvSpPr/>
                  <p:nvPr/>
                </p:nvSpPr>
                <p:spPr>
                  <a:xfrm>
                    <a:off x="68200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1" name="Google Shape;4041;p42"/>
                  <p:cNvSpPr/>
                  <p:nvPr/>
                </p:nvSpPr>
                <p:spPr>
                  <a:xfrm>
                    <a:off x="70942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2" name="Google Shape;4042;p42"/>
                  <p:cNvSpPr/>
                  <p:nvPr/>
                </p:nvSpPr>
                <p:spPr>
                  <a:xfrm>
                    <a:off x="73684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3" name="Google Shape;4043;p42"/>
                  <p:cNvSpPr/>
                  <p:nvPr/>
                </p:nvSpPr>
                <p:spPr>
                  <a:xfrm>
                    <a:off x="76426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4" name="Google Shape;4044;p42"/>
                  <p:cNvSpPr/>
                  <p:nvPr/>
                </p:nvSpPr>
                <p:spPr>
                  <a:xfrm>
                    <a:off x="79168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5" name="Google Shape;4045;p42"/>
                  <p:cNvSpPr/>
                  <p:nvPr/>
                </p:nvSpPr>
                <p:spPr>
                  <a:xfrm>
                    <a:off x="5449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6" name="Google Shape;4046;p42"/>
                  <p:cNvSpPr/>
                  <p:nvPr/>
                </p:nvSpPr>
                <p:spPr>
                  <a:xfrm>
                    <a:off x="5723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7" name="Google Shape;4047;p42"/>
                  <p:cNvSpPr/>
                  <p:nvPr/>
                </p:nvSpPr>
                <p:spPr>
                  <a:xfrm>
                    <a:off x="59974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8" name="Google Shape;4048;p42"/>
                  <p:cNvSpPr/>
                  <p:nvPr/>
                </p:nvSpPr>
                <p:spPr>
                  <a:xfrm>
                    <a:off x="62716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9" name="Google Shape;4049;p42"/>
                  <p:cNvSpPr/>
                  <p:nvPr/>
                </p:nvSpPr>
                <p:spPr>
                  <a:xfrm>
                    <a:off x="65458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0" name="Google Shape;4050;p42"/>
                  <p:cNvSpPr/>
                  <p:nvPr/>
                </p:nvSpPr>
                <p:spPr>
                  <a:xfrm>
                    <a:off x="6820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1" name="Google Shape;4051;p42"/>
                  <p:cNvSpPr/>
                  <p:nvPr/>
                </p:nvSpPr>
                <p:spPr>
                  <a:xfrm>
                    <a:off x="7094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2" name="Google Shape;4052;p42"/>
                  <p:cNvSpPr/>
                  <p:nvPr/>
                </p:nvSpPr>
                <p:spPr>
                  <a:xfrm>
                    <a:off x="73684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3" name="Google Shape;4053;p42"/>
                  <p:cNvSpPr/>
                  <p:nvPr/>
                </p:nvSpPr>
                <p:spPr>
                  <a:xfrm>
                    <a:off x="76426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4" name="Google Shape;4054;p42"/>
                  <p:cNvSpPr/>
                  <p:nvPr/>
                </p:nvSpPr>
                <p:spPr>
                  <a:xfrm>
                    <a:off x="79168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055" name="Google Shape;4055;p42"/>
              <p:cNvGrpSpPr/>
              <p:nvPr/>
            </p:nvGrpSpPr>
            <p:grpSpPr>
              <a:xfrm>
                <a:off x="2106868" y="3343589"/>
                <a:ext cx="3537517" cy="1239932"/>
                <a:chOff x="2636768" y="3167689"/>
                <a:chExt cx="3537517" cy="1239932"/>
              </a:xfrm>
            </p:grpSpPr>
            <p:grpSp>
              <p:nvGrpSpPr>
                <p:cNvPr id="4056" name="Google Shape;4056;p42"/>
                <p:cNvGrpSpPr/>
                <p:nvPr/>
              </p:nvGrpSpPr>
              <p:grpSpPr>
                <a:xfrm>
                  <a:off x="2636768" y="3167689"/>
                  <a:ext cx="1768767" cy="1239932"/>
                  <a:chOff x="5448325" y="1433150"/>
                  <a:chExt cx="2742700" cy="1919400"/>
                </a:xfrm>
              </p:grpSpPr>
              <p:sp>
                <p:nvSpPr>
                  <p:cNvPr id="4057" name="Google Shape;4057;p42"/>
                  <p:cNvSpPr/>
                  <p:nvPr/>
                </p:nvSpPr>
                <p:spPr>
                  <a:xfrm>
                    <a:off x="54490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8" name="Google Shape;4058;p42"/>
                  <p:cNvSpPr/>
                  <p:nvPr/>
                </p:nvSpPr>
                <p:spPr>
                  <a:xfrm>
                    <a:off x="57232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9" name="Google Shape;4059;p42"/>
                  <p:cNvSpPr/>
                  <p:nvPr/>
                </p:nvSpPr>
                <p:spPr>
                  <a:xfrm>
                    <a:off x="59974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0" name="Google Shape;4060;p42"/>
                  <p:cNvSpPr/>
                  <p:nvPr/>
                </p:nvSpPr>
                <p:spPr>
                  <a:xfrm>
                    <a:off x="62716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1" name="Google Shape;4061;p42"/>
                  <p:cNvSpPr/>
                  <p:nvPr/>
                </p:nvSpPr>
                <p:spPr>
                  <a:xfrm>
                    <a:off x="65458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2" name="Google Shape;4062;p42"/>
                  <p:cNvSpPr/>
                  <p:nvPr/>
                </p:nvSpPr>
                <p:spPr>
                  <a:xfrm>
                    <a:off x="68200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3" name="Google Shape;4063;p42"/>
                  <p:cNvSpPr/>
                  <p:nvPr/>
                </p:nvSpPr>
                <p:spPr>
                  <a:xfrm>
                    <a:off x="70942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4" name="Google Shape;4064;p42"/>
                  <p:cNvSpPr/>
                  <p:nvPr/>
                </p:nvSpPr>
                <p:spPr>
                  <a:xfrm>
                    <a:off x="73684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5" name="Google Shape;4065;p42"/>
                  <p:cNvSpPr/>
                  <p:nvPr/>
                </p:nvSpPr>
                <p:spPr>
                  <a:xfrm>
                    <a:off x="76426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6" name="Google Shape;4066;p42"/>
                  <p:cNvSpPr/>
                  <p:nvPr/>
                </p:nvSpPr>
                <p:spPr>
                  <a:xfrm>
                    <a:off x="79168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7" name="Google Shape;4067;p42"/>
                  <p:cNvSpPr/>
                  <p:nvPr/>
                </p:nvSpPr>
                <p:spPr>
                  <a:xfrm>
                    <a:off x="54490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8" name="Google Shape;4068;p42"/>
                  <p:cNvSpPr/>
                  <p:nvPr/>
                </p:nvSpPr>
                <p:spPr>
                  <a:xfrm>
                    <a:off x="57232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9" name="Google Shape;4069;p42"/>
                  <p:cNvSpPr/>
                  <p:nvPr/>
                </p:nvSpPr>
                <p:spPr>
                  <a:xfrm>
                    <a:off x="59974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0" name="Google Shape;4070;p42"/>
                  <p:cNvSpPr/>
                  <p:nvPr/>
                </p:nvSpPr>
                <p:spPr>
                  <a:xfrm>
                    <a:off x="62716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1" name="Google Shape;4071;p42"/>
                  <p:cNvSpPr/>
                  <p:nvPr/>
                </p:nvSpPr>
                <p:spPr>
                  <a:xfrm>
                    <a:off x="65458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2" name="Google Shape;4072;p42"/>
                  <p:cNvSpPr/>
                  <p:nvPr/>
                </p:nvSpPr>
                <p:spPr>
                  <a:xfrm>
                    <a:off x="68200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3" name="Google Shape;4073;p42"/>
                  <p:cNvSpPr/>
                  <p:nvPr/>
                </p:nvSpPr>
                <p:spPr>
                  <a:xfrm>
                    <a:off x="70942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4" name="Google Shape;4074;p42"/>
                  <p:cNvSpPr/>
                  <p:nvPr/>
                </p:nvSpPr>
                <p:spPr>
                  <a:xfrm>
                    <a:off x="73684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5" name="Google Shape;4075;p42"/>
                  <p:cNvSpPr/>
                  <p:nvPr/>
                </p:nvSpPr>
                <p:spPr>
                  <a:xfrm>
                    <a:off x="76426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6" name="Google Shape;4076;p42"/>
                  <p:cNvSpPr/>
                  <p:nvPr/>
                </p:nvSpPr>
                <p:spPr>
                  <a:xfrm>
                    <a:off x="79168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7" name="Google Shape;4077;p42"/>
                  <p:cNvSpPr/>
                  <p:nvPr/>
                </p:nvSpPr>
                <p:spPr>
                  <a:xfrm>
                    <a:off x="54483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8" name="Google Shape;4078;p42"/>
                  <p:cNvSpPr/>
                  <p:nvPr/>
                </p:nvSpPr>
                <p:spPr>
                  <a:xfrm>
                    <a:off x="57225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9" name="Google Shape;4079;p42"/>
                  <p:cNvSpPr/>
                  <p:nvPr/>
                </p:nvSpPr>
                <p:spPr>
                  <a:xfrm>
                    <a:off x="59967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0" name="Google Shape;4080;p42"/>
                  <p:cNvSpPr/>
                  <p:nvPr/>
                </p:nvSpPr>
                <p:spPr>
                  <a:xfrm>
                    <a:off x="62709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1" name="Google Shape;4081;p42"/>
                  <p:cNvSpPr/>
                  <p:nvPr/>
                </p:nvSpPr>
                <p:spPr>
                  <a:xfrm>
                    <a:off x="65451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2" name="Google Shape;4082;p42"/>
                  <p:cNvSpPr/>
                  <p:nvPr/>
                </p:nvSpPr>
                <p:spPr>
                  <a:xfrm>
                    <a:off x="68193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3" name="Google Shape;4083;p42"/>
                  <p:cNvSpPr/>
                  <p:nvPr/>
                </p:nvSpPr>
                <p:spPr>
                  <a:xfrm>
                    <a:off x="70935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4" name="Google Shape;4084;p42"/>
                  <p:cNvSpPr/>
                  <p:nvPr/>
                </p:nvSpPr>
                <p:spPr>
                  <a:xfrm>
                    <a:off x="73677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5" name="Google Shape;4085;p42"/>
                  <p:cNvSpPr/>
                  <p:nvPr/>
                </p:nvSpPr>
                <p:spPr>
                  <a:xfrm>
                    <a:off x="76419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6" name="Google Shape;4086;p42"/>
                  <p:cNvSpPr/>
                  <p:nvPr/>
                </p:nvSpPr>
                <p:spPr>
                  <a:xfrm>
                    <a:off x="79161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7" name="Google Shape;4087;p42"/>
                  <p:cNvSpPr/>
                  <p:nvPr/>
                </p:nvSpPr>
                <p:spPr>
                  <a:xfrm>
                    <a:off x="54483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8" name="Google Shape;4088;p42"/>
                  <p:cNvSpPr/>
                  <p:nvPr/>
                </p:nvSpPr>
                <p:spPr>
                  <a:xfrm>
                    <a:off x="57225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9" name="Google Shape;4089;p42"/>
                  <p:cNvSpPr/>
                  <p:nvPr/>
                </p:nvSpPr>
                <p:spPr>
                  <a:xfrm>
                    <a:off x="59967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0" name="Google Shape;4090;p42"/>
                  <p:cNvSpPr/>
                  <p:nvPr/>
                </p:nvSpPr>
                <p:spPr>
                  <a:xfrm>
                    <a:off x="62709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1" name="Google Shape;4091;p42"/>
                  <p:cNvSpPr/>
                  <p:nvPr/>
                </p:nvSpPr>
                <p:spPr>
                  <a:xfrm>
                    <a:off x="65451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2" name="Google Shape;4092;p42"/>
                  <p:cNvSpPr/>
                  <p:nvPr/>
                </p:nvSpPr>
                <p:spPr>
                  <a:xfrm>
                    <a:off x="68193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3" name="Google Shape;4093;p42"/>
                  <p:cNvSpPr/>
                  <p:nvPr/>
                </p:nvSpPr>
                <p:spPr>
                  <a:xfrm>
                    <a:off x="70935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4" name="Google Shape;4094;p42"/>
                  <p:cNvSpPr/>
                  <p:nvPr/>
                </p:nvSpPr>
                <p:spPr>
                  <a:xfrm>
                    <a:off x="73677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5" name="Google Shape;4095;p42"/>
                  <p:cNvSpPr/>
                  <p:nvPr/>
                </p:nvSpPr>
                <p:spPr>
                  <a:xfrm>
                    <a:off x="76419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6" name="Google Shape;4096;p42"/>
                  <p:cNvSpPr/>
                  <p:nvPr/>
                </p:nvSpPr>
                <p:spPr>
                  <a:xfrm>
                    <a:off x="79161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7" name="Google Shape;4097;p42"/>
                  <p:cNvSpPr/>
                  <p:nvPr/>
                </p:nvSpPr>
                <p:spPr>
                  <a:xfrm>
                    <a:off x="54490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8" name="Google Shape;4098;p42"/>
                  <p:cNvSpPr/>
                  <p:nvPr/>
                </p:nvSpPr>
                <p:spPr>
                  <a:xfrm>
                    <a:off x="57232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9" name="Google Shape;4099;p42"/>
                  <p:cNvSpPr/>
                  <p:nvPr/>
                </p:nvSpPr>
                <p:spPr>
                  <a:xfrm>
                    <a:off x="59974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0" name="Google Shape;4100;p42"/>
                  <p:cNvSpPr/>
                  <p:nvPr/>
                </p:nvSpPr>
                <p:spPr>
                  <a:xfrm>
                    <a:off x="62716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1" name="Google Shape;4101;p42"/>
                  <p:cNvSpPr/>
                  <p:nvPr/>
                </p:nvSpPr>
                <p:spPr>
                  <a:xfrm>
                    <a:off x="65458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2" name="Google Shape;4102;p42"/>
                  <p:cNvSpPr/>
                  <p:nvPr/>
                </p:nvSpPr>
                <p:spPr>
                  <a:xfrm>
                    <a:off x="68200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3" name="Google Shape;4103;p42"/>
                  <p:cNvSpPr/>
                  <p:nvPr/>
                </p:nvSpPr>
                <p:spPr>
                  <a:xfrm>
                    <a:off x="70942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4" name="Google Shape;4104;p42"/>
                  <p:cNvSpPr/>
                  <p:nvPr/>
                </p:nvSpPr>
                <p:spPr>
                  <a:xfrm>
                    <a:off x="73684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5" name="Google Shape;4105;p42"/>
                  <p:cNvSpPr/>
                  <p:nvPr/>
                </p:nvSpPr>
                <p:spPr>
                  <a:xfrm>
                    <a:off x="76426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6" name="Google Shape;4106;p42"/>
                  <p:cNvSpPr/>
                  <p:nvPr/>
                </p:nvSpPr>
                <p:spPr>
                  <a:xfrm>
                    <a:off x="79168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7" name="Google Shape;4107;p42"/>
                  <p:cNvSpPr/>
                  <p:nvPr/>
                </p:nvSpPr>
                <p:spPr>
                  <a:xfrm>
                    <a:off x="54490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8" name="Google Shape;4108;p42"/>
                  <p:cNvSpPr/>
                  <p:nvPr/>
                </p:nvSpPr>
                <p:spPr>
                  <a:xfrm>
                    <a:off x="57232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9" name="Google Shape;4109;p42"/>
                  <p:cNvSpPr/>
                  <p:nvPr/>
                </p:nvSpPr>
                <p:spPr>
                  <a:xfrm>
                    <a:off x="59974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0" name="Google Shape;4110;p42"/>
                  <p:cNvSpPr/>
                  <p:nvPr/>
                </p:nvSpPr>
                <p:spPr>
                  <a:xfrm>
                    <a:off x="62716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1" name="Google Shape;4111;p42"/>
                  <p:cNvSpPr/>
                  <p:nvPr/>
                </p:nvSpPr>
                <p:spPr>
                  <a:xfrm>
                    <a:off x="65458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2" name="Google Shape;4112;p42"/>
                  <p:cNvSpPr/>
                  <p:nvPr/>
                </p:nvSpPr>
                <p:spPr>
                  <a:xfrm>
                    <a:off x="68200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3" name="Google Shape;4113;p42"/>
                  <p:cNvSpPr/>
                  <p:nvPr/>
                </p:nvSpPr>
                <p:spPr>
                  <a:xfrm>
                    <a:off x="70942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4" name="Google Shape;4114;p42"/>
                  <p:cNvSpPr/>
                  <p:nvPr/>
                </p:nvSpPr>
                <p:spPr>
                  <a:xfrm>
                    <a:off x="73684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5" name="Google Shape;4115;p42"/>
                  <p:cNvSpPr/>
                  <p:nvPr/>
                </p:nvSpPr>
                <p:spPr>
                  <a:xfrm>
                    <a:off x="76426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6" name="Google Shape;4116;p42"/>
                  <p:cNvSpPr/>
                  <p:nvPr/>
                </p:nvSpPr>
                <p:spPr>
                  <a:xfrm>
                    <a:off x="79168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7" name="Google Shape;4117;p42"/>
                  <p:cNvSpPr/>
                  <p:nvPr/>
                </p:nvSpPr>
                <p:spPr>
                  <a:xfrm>
                    <a:off x="5449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8" name="Google Shape;4118;p42"/>
                  <p:cNvSpPr/>
                  <p:nvPr/>
                </p:nvSpPr>
                <p:spPr>
                  <a:xfrm>
                    <a:off x="5723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9" name="Google Shape;4119;p42"/>
                  <p:cNvSpPr/>
                  <p:nvPr/>
                </p:nvSpPr>
                <p:spPr>
                  <a:xfrm>
                    <a:off x="59974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0" name="Google Shape;4120;p42"/>
                  <p:cNvSpPr/>
                  <p:nvPr/>
                </p:nvSpPr>
                <p:spPr>
                  <a:xfrm>
                    <a:off x="62716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1" name="Google Shape;4121;p42"/>
                  <p:cNvSpPr/>
                  <p:nvPr/>
                </p:nvSpPr>
                <p:spPr>
                  <a:xfrm>
                    <a:off x="65458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2" name="Google Shape;4122;p42"/>
                  <p:cNvSpPr/>
                  <p:nvPr/>
                </p:nvSpPr>
                <p:spPr>
                  <a:xfrm>
                    <a:off x="6820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3" name="Google Shape;4123;p42"/>
                  <p:cNvSpPr/>
                  <p:nvPr/>
                </p:nvSpPr>
                <p:spPr>
                  <a:xfrm>
                    <a:off x="7094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4" name="Google Shape;4124;p42"/>
                  <p:cNvSpPr/>
                  <p:nvPr/>
                </p:nvSpPr>
                <p:spPr>
                  <a:xfrm>
                    <a:off x="73684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5" name="Google Shape;4125;p42"/>
                  <p:cNvSpPr/>
                  <p:nvPr/>
                </p:nvSpPr>
                <p:spPr>
                  <a:xfrm>
                    <a:off x="76426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6" name="Google Shape;4126;p42"/>
                  <p:cNvSpPr/>
                  <p:nvPr/>
                </p:nvSpPr>
                <p:spPr>
                  <a:xfrm>
                    <a:off x="79168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27" name="Google Shape;4127;p42"/>
                <p:cNvGrpSpPr/>
                <p:nvPr/>
              </p:nvGrpSpPr>
              <p:grpSpPr>
                <a:xfrm>
                  <a:off x="4405518" y="3167689"/>
                  <a:ext cx="1768767" cy="1239932"/>
                  <a:chOff x="5448325" y="1433150"/>
                  <a:chExt cx="2742700" cy="1919400"/>
                </a:xfrm>
              </p:grpSpPr>
              <p:sp>
                <p:nvSpPr>
                  <p:cNvPr id="4128" name="Google Shape;4128;p42"/>
                  <p:cNvSpPr/>
                  <p:nvPr/>
                </p:nvSpPr>
                <p:spPr>
                  <a:xfrm>
                    <a:off x="54490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9" name="Google Shape;4129;p42"/>
                  <p:cNvSpPr/>
                  <p:nvPr/>
                </p:nvSpPr>
                <p:spPr>
                  <a:xfrm>
                    <a:off x="57232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0" name="Google Shape;4130;p42"/>
                  <p:cNvSpPr/>
                  <p:nvPr/>
                </p:nvSpPr>
                <p:spPr>
                  <a:xfrm>
                    <a:off x="59974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1" name="Google Shape;4131;p42"/>
                  <p:cNvSpPr/>
                  <p:nvPr/>
                </p:nvSpPr>
                <p:spPr>
                  <a:xfrm>
                    <a:off x="62716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2" name="Google Shape;4132;p42"/>
                  <p:cNvSpPr/>
                  <p:nvPr/>
                </p:nvSpPr>
                <p:spPr>
                  <a:xfrm>
                    <a:off x="65458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3" name="Google Shape;4133;p42"/>
                  <p:cNvSpPr/>
                  <p:nvPr/>
                </p:nvSpPr>
                <p:spPr>
                  <a:xfrm>
                    <a:off x="68200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4" name="Google Shape;4134;p42"/>
                  <p:cNvSpPr/>
                  <p:nvPr/>
                </p:nvSpPr>
                <p:spPr>
                  <a:xfrm>
                    <a:off x="70942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5" name="Google Shape;4135;p42"/>
                  <p:cNvSpPr/>
                  <p:nvPr/>
                </p:nvSpPr>
                <p:spPr>
                  <a:xfrm>
                    <a:off x="73684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6" name="Google Shape;4136;p42"/>
                  <p:cNvSpPr/>
                  <p:nvPr/>
                </p:nvSpPr>
                <p:spPr>
                  <a:xfrm>
                    <a:off x="76426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7" name="Google Shape;4137;p42"/>
                  <p:cNvSpPr/>
                  <p:nvPr/>
                </p:nvSpPr>
                <p:spPr>
                  <a:xfrm>
                    <a:off x="79168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8" name="Google Shape;4138;p42"/>
                  <p:cNvSpPr/>
                  <p:nvPr/>
                </p:nvSpPr>
                <p:spPr>
                  <a:xfrm>
                    <a:off x="54490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9" name="Google Shape;4139;p42"/>
                  <p:cNvSpPr/>
                  <p:nvPr/>
                </p:nvSpPr>
                <p:spPr>
                  <a:xfrm>
                    <a:off x="57232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0" name="Google Shape;4140;p42"/>
                  <p:cNvSpPr/>
                  <p:nvPr/>
                </p:nvSpPr>
                <p:spPr>
                  <a:xfrm>
                    <a:off x="59974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1" name="Google Shape;4141;p42"/>
                  <p:cNvSpPr/>
                  <p:nvPr/>
                </p:nvSpPr>
                <p:spPr>
                  <a:xfrm>
                    <a:off x="62716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2" name="Google Shape;4142;p42"/>
                  <p:cNvSpPr/>
                  <p:nvPr/>
                </p:nvSpPr>
                <p:spPr>
                  <a:xfrm>
                    <a:off x="65458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3" name="Google Shape;4143;p42"/>
                  <p:cNvSpPr/>
                  <p:nvPr/>
                </p:nvSpPr>
                <p:spPr>
                  <a:xfrm>
                    <a:off x="68200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4" name="Google Shape;4144;p42"/>
                  <p:cNvSpPr/>
                  <p:nvPr/>
                </p:nvSpPr>
                <p:spPr>
                  <a:xfrm>
                    <a:off x="70942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5" name="Google Shape;4145;p42"/>
                  <p:cNvSpPr/>
                  <p:nvPr/>
                </p:nvSpPr>
                <p:spPr>
                  <a:xfrm>
                    <a:off x="73684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6" name="Google Shape;4146;p42"/>
                  <p:cNvSpPr/>
                  <p:nvPr/>
                </p:nvSpPr>
                <p:spPr>
                  <a:xfrm>
                    <a:off x="76426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7" name="Google Shape;4147;p42"/>
                  <p:cNvSpPr/>
                  <p:nvPr/>
                </p:nvSpPr>
                <p:spPr>
                  <a:xfrm>
                    <a:off x="79168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8" name="Google Shape;4148;p42"/>
                  <p:cNvSpPr/>
                  <p:nvPr/>
                </p:nvSpPr>
                <p:spPr>
                  <a:xfrm>
                    <a:off x="54483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9" name="Google Shape;4149;p42"/>
                  <p:cNvSpPr/>
                  <p:nvPr/>
                </p:nvSpPr>
                <p:spPr>
                  <a:xfrm>
                    <a:off x="57225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0" name="Google Shape;4150;p42"/>
                  <p:cNvSpPr/>
                  <p:nvPr/>
                </p:nvSpPr>
                <p:spPr>
                  <a:xfrm>
                    <a:off x="59967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1" name="Google Shape;4151;p42"/>
                  <p:cNvSpPr/>
                  <p:nvPr/>
                </p:nvSpPr>
                <p:spPr>
                  <a:xfrm>
                    <a:off x="62709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2" name="Google Shape;4152;p42"/>
                  <p:cNvSpPr/>
                  <p:nvPr/>
                </p:nvSpPr>
                <p:spPr>
                  <a:xfrm>
                    <a:off x="65451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3" name="Google Shape;4153;p42"/>
                  <p:cNvSpPr/>
                  <p:nvPr/>
                </p:nvSpPr>
                <p:spPr>
                  <a:xfrm>
                    <a:off x="68193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4" name="Google Shape;4154;p42"/>
                  <p:cNvSpPr/>
                  <p:nvPr/>
                </p:nvSpPr>
                <p:spPr>
                  <a:xfrm>
                    <a:off x="70935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5" name="Google Shape;4155;p42"/>
                  <p:cNvSpPr/>
                  <p:nvPr/>
                </p:nvSpPr>
                <p:spPr>
                  <a:xfrm>
                    <a:off x="73677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6" name="Google Shape;4156;p42"/>
                  <p:cNvSpPr/>
                  <p:nvPr/>
                </p:nvSpPr>
                <p:spPr>
                  <a:xfrm>
                    <a:off x="76419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7" name="Google Shape;4157;p42"/>
                  <p:cNvSpPr/>
                  <p:nvPr/>
                </p:nvSpPr>
                <p:spPr>
                  <a:xfrm>
                    <a:off x="79161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8" name="Google Shape;4158;p42"/>
                  <p:cNvSpPr/>
                  <p:nvPr/>
                </p:nvSpPr>
                <p:spPr>
                  <a:xfrm>
                    <a:off x="54483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9" name="Google Shape;4159;p42"/>
                  <p:cNvSpPr/>
                  <p:nvPr/>
                </p:nvSpPr>
                <p:spPr>
                  <a:xfrm>
                    <a:off x="57225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0" name="Google Shape;4160;p42"/>
                  <p:cNvSpPr/>
                  <p:nvPr/>
                </p:nvSpPr>
                <p:spPr>
                  <a:xfrm>
                    <a:off x="59967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1" name="Google Shape;4161;p42"/>
                  <p:cNvSpPr/>
                  <p:nvPr/>
                </p:nvSpPr>
                <p:spPr>
                  <a:xfrm>
                    <a:off x="62709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2" name="Google Shape;4162;p42"/>
                  <p:cNvSpPr/>
                  <p:nvPr/>
                </p:nvSpPr>
                <p:spPr>
                  <a:xfrm>
                    <a:off x="65451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3" name="Google Shape;4163;p42"/>
                  <p:cNvSpPr/>
                  <p:nvPr/>
                </p:nvSpPr>
                <p:spPr>
                  <a:xfrm>
                    <a:off x="68193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4" name="Google Shape;4164;p42"/>
                  <p:cNvSpPr/>
                  <p:nvPr/>
                </p:nvSpPr>
                <p:spPr>
                  <a:xfrm>
                    <a:off x="70935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5" name="Google Shape;4165;p42"/>
                  <p:cNvSpPr/>
                  <p:nvPr/>
                </p:nvSpPr>
                <p:spPr>
                  <a:xfrm>
                    <a:off x="73677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6" name="Google Shape;4166;p42"/>
                  <p:cNvSpPr/>
                  <p:nvPr/>
                </p:nvSpPr>
                <p:spPr>
                  <a:xfrm>
                    <a:off x="76419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7" name="Google Shape;4167;p42"/>
                  <p:cNvSpPr/>
                  <p:nvPr/>
                </p:nvSpPr>
                <p:spPr>
                  <a:xfrm>
                    <a:off x="79161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8" name="Google Shape;4168;p42"/>
                  <p:cNvSpPr/>
                  <p:nvPr/>
                </p:nvSpPr>
                <p:spPr>
                  <a:xfrm>
                    <a:off x="54490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9" name="Google Shape;4169;p42"/>
                  <p:cNvSpPr/>
                  <p:nvPr/>
                </p:nvSpPr>
                <p:spPr>
                  <a:xfrm>
                    <a:off x="57232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0" name="Google Shape;4170;p42"/>
                  <p:cNvSpPr/>
                  <p:nvPr/>
                </p:nvSpPr>
                <p:spPr>
                  <a:xfrm>
                    <a:off x="59974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1" name="Google Shape;4171;p42"/>
                  <p:cNvSpPr/>
                  <p:nvPr/>
                </p:nvSpPr>
                <p:spPr>
                  <a:xfrm>
                    <a:off x="62716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2" name="Google Shape;4172;p42"/>
                  <p:cNvSpPr/>
                  <p:nvPr/>
                </p:nvSpPr>
                <p:spPr>
                  <a:xfrm>
                    <a:off x="65458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3" name="Google Shape;4173;p42"/>
                  <p:cNvSpPr/>
                  <p:nvPr/>
                </p:nvSpPr>
                <p:spPr>
                  <a:xfrm>
                    <a:off x="68200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4" name="Google Shape;4174;p42"/>
                  <p:cNvSpPr/>
                  <p:nvPr/>
                </p:nvSpPr>
                <p:spPr>
                  <a:xfrm>
                    <a:off x="70942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5" name="Google Shape;4175;p42"/>
                  <p:cNvSpPr/>
                  <p:nvPr/>
                </p:nvSpPr>
                <p:spPr>
                  <a:xfrm>
                    <a:off x="73684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6" name="Google Shape;4176;p42"/>
                  <p:cNvSpPr/>
                  <p:nvPr/>
                </p:nvSpPr>
                <p:spPr>
                  <a:xfrm>
                    <a:off x="76426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7" name="Google Shape;4177;p42"/>
                  <p:cNvSpPr/>
                  <p:nvPr/>
                </p:nvSpPr>
                <p:spPr>
                  <a:xfrm>
                    <a:off x="79168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8" name="Google Shape;4178;p42"/>
                  <p:cNvSpPr/>
                  <p:nvPr/>
                </p:nvSpPr>
                <p:spPr>
                  <a:xfrm>
                    <a:off x="54490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9" name="Google Shape;4179;p42"/>
                  <p:cNvSpPr/>
                  <p:nvPr/>
                </p:nvSpPr>
                <p:spPr>
                  <a:xfrm>
                    <a:off x="57232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0" name="Google Shape;4180;p42"/>
                  <p:cNvSpPr/>
                  <p:nvPr/>
                </p:nvSpPr>
                <p:spPr>
                  <a:xfrm>
                    <a:off x="59974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1" name="Google Shape;4181;p42"/>
                  <p:cNvSpPr/>
                  <p:nvPr/>
                </p:nvSpPr>
                <p:spPr>
                  <a:xfrm>
                    <a:off x="62716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2" name="Google Shape;4182;p42"/>
                  <p:cNvSpPr/>
                  <p:nvPr/>
                </p:nvSpPr>
                <p:spPr>
                  <a:xfrm>
                    <a:off x="65458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3" name="Google Shape;4183;p42"/>
                  <p:cNvSpPr/>
                  <p:nvPr/>
                </p:nvSpPr>
                <p:spPr>
                  <a:xfrm>
                    <a:off x="68200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4" name="Google Shape;4184;p42"/>
                  <p:cNvSpPr/>
                  <p:nvPr/>
                </p:nvSpPr>
                <p:spPr>
                  <a:xfrm>
                    <a:off x="70942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5" name="Google Shape;4185;p42"/>
                  <p:cNvSpPr/>
                  <p:nvPr/>
                </p:nvSpPr>
                <p:spPr>
                  <a:xfrm>
                    <a:off x="73684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6" name="Google Shape;4186;p42"/>
                  <p:cNvSpPr/>
                  <p:nvPr/>
                </p:nvSpPr>
                <p:spPr>
                  <a:xfrm>
                    <a:off x="76426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7" name="Google Shape;4187;p42"/>
                  <p:cNvSpPr/>
                  <p:nvPr/>
                </p:nvSpPr>
                <p:spPr>
                  <a:xfrm>
                    <a:off x="79168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8" name="Google Shape;4188;p42"/>
                  <p:cNvSpPr/>
                  <p:nvPr/>
                </p:nvSpPr>
                <p:spPr>
                  <a:xfrm>
                    <a:off x="5449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9" name="Google Shape;4189;p42"/>
                  <p:cNvSpPr/>
                  <p:nvPr/>
                </p:nvSpPr>
                <p:spPr>
                  <a:xfrm>
                    <a:off x="5723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0" name="Google Shape;4190;p42"/>
                  <p:cNvSpPr/>
                  <p:nvPr/>
                </p:nvSpPr>
                <p:spPr>
                  <a:xfrm>
                    <a:off x="59974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1" name="Google Shape;4191;p42"/>
                  <p:cNvSpPr/>
                  <p:nvPr/>
                </p:nvSpPr>
                <p:spPr>
                  <a:xfrm>
                    <a:off x="62716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2" name="Google Shape;4192;p42"/>
                  <p:cNvSpPr/>
                  <p:nvPr/>
                </p:nvSpPr>
                <p:spPr>
                  <a:xfrm>
                    <a:off x="65458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3" name="Google Shape;4193;p42"/>
                  <p:cNvSpPr/>
                  <p:nvPr/>
                </p:nvSpPr>
                <p:spPr>
                  <a:xfrm>
                    <a:off x="6820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4" name="Google Shape;4194;p42"/>
                  <p:cNvSpPr/>
                  <p:nvPr/>
                </p:nvSpPr>
                <p:spPr>
                  <a:xfrm>
                    <a:off x="7094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5" name="Google Shape;4195;p42"/>
                  <p:cNvSpPr/>
                  <p:nvPr/>
                </p:nvSpPr>
                <p:spPr>
                  <a:xfrm>
                    <a:off x="73684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6" name="Google Shape;4196;p42"/>
                  <p:cNvSpPr/>
                  <p:nvPr/>
                </p:nvSpPr>
                <p:spPr>
                  <a:xfrm>
                    <a:off x="76426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7" name="Google Shape;4197;p42"/>
                  <p:cNvSpPr/>
                  <p:nvPr/>
                </p:nvSpPr>
                <p:spPr>
                  <a:xfrm>
                    <a:off x="79168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198" name="Google Shape;4198;p42"/>
            <p:cNvGrpSpPr/>
            <p:nvPr/>
          </p:nvGrpSpPr>
          <p:grpSpPr>
            <a:xfrm>
              <a:off x="5055357" y="596088"/>
              <a:ext cx="1237821" cy="1241000"/>
              <a:chOff x="2408969" y="2902913"/>
              <a:chExt cx="1237821" cy="1241000"/>
            </a:xfrm>
          </p:grpSpPr>
          <p:grpSp>
            <p:nvGrpSpPr>
              <p:cNvPr id="4199" name="Google Shape;4199;p42"/>
              <p:cNvGrpSpPr/>
              <p:nvPr/>
            </p:nvGrpSpPr>
            <p:grpSpPr>
              <a:xfrm>
                <a:off x="2408969" y="3258413"/>
                <a:ext cx="1237821" cy="177133"/>
                <a:chOff x="5449025" y="3078350"/>
                <a:chExt cx="1919400" cy="274200"/>
              </a:xfrm>
            </p:grpSpPr>
            <p:sp>
              <p:nvSpPr>
                <p:cNvPr id="4200" name="Google Shape;4200;p42"/>
                <p:cNvSpPr/>
                <p:nvPr/>
              </p:nvSpPr>
              <p:spPr>
                <a:xfrm>
                  <a:off x="54490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1" name="Google Shape;4201;p42"/>
                <p:cNvSpPr/>
                <p:nvPr/>
              </p:nvSpPr>
              <p:spPr>
                <a:xfrm>
                  <a:off x="57232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2" name="Google Shape;4202;p42"/>
                <p:cNvSpPr/>
                <p:nvPr/>
              </p:nvSpPr>
              <p:spPr>
                <a:xfrm>
                  <a:off x="59974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3" name="Google Shape;4203;p42"/>
                <p:cNvSpPr/>
                <p:nvPr/>
              </p:nvSpPr>
              <p:spPr>
                <a:xfrm>
                  <a:off x="62716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4" name="Google Shape;4204;p42"/>
                <p:cNvSpPr/>
                <p:nvPr/>
              </p:nvSpPr>
              <p:spPr>
                <a:xfrm>
                  <a:off x="65458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5" name="Google Shape;4205;p42"/>
                <p:cNvSpPr/>
                <p:nvPr/>
              </p:nvSpPr>
              <p:spPr>
                <a:xfrm>
                  <a:off x="68200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6" name="Google Shape;4206;p42"/>
                <p:cNvSpPr/>
                <p:nvPr/>
              </p:nvSpPr>
              <p:spPr>
                <a:xfrm>
                  <a:off x="70942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07" name="Google Shape;4207;p42"/>
              <p:cNvSpPr/>
              <p:nvPr/>
            </p:nvSpPr>
            <p:spPr>
              <a:xfrm>
                <a:off x="2408969" y="3435538"/>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8" name="Google Shape;4208;p42"/>
              <p:cNvSpPr/>
              <p:nvPr/>
            </p:nvSpPr>
            <p:spPr>
              <a:xfrm>
                <a:off x="2585801" y="3435538"/>
                <a:ext cx="176700" cy="1770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9" name="Google Shape;4209;p42"/>
              <p:cNvSpPr/>
              <p:nvPr/>
            </p:nvSpPr>
            <p:spPr>
              <a:xfrm>
                <a:off x="2762632" y="3435538"/>
                <a:ext cx="176700" cy="1770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0" name="Google Shape;4210;p42"/>
              <p:cNvSpPr/>
              <p:nvPr/>
            </p:nvSpPr>
            <p:spPr>
              <a:xfrm>
                <a:off x="2939464" y="3435538"/>
                <a:ext cx="176700" cy="1770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1" name="Google Shape;4211;p42"/>
              <p:cNvSpPr/>
              <p:nvPr/>
            </p:nvSpPr>
            <p:spPr>
              <a:xfrm>
                <a:off x="3116295" y="3435538"/>
                <a:ext cx="176700" cy="1770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2" name="Google Shape;4212;p42"/>
              <p:cNvSpPr/>
              <p:nvPr/>
            </p:nvSpPr>
            <p:spPr>
              <a:xfrm>
                <a:off x="3293127" y="3435538"/>
                <a:ext cx="176700" cy="1770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3" name="Google Shape;4213;p42"/>
              <p:cNvSpPr/>
              <p:nvPr/>
            </p:nvSpPr>
            <p:spPr>
              <a:xfrm>
                <a:off x="3469959" y="3435538"/>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14" name="Google Shape;4214;p42"/>
              <p:cNvGrpSpPr/>
              <p:nvPr/>
            </p:nvGrpSpPr>
            <p:grpSpPr>
              <a:xfrm>
                <a:off x="2408969" y="3612663"/>
                <a:ext cx="1237821" cy="177133"/>
                <a:chOff x="5449025" y="3078350"/>
                <a:chExt cx="1919400" cy="274200"/>
              </a:xfrm>
            </p:grpSpPr>
            <p:sp>
              <p:nvSpPr>
                <p:cNvPr id="4215" name="Google Shape;4215;p42"/>
                <p:cNvSpPr/>
                <p:nvPr/>
              </p:nvSpPr>
              <p:spPr>
                <a:xfrm>
                  <a:off x="54490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6" name="Google Shape;4216;p42"/>
                <p:cNvSpPr/>
                <p:nvPr/>
              </p:nvSpPr>
              <p:spPr>
                <a:xfrm>
                  <a:off x="57232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7" name="Google Shape;4217;p42"/>
                <p:cNvSpPr/>
                <p:nvPr/>
              </p:nvSpPr>
              <p:spPr>
                <a:xfrm>
                  <a:off x="59974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8" name="Google Shape;4218;p42"/>
                <p:cNvSpPr/>
                <p:nvPr/>
              </p:nvSpPr>
              <p:spPr>
                <a:xfrm>
                  <a:off x="62716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9" name="Google Shape;4219;p42"/>
                <p:cNvSpPr/>
                <p:nvPr/>
              </p:nvSpPr>
              <p:spPr>
                <a:xfrm>
                  <a:off x="65458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0" name="Google Shape;4220;p42"/>
                <p:cNvSpPr/>
                <p:nvPr/>
              </p:nvSpPr>
              <p:spPr>
                <a:xfrm>
                  <a:off x="68200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1" name="Google Shape;4221;p42"/>
                <p:cNvSpPr/>
                <p:nvPr/>
              </p:nvSpPr>
              <p:spPr>
                <a:xfrm>
                  <a:off x="70942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22" name="Google Shape;4222;p42"/>
              <p:cNvGrpSpPr/>
              <p:nvPr/>
            </p:nvGrpSpPr>
            <p:grpSpPr>
              <a:xfrm rot="5400000">
                <a:off x="2408969" y="3435538"/>
                <a:ext cx="1237821" cy="177133"/>
                <a:chOff x="5449025" y="3078350"/>
                <a:chExt cx="1919400" cy="274200"/>
              </a:xfrm>
            </p:grpSpPr>
            <p:sp>
              <p:nvSpPr>
                <p:cNvPr id="4223" name="Google Shape;4223;p42"/>
                <p:cNvSpPr/>
                <p:nvPr/>
              </p:nvSpPr>
              <p:spPr>
                <a:xfrm>
                  <a:off x="5449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4" name="Google Shape;4224;p42"/>
                <p:cNvSpPr/>
                <p:nvPr/>
              </p:nvSpPr>
              <p:spPr>
                <a:xfrm>
                  <a:off x="5723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5" name="Google Shape;4225;p42"/>
                <p:cNvSpPr/>
                <p:nvPr/>
              </p:nvSpPr>
              <p:spPr>
                <a:xfrm>
                  <a:off x="59974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6" name="Google Shape;4226;p42"/>
                <p:cNvSpPr/>
                <p:nvPr/>
              </p:nvSpPr>
              <p:spPr>
                <a:xfrm>
                  <a:off x="62716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7" name="Google Shape;4227;p42"/>
                <p:cNvSpPr/>
                <p:nvPr/>
              </p:nvSpPr>
              <p:spPr>
                <a:xfrm>
                  <a:off x="65458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8" name="Google Shape;4228;p42"/>
                <p:cNvSpPr/>
                <p:nvPr/>
              </p:nvSpPr>
              <p:spPr>
                <a:xfrm>
                  <a:off x="6820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9" name="Google Shape;4229;p42"/>
                <p:cNvSpPr/>
                <p:nvPr/>
              </p:nvSpPr>
              <p:spPr>
                <a:xfrm>
                  <a:off x="7094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30" name="Google Shape;4230;p42"/>
              <p:cNvSpPr/>
              <p:nvPr/>
            </p:nvSpPr>
            <p:spPr>
              <a:xfrm>
                <a:off x="2408969" y="3081288"/>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1" name="Google Shape;4231;p42"/>
              <p:cNvSpPr/>
              <p:nvPr/>
            </p:nvSpPr>
            <p:spPr>
              <a:xfrm>
                <a:off x="2585801" y="3081288"/>
                <a:ext cx="176700" cy="1770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2" name="Google Shape;4232;p42"/>
              <p:cNvSpPr/>
              <p:nvPr/>
            </p:nvSpPr>
            <p:spPr>
              <a:xfrm>
                <a:off x="2939464" y="3081288"/>
                <a:ext cx="176700" cy="1770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3" name="Google Shape;4233;p42"/>
              <p:cNvSpPr/>
              <p:nvPr/>
            </p:nvSpPr>
            <p:spPr>
              <a:xfrm>
                <a:off x="3293127" y="3081288"/>
                <a:ext cx="176700" cy="1770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4" name="Google Shape;4234;p42"/>
              <p:cNvSpPr/>
              <p:nvPr/>
            </p:nvSpPr>
            <p:spPr>
              <a:xfrm>
                <a:off x="3469959" y="3081288"/>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5" name="Google Shape;4235;p42"/>
              <p:cNvSpPr/>
              <p:nvPr/>
            </p:nvSpPr>
            <p:spPr>
              <a:xfrm>
                <a:off x="2408969" y="2902913"/>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6" name="Google Shape;4236;p42"/>
              <p:cNvSpPr/>
              <p:nvPr/>
            </p:nvSpPr>
            <p:spPr>
              <a:xfrm>
                <a:off x="2585801" y="2902913"/>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7" name="Google Shape;4237;p42"/>
              <p:cNvSpPr/>
              <p:nvPr/>
            </p:nvSpPr>
            <p:spPr>
              <a:xfrm>
                <a:off x="2939464" y="2902913"/>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8" name="Google Shape;4238;p42"/>
              <p:cNvSpPr/>
              <p:nvPr/>
            </p:nvSpPr>
            <p:spPr>
              <a:xfrm>
                <a:off x="3293127" y="2902913"/>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9" name="Google Shape;4239;p42"/>
              <p:cNvSpPr/>
              <p:nvPr/>
            </p:nvSpPr>
            <p:spPr>
              <a:xfrm>
                <a:off x="3469959" y="2902913"/>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0" name="Google Shape;4240;p42"/>
              <p:cNvSpPr/>
              <p:nvPr/>
            </p:nvSpPr>
            <p:spPr>
              <a:xfrm>
                <a:off x="2408969" y="3789788"/>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1" name="Google Shape;4241;p42"/>
              <p:cNvSpPr/>
              <p:nvPr/>
            </p:nvSpPr>
            <p:spPr>
              <a:xfrm>
                <a:off x="2585801" y="3789788"/>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2" name="Google Shape;4242;p42"/>
              <p:cNvSpPr/>
              <p:nvPr/>
            </p:nvSpPr>
            <p:spPr>
              <a:xfrm>
                <a:off x="2939464" y="3789788"/>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3" name="Google Shape;4243;p42"/>
              <p:cNvSpPr/>
              <p:nvPr/>
            </p:nvSpPr>
            <p:spPr>
              <a:xfrm>
                <a:off x="3293127" y="3789788"/>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4" name="Google Shape;4244;p42"/>
              <p:cNvSpPr/>
              <p:nvPr/>
            </p:nvSpPr>
            <p:spPr>
              <a:xfrm>
                <a:off x="3469959" y="3789788"/>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5" name="Google Shape;4245;p42"/>
              <p:cNvSpPr/>
              <p:nvPr/>
            </p:nvSpPr>
            <p:spPr>
              <a:xfrm>
                <a:off x="2408969" y="3966913"/>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6" name="Google Shape;4246;p42"/>
              <p:cNvSpPr/>
              <p:nvPr/>
            </p:nvSpPr>
            <p:spPr>
              <a:xfrm>
                <a:off x="2585801" y="3966913"/>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7" name="Google Shape;4247;p42"/>
              <p:cNvSpPr/>
              <p:nvPr/>
            </p:nvSpPr>
            <p:spPr>
              <a:xfrm>
                <a:off x="2762632" y="3966913"/>
                <a:ext cx="176700" cy="1770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8" name="Google Shape;4248;p42"/>
              <p:cNvSpPr/>
              <p:nvPr/>
            </p:nvSpPr>
            <p:spPr>
              <a:xfrm>
                <a:off x="2939464" y="3966913"/>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9" name="Google Shape;4249;p42"/>
              <p:cNvSpPr/>
              <p:nvPr/>
            </p:nvSpPr>
            <p:spPr>
              <a:xfrm>
                <a:off x="3293127" y="3966913"/>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0" name="Google Shape;4250;p42"/>
              <p:cNvSpPr/>
              <p:nvPr/>
            </p:nvSpPr>
            <p:spPr>
              <a:xfrm>
                <a:off x="3469959" y="3966913"/>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51" name="Google Shape;4251;p42"/>
              <p:cNvGrpSpPr/>
              <p:nvPr/>
            </p:nvGrpSpPr>
            <p:grpSpPr>
              <a:xfrm>
                <a:off x="2585493" y="3080102"/>
                <a:ext cx="176700" cy="177000"/>
                <a:chOff x="3832268" y="4133839"/>
                <a:chExt cx="176700" cy="177000"/>
              </a:xfrm>
            </p:grpSpPr>
            <p:sp>
              <p:nvSpPr>
                <p:cNvPr id="4252" name="Google Shape;4252;p42"/>
                <p:cNvSpPr/>
                <p:nvPr/>
              </p:nvSpPr>
              <p:spPr>
                <a:xfrm>
                  <a:off x="3832268" y="4133839"/>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3" name="Google Shape;4253;p42"/>
                <p:cNvSpPr/>
                <p:nvPr/>
              </p:nvSpPr>
              <p:spPr>
                <a:xfrm>
                  <a:off x="3878625" y="4180338"/>
                  <a:ext cx="84000" cy="840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54" name="Google Shape;4254;p42"/>
              <p:cNvGrpSpPr/>
              <p:nvPr/>
            </p:nvGrpSpPr>
            <p:grpSpPr>
              <a:xfrm>
                <a:off x="2939530" y="3080102"/>
                <a:ext cx="176700" cy="177000"/>
                <a:chOff x="3832268" y="4133839"/>
                <a:chExt cx="176700" cy="177000"/>
              </a:xfrm>
            </p:grpSpPr>
            <p:sp>
              <p:nvSpPr>
                <p:cNvPr id="4255" name="Google Shape;4255;p42"/>
                <p:cNvSpPr/>
                <p:nvPr/>
              </p:nvSpPr>
              <p:spPr>
                <a:xfrm>
                  <a:off x="3832268" y="4133839"/>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6" name="Google Shape;4256;p42"/>
                <p:cNvSpPr/>
                <p:nvPr/>
              </p:nvSpPr>
              <p:spPr>
                <a:xfrm>
                  <a:off x="3878625" y="4180338"/>
                  <a:ext cx="84000" cy="840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57" name="Google Shape;4257;p42"/>
              <p:cNvGrpSpPr/>
              <p:nvPr/>
            </p:nvGrpSpPr>
            <p:grpSpPr>
              <a:xfrm>
                <a:off x="3293793" y="3080102"/>
                <a:ext cx="176700" cy="177000"/>
                <a:chOff x="3832268" y="4133839"/>
                <a:chExt cx="176700" cy="177000"/>
              </a:xfrm>
            </p:grpSpPr>
            <p:sp>
              <p:nvSpPr>
                <p:cNvPr id="4258" name="Google Shape;4258;p42"/>
                <p:cNvSpPr/>
                <p:nvPr/>
              </p:nvSpPr>
              <p:spPr>
                <a:xfrm>
                  <a:off x="3832268" y="4133839"/>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9" name="Google Shape;4259;p42"/>
                <p:cNvSpPr/>
                <p:nvPr/>
              </p:nvSpPr>
              <p:spPr>
                <a:xfrm>
                  <a:off x="3878625" y="4180338"/>
                  <a:ext cx="84000" cy="840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60" name="Google Shape;4260;p42"/>
              <p:cNvGrpSpPr/>
              <p:nvPr/>
            </p:nvGrpSpPr>
            <p:grpSpPr>
              <a:xfrm>
                <a:off x="2585493" y="3435602"/>
                <a:ext cx="176700" cy="177000"/>
                <a:chOff x="3832268" y="4133839"/>
                <a:chExt cx="176700" cy="177000"/>
              </a:xfrm>
            </p:grpSpPr>
            <p:sp>
              <p:nvSpPr>
                <p:cNvPr id="4261" name="Google Shape;4261;p42"/>
                <p:cNvSpPr/>
                <p:nvPr/>
              </p:nvSpPr>
              <p:spPr>
                <a:xfrm>
                  <a:off x="3832268" y="4133839"/>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2" name="Google Shape;4262;p42"/>
                <p:cNvSpPr/>
                <p:nvPr/>
              </p:nvSpPr>
              <p:spPr>
                <a:xfrm>
                  <a:off x="3878625" y="4180338"/>
                  <a:ext cx="84000" cy="840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63" name="Google Shape;4263;p42"/>
              <p:cNvGrpSpPr/>
              <p:nvPr/>
            </p:nvGrpSpPr>
            <p:grpSpPr>
              <a:xfrm>
                <a:off x="2939518" y="3434939"/>
                <a:ext cx="176700" cy="177000"/>
                <a:chOff x="3832268" y="4133839"/>
                <a:chExt cx="176700" cy="177000"/>
              </a:xfrm>
            </p:grpSpPr>
            <p:sp>
              <p:nvSpPr>
                <p:cNvPr id="4264" name="Google Shape;4264;p42"/>
                <p:cNvSpPr/>
                <p:nvPr/>
              </p:nvSpPr>
              <p:spPr>
                <a:xfrm>
                  <a:off x="3832268" y="4133839"/>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5" name="Google Shape;4265;p42"/>
                <p:cNvSpPr/>
                <p:nvPr/>
              </p:nvSpPr>
              <p:spPr>
                <a:xfrm>
                  <a:off x="3878625" y="4180338"/>
                  <a:ext cx="84000" cy="840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66" name="Google Shape;4266;p42"/>
              <p:cNvGrpSpPr/>
              <p:nvPr/>
            </p:nvGrpSpPr>
            <p:grpSpPr>
              <a:xfrm>
                <a:off x="3293568" y="3434939"/>
                <a:ext cx="176700" cy="177000"/>
                <a:chOff x="3832268" y="4133839"/>
                <a:chExt cx="176700" cy="177000"/>
              </a:xfrm>
            </p:grpSpPr>
            <p:sp>
              <p:nvSpPr>
                <p:cNvPr id="4267" name="Google Shape;4267;p42"/>
                <p:cNvSpPr/>
                <p:nvPr/>
              </p:nvSpPr>
              <p:spPr>
                <a:xfrm>
                  <a:off x="3832268" y="4133839"/>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8" name="Google Shape;4268;p42"/>
                <p:cNvSpPr/>
                <p:nvPr/>
              </p:nvSpPr>
              <p:spPr>
                <a:xfrm>
                  <a:off x="3878625" y="4180338"/>
                  <a:ext cx="84000" cy="840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69" name="Google Shape;4269;p42"/>
              <p:cNvGrpSpPr/>
              <p:nvPr/>
            </p:nvGrpSpPr>
            <p:grpSpPr>
              <a:xfrm>
                <a:off x="3293793" y="3790514"/>
                <a:ext cx="176700" cy="177000"/>
                <a:chOff x="3832268" y="4133839"/>
                <a:chExt cx="176700" cy="177000"/>
              </a:xfrm>
            </p:grpSpPr>
            <p:sp>
              <p:nvSpPr>
                <p:cNvPr id="4270" name="Google Shape;4270;p42"/>
                <p:cNvSpPr/>
                <p:nvPr/>
              </p:nvSpPr>
              <p:spPr>
                <a:xfrm>
                  <a:off x="3832268" y="4133839"/>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1" name="Google Shape;4271;p42"/>
                <p:cNvSpPr/>
                <p:nvPr/>
              </p:nvSpPr>
              <p:spPr>
                <a:xfrm>
                  <a:off x="3878625" y="4180338"/>
                  <a:ext cx="84000" cy="840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72" name="Google Shape;4272;p42"/>
              <p:cNvGrpSpPr/>
              <p:nvPr/>
            </p:nvGrpSpPr>
            <p:grpSpPr>
              <a:xfrm>
                <a:off x="2939518" y="3789789"/>
                <a:ext cx="176700" cy="177000"/>
                <a:chOff x="3832268" y="4133839"/>
                <a:chExt cx="176700" cy="177000"/>
              </a:xfrm>
            </p:grpSpPr>
            <p:sp>
              <p:nvSpPr>
                <p:cNvPr id="4273" name="Google Shape;4273;p42"/>
                <p:cNvSpPr/>
                <p:nvPr/>
              </p:nvSpPr>
              <p:spPr>
                <a:xfrm>
                  <a:off x="3832268" y="4133839"/>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4" name="Google Shape;4274;p42"/>
                <p:cNvSpPr/>
                <p:nvPr/>
              </p:nvSpPr>
              <p:spPr>
                <a:xfrm>
                  <a:off x="3878625" y="4180338"/>
                  <a:ext cx="84000" cy="840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75" name="Google Shape;4275;p42"/>
              <p:cNvSpPr/>
              <p:nvPr/>
            </p:nvSpPr>
            <p:spPr>
              <a:xfrm>
                <a:off x="2585268" y="3789864"/>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6" name="Google Shape;4276;p42"/>
              <p:cNvSpPr/>
              <p:nvPr/>
            </p:nvSpPr>
            <p:spPr>
              <a:xfrm>
                <a:off x="2631625" y="3836363"/>
                <a:ext cx="84000" cy="840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77" name="Google Shape;4277;p42"/>
              <p:cNvGrpSpPr/>
              <p:nvPr/>
            </p:nvGrpSpPr>
            <p:grpSpPr>
              <a:xfrm rot="5400000">
                <a:off x="2232132" y="3434876"/>
                <a:ext cx="1237821" cy="177133"/>
                <a:chOff x="5449025" y="3078350"/>
                <a:chExt cx="1919400" cy="274200"/>
              </a:xfrm>
            </p:grpSpPr>
            <p:sp>
              <p:nvSpPr>
                <p:cNvPr id="4278" name="Google Shape;4278;p42"/>
                <p:cNvSpPr/>
                <p:nvPr/>
              </p:nvSpPr>
              <p:spPr>
                <a:xfrm>
                  <a:off x="54490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9" name="Google Shape;4279;p42"/>
                <p:cNvSpPr/>
                <p:nvPr/>
              </p:nvSpPr>
              <p:spPr>
                <a:xfrm>
                  <a:off x="57232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0" name="Google Shape;4280;p42"/>
                <p:cNvSpPr/>
                <p:nvPr/>
              </p:nvSpPr>
              <p:spPr>
                <a:xfrm>
                  <a:off x="59974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1" name="Google Shape;4281;p42"/>
                <p:cNvSpPr/>
                <p:nvPr/>
              </p:nvSpPr>
              <p:spPr>
                <a:xfrm>
                  <a:off x="62716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2" name="Google Shape;4282;p42"/>
                <p:cNvSpPr/>
                <p:nvPr/>
              </p:nvSpPr>
              <p:spPr>
                <a:xfrm>
                  <a:off x="65458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3" name="Google Shape;4283;p42"/>
                <p:cNvSpPr/>
                <p:nvPr/>
              </p:nvSpPr>
              <p:spPr>
                <a:xfrm>
                  <a:off x="68200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4" name="Google Shape;4284;p42"/>
                <p:cNvSpPr/>
                <p:nvPr/>
              </p:nvSpPr>
              <p:spPr>
                <a:xfrm>
                  <a:off x="70942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85" name="Google Shape;4285;p42"/>
              <p:cNvGrpSpPr/>
              <p:nvPr/>
            </p:nvGrpSpPr>
            <p:grpSpPr>
              <a:xfrm rot="5400000">
                <a:off x="2585794" y="3435538"/>
                <a:ext cx="1237821" cy="177133"/>
                <a:chOff x="5449025" y="3078350"/>
                <a:chExt cx="1919400" cy="274200"/>
              </a:xfrm>
            </p:grpSpPr>
            <p:sp>
              <p:nvSpPr>
                <p:cNvPr id="4286" name="Google Shape;4286;p42"/>
                <p:cNvSpPr/>
                <p:nvPr/>
              </p:nvSpPr>
              <p:spPr>
                <a:xfrm>
                  <a:off x="54490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7" name="Google Shape;4287;p42"/>
                <p:cNvSpPr/>
                <p:nvPr/>
              </p:nvSpPr>
              <p:spPr>
                <a:xfrm>
                  <a:off x="57232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8" name="Google Shape;4288;p42"/>
                <p:cNvSpPr/>
                <p:nvPr/>
              </p:nvSpPr>
              <p:spPr>
                <a:xfrm>
                  <a:off x="59974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9" name="Google Shape;4289;p42"/>
                <p:cNvSpPr/>
                <p:nvPr/>
              </p:nvSpPr>
              <p:spPr>
                <a:xfrm>
                  <a:off x="62716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0" name="Google Shape;4290;p42"/>
                <p:cNvSpPr/>
                <p:nvPr/>
              </p:nvSpPr>
              <p:spPr>
                <a:xfrm>
                  <a:off x="65458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1" name="Google Shape;4291;p42"/>
                <p:cNvSpPr/>
                <p:nvPr/>
              </p:nvSpPr>
              <p:spPr>
                <a:xfrm>
                  <a:off x="68200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2" name="Google Shape;4292;p42"/>
                <p:cNvSpPr/>
                <p:nvPr/>
              </p:nvSpPr>
              <p:spPr>
                <a:xfrm>
                  <a:off x="70942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293" name="Google Shape;4293;p42"/>
          <p:cNvGrpSpPr/>
          <p:nvPr/>
        </p:nvGrpSpPr>
        <p:grpSpPr>
          <a:xfrm>
            <a:off x="6210195" y="3715103"/>
            <a:ext cx="530946" cy="520706"/>
            <a:chOff x="5996725" y="610550"/>
            <a:chExt cx="823300" cy="822600"/>
          </a:xfrm>
        </p:grpSpPr>
        <p:sp>
          <p:nvSpPr>
            <p:cNvPr id="4294" name="Google Shape;4294;p42"/>
            <p:cNvSpPr/>
            <p:nvPr/>
          </p:nvSpPr>
          <p:spPr>
            <a:xfrm>
              <a:off x="5996725" y="610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5" name="Google Shape;4295;p42"/>
            <p:cNvSpPr/>
            <p:nvPr/>
          </p:nvSpPr>
          <p:spPr>
            <a:xfrm>
              <a:off x="6270925" y="610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6" name="Google Shape;4296;p42"/>
            <p:cNvSpPr/>
            <p:nvPr/>
          </p:nvSpPr>
          <p:spPr>
            <a:xfrm>
              <a:off x="6545125" y="610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7" name="Google Shape;4297;p42"/>
            <p:cNvSpPr/>
            <p:nvPr/>
          </p:nvSpPr>
          <p:spPr>
            <a:xfrm>
              <a:off x="5996725" y="884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8" name="Google Shape;4298;p42"/>
            <p:cNvSpPr/>
            <p:nvPr/>
          </p:nvSpPr>
          <p:spPr>
            <a:xfrm>
              <a:off x="6270925" y="884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9" name="Google Shape;4299;p42"/>
            <p:cNvSpPr/>
            <p:nvPr/>
          </p:nvSpPr>
          <p:spPr>
            <a:xfrm>
              <a:off x="6545125" y="884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0" name="Google Shape;4300;p42"/>
            <p:cNvSpPr/>
            <p:nvPr/>
          </p:nvSpPr>
          <p:spPr>
            <a:xfrm>
              <a:off x="5997425" y="1158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1" name="Google Shape;4301;p42"/>
            <p:cNvSpPr/>
            <p:nvPr/>
          </p:nvSpPr>
          <p:spPr>
            <a:xfrm>
              <a:off x="6271625" y="1158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2" name="Google Shape;4302;p42"/>
            <p:cNvSpPr/>
            <p:nvPr/>
          </p:nvSpPr>
          <p:spPr>
            <a:xfrm>
              <a:off x="6545825" y="1158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03" name="Google Shape;4303;p42"/>
          <p:cNvGrpSpPr/>
          <p:nvPr/>
        </p:nvGrpSpPr>
        <p:grpSpPr>
          <a:xfrm>
            <a:off x="5962045" y="2909503"/>
            <a:ext cx="177283" cy="520706"/>
            <a:chOff x="6545125" y="610550"/>
            <a:chExt cx="274900" cy="822600"/>
          </a:xfrm>
        </p:grpSpPr>
        <p:sp>
          <p:nvSpPr>
            <p:cNvPr id="4304" name="Google Shape;4304;p42"/>
            <p:cNvSpPr/>
            <p:nvPr/>
          </p:nvSpPr>
          <p:spPr>
            <a:xfrm>
              <a:off x="6545125" y="610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5" name="Google Shape;4305;p42"/>
            <p:cNvSpPr/>
            <p:nvPr/>
          </p:nvSpPr>
          <p:spPr>
            <a:xfrm>
              <a:off x="6545125" y="884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6" name="Google Shape;4306;p42"/>
            <p:cNvSpPr/>
            <p:nvPr/>
          </p:nvSpPr>
          <p:spPr>
            <a:xfrm>
              <a:off x="6545825" y="1158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07" name="Google Shape;4307;p42"/>
          <p:cNvGrpSpPr/>
          <p:nvPr/>
        </p:nvGrpSpPr>
        <p:grpSpPr>
          <a:xfrm>
            <a:off x="1524957" y="3211840"/>
            <a:ext cx="1768767" cy="1735686"/>
            <a:chOff x="5448325" y="610550"/>
            <a:chExt cx="2742700" cy="2742000"/>
          </a:xfrm>
        </p:grpSpPr>
        <p:sp>
          <p:nvSpPr>
            <p:cNvPr id="4308" name="Google Shape;4308;p42"/>
            <p:cNvSpPr/>
            <p:nvPr/>
          </p:nvSpPr>
          <p:spPr>
            <a:xfrm>
              <a:off x="5448325" y="610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9" name="Google Shape;4309;p42"/>
            <p:cNvSpPr/>
            <p:nvPr/>
          </p:nvSpPr>
          <p:spPr>
            <a:xfrm>
              <a:off x="5722525" y="610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0" name="Google Shape;4310;p42"/>
            <p:cNvSpPr/>
            <p:nvPr/>
          </p:nvSpPr>
          <p:spPr>
            <a:xfrm>
              <a:off x="5996725" y="610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1" name="Google Shape;4311;p42"/>
            <p:cNvSpPr/>
            <p:nvPr/>
          </p:nvSpPr>
          <p:spPr>
            <a:xfrm>
              <a:off x="6270925" y="610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2" name="Google Shape;4312;p42"/>
            <p:cNvSpPr/>
            <p:nvPr/>
          </p:nvSpPr>
          <p:spPr>
            <a:xfrm>
              <a:off x="6545125" y="610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3" name="Google Shape;4313;p42"/>
            <p:cNvSpPr/>
            <p:nvPr/>
          </p:nvSpPr>
          <p:spPr>
            <a:xfrm>
              <a:off x="6819325" y="610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4" name="Google Shape;4314;p42"/>
            <p:cNvSpPr/>
            <p:nvPr/>
          </p:nvSpPr>
          <p:spPr>
            <a:xfrm>
              <a:off x="7093525" y="610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5" name="Google Shape;4315;p42"/>
            <p:cNvSpPr/>
            <p:nvPr/>
          </p:nvSpPr>
          <p:spPr>
            <a:xfrm>
              <a:off x="7367725" y="610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6" name="Google Shape;4316;p42"/>
            <p:cNvSpPr/>
            <p:nvPr/>
          </p:nvSpPr>
          <p:spPr>
            <a:xfrm>
              <a:off x="7641925" y="610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7" name="Google Shape;4317;p42"/>
            <p:cNvSpPr/>
            <p:nvPr/>
          </p:nvSpPr>
          <p:spPr>
            <a:xfrm>
              <a:off x="7916125" y="610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8" name="Google Shape;4318;p42"/>
            <p:cNvSpPr/>
            <p:nvPr/>
          </p:nvSpPr>
          <p:spPr>
            <a:xfrm>
              <a:off x="5448325" y="884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9" name="Google Shape;4319;p42"/>
            <p:cNvSpPr/>
            <p:nvPr/>
          </p:nvSpPr>
          <p:spPr>
            <a:xfrm>
              <a:off x="5722525" y="884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0" name="Google Shape;4320;p42"/>
            <p:cNvSpPr/>
            <p:nvPr/>
          </p:nvSpPr>
          <p:spPr>
            <a:xfrm>
              <a:off x="5996725" y="884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1" name="Google Shape;4321;p42"/>
            <p:cNvSpPr/>
            <p:nvPr/>
          </p:nvSpPr>
          <p:spPr>
            <a:xfrm>
              <a:off x="6270925" y="884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2" name="Google Shape;4322;p42"/>
            <p:cNvSpPr/>
            <p:nvPr/>
          </p:nvSpPr>
          <p:spPr>
            <a:xfrm>
              <a:off x="6545125" y="884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3" name="Google Shape;4323;p42"/>
            <p:cNvSpPr/>
            <p:nvPr/>
          </p:nvSpPr>
          <p:spPr>
            <a:xfrm>
              <a:off x="6819325" y="884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4" name="Google Shape;4324;p42"/>
            <p:cNvSpPr/>
            <p:nvPr/>
          </p:nvSpPr>
          <p:spPr>
            <a:xfrm>
              <a:off x="7093525" y="884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5" name="Google Shape;4325;p42"/>
            <p:cNvSpPr/>
            <p:nvPr/>
          </p:nvSpPr>
          <p:spPr>
            <a:xfrm>
              <a:off x="7367725" y="884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6" name="Google Shape;4326;p42"/>
            <p:cNvSpPr/>
            <p:nvPr/>
          </p:nvSpPr>
          <p:spPr>
            <a:xfrm>
              <a:off x="7641925" y="884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7" name="Google Shape;4327;p42"/>
            <p:cNvSpPr/>
            <p:nvPr/>
          </p:nvSpPr>
          <p:spPr>
            <a:xfrm>
              <a:off x="7916125" y="884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8" name="Google Shape;4328;p42"/>
            <p:cNvSpPr/>
            <p:nvPr/>
          </p:nvSpPr>
          <p:spPr>
            <a:xfrm>
              <a:off x="5449025" y="1158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9" name="Google Shape;4329;p42"/>
            <p:cNvSpPr/>
            <p:nvPr/>
          </p:nvSpPr>
          <p:spPr>
            <a:xfrm>
              <a:off x="5723225" y="1158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0" name="Google Shape;4330;p42"/>
            <p:cNvSpPr/>
            <p:nvPr/>
          </p:nvSpPr>
          <p:spPr>
            <a:xfrm>
              <a:off x="5997425" y="1158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1" name="Google Shape;4331;p42"/>
            <p:cNvSpPr/>
            <p:nvPr/>
          </p:nvSpPr>
          <p:spPr>
            <a:xfrm>
              <a:off x="6271625" y="1158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2" name="Google Shape;4332;p42"/>
            <p:cNvSpPr/>
            <p:nvPr/>
          </p:nvSpPr>
          <p:spPr>
            <a:xfrm>
              <a:off x="6545825" y="1158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3" name="Google Shape;4333;p42"/>
            <p:cNvSpPr/>
            <p:nvPr/>
          </p:nvSpPr>
          <p:spPr>
            <a:xfrm>
              <a:off x="6820025" y="1158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4" name="Google Shape;4334;p42"/>
            <p:cNvSpPr/>
            <p:nvPr/>
          </p:nvSpPr>
          <p:spPr>
            <a:xfrm>
              <a:off x="7094225" y="1158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5" name="Google Shape;4335;p42"/>
            <p:cNvSpPr/>
            <p:nvPr/>
          </p:nvSpPr>
          <p:spPr>
            <a:xfrm>
              <a:off x="7368425" y="1158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6" name="Google Shape;4336;p42"/>
            <p:cNvSpPr/>
            <p:nvPr/>
          </p:nvSpPr>
          <p:spPr>
            <a:xfrm>
              <a:off x="7642625" y="1158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7" name="Google Shape;4337;p42"/>
            <p:cNvSpPr/>
            <p:nvPr/>
          </p:nvSpPr>
          <p:spPr>
            <a:xfrm>
              <a:off x="7916825" y="1158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8" name="Google Shape;4338;p42"/>
            <p:cNvSpPr/>
            <p:nvPr/>
          </p:nvSpPr>
          <p:spPr>
            <a:xfrm>
              <a:off x="5449025" y="1433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9" name="Google Shape;4339;p42"/>
            <p:cNvSpPr/>
            <p:nvPr/>
          </p:nvSpPr>
          <p:spPr>
            <a:xfrm>
              <a:off x="5723225" y="1433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0" name="Google Shape;4340;p42"/>
            <p:cNvSpPr/>
            <p:nvPr/>
          </p:nvSpPr>
          <p:spPr>
            <a:xfrm>
              <a:off x="5997425" y="1433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1" name="Google Shape;4341;p42"/>
            <p:cNvSpPr/>
            <p:nvPr/>
          </p:nvSpPr>
          <p:spPr>
            <a:xfrm>
              <a:off x="6271625" y="1433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2" name="Google Shape;4342;p42"/>
            <p:cNvSpPr/>
            <p:nvPr/>
          </p:nvSpPr>
          <p:spPr>
            <a:xfrm>
              <a:off x="6545825" y="1433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3" name="Google Shape;4343;p42"/>
            <p:cNvSpPr/>
            <p:nvPr/>
          </p:nvSpPr>
          <p:spPr>
            <a:xfrm>
              <a:off x="6820025" y="1433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4" name="Google Shape;4344;p42"/>
            <p:cNvSpPr/>
            <p:nvPr/>
          </p:nvSpPr>
          <p:spPr>
            <a:xfrm>
              <a:off x="7094225" y="1433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5" name="Google Shape;4345;p42"/>
            <p:cNvSpPr/>
            <p:nvPr/>
          </p:nvSpPr>
          <p:spPr>
            <a:xfrm>
              <a:off x="7368425" y="1433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6" name="Google Shape;4346;p42"/>
            <p:cNvSpPr/>
            <p:nvPr/>
          </p:nvSpPr>
          <p:spPr>
            <a:xfrm>
              <a:off x="7642625" y="1433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7" name="Google Shape;4347;p42"/>
            <p:cNvSpPr/>
            <p:nvPr/>
          </p:nvSpPr>
          <p:spPr>
            <a:xfrm>
              <a:off x="7916825" y="1433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8" name="Google Shape;4348;p42"/>
            <p:cNvSpPr/>
            <p:nvPr/>
          </p:nvSpPr>
          <p:spPr>
            <a:xfrm>
              <a:off x="54490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9" name="Google Shape;4349;p42"/>
            <p:cNvSpPr/>
            <p:nvPr/>
          </p:nvSpPr>
          <p:spPr>
            <a:xfrm>
              <a:off x="57232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0" name="Google Shape;4350;p42"/>
            <p:cNvSpPr/>
            <p:nvPr/>
          </p:nvSpPr>
          <p:spPr>
            <a:xfrm>
              <a:off x="59974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1" name="Google Shape;4351;p42"/>
            <p:cNvSpPr/>
            <p:nvPr/>
          </p:nvSpPr>
          <p:spPr>
            <a:xfrm>
              <a:off x="62716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2" name="Google Shape;4352;p42"/>
            <p:cNvSpPr/>
            <p:nvPr/>
          </p:nvSpPr>
          <p:spPr>
            <a:xfrm>
              <a:off x="65458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3" name="Google Shape;4353;p42"/>
            <p:cNvSpPr/>
            <p:nvPr/>
          </p:nvSpPr>
          <p:spPr>
            <a:xfrm>
              <a:off x="68200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4" name="Google Shape;4354;p42"/>
            <p:cNvSpPr/>
            <p:nvPr/>
          </p:nvSpPr>
          <p:spPr>
            <a:xfrm>
              <a:off x="70942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5" name="Google Shape;4355;p42"/>
            <p:cNvSpPr/>
            <p:nvPr/>
          </p:nvSpPr>
          <p:spPr>
            <a:xfrm>
              <a:off x="73684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6" name="Google Shape;4356;p42"/>
            <p:cNvSpPr/>
            <p:nvPr/>
          </p:nvSpPr>
          <p:spPr>
            <a:xfrm>
              <a:off x="76426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7" name="Google Shape;4357;p42"/>
            <p:cNvSpPr/>
            <p:nvPr/>
          </p:nvSpPr>
          <p:spPr>
            <a:xfrm>
              <a:off x="79168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8" name="Google Shape;4358;p42"/>
            <p:cNvSpPr/>
            <p:nvPr/>
          </p:nvSpPr>
          <p:spPr>
            <a:xfrm>
              <a:off x="54483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9" name="Google Shape;4359;p42"/>
            <p:cNvSpPr/>
            <p:nvPr/>
          </p:nvSpPr>
          <p:spPr>
            <a:xfrm>
              <a:off x="57225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0" name="Google Shape;4360;p42"/>
            <p:cNvSpPr/>
            <p:nvPr/>
          </p:nvSpPr>
          <p:spPr>
            <a:xfrm>
              <a:off x="59967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1" name="Google Shape;4361;p42"/>
            <p:cNvSpPr/>
            <p:nvPr/>
          </p:nvSpPr>
          <p:spPr>
            <a:xfrm>
              <a:off x="62709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2" name="Google Shape;4362;p42"/>
            <p:cNvSpPr/>
            <p:nvPr/>
          </p:nvSpPr>
          <p:spPr>
            <a:xfrm>
              <a:off x="65451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3" name="Google Shape;4363;p42"/>
            <p:cNvSpPr/>
            <p:nvPr/>
          </p:nvSpPr>
          <p:spPr>
            <a:xfrm>
              <a:off x="68193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4" name="Google Shape;4364;p42"/>
            <p:cNvSpPr/>
            <p:nvPr/>
          </p:nvSpPr>
          <p:spPr>
            <a:xfrm>
              <a:off x="70935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5" name="Google Shape;4365;p42"/>
            <p:cNvSpPr/>
            <p:nvPr/>
          </p:nvSpPr>
          <p:spPr>
            <a:xfrm>
              <a:off x="73677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6" name="Google Shape;4366;p42"/>
            <p:cNvSpPr/>
            <p:nvPr/>
          </p:nvSpPr>
          <p:spPr>
            <a:xfrm>
              <a:off x="76419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7" name="Google Shape;4367;p42"/>
            <p:cNvSpPr/>
            <p:nvPr/>
          </p:nvSpPr>
          <p:spPr>
            <a:xfrm>
              <a:off x="79161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8" name="Google Shape;4368;p42"/>
            <p:cNvSpPr/>
            <p:nvPr/>
          </p:nvSpPr>
          <p:spPr>
            <a:xfrm>
              <a:off x="54483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9" name="Google Shape;4369;p42"/>
            <p:cNvSpPr/>
            <p:nvPr/>
          </p:nvSpPr>
          <p:spPr>
            <a:xfrm>
              <a:off x="57225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0" name="Google Shape;4370;p42"/>
            <p:cNvSpPr/>
            <p:nvPr/>
          </p:nvSpPr>
          <p:spPr>
            <a:xfrm>
              <a:off x="59967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1" name="Google Shape;4371;p42"/>
            <p:cNvSpPr/>
            <p:nvPr/>
          </p:nvSpPr>
          <p:spPr>
            <a:xfrm>
              <a:off x="62709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2" name="Google Shape;4372;p42"/>
            <p:cNvSpPr/>
            <p:nvPr/>
          </p:nvSpPr>
          <p:spPr>
            <a:xfrm>
              <a:off x="65451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3" name="Google Shape;4373;p42"/>
            <p:cNvSpPr/>
            <p:nvPr/>
          </p:nvSpPr>
          <p:spPr>
            <a:xfrm>
              <a:off x="68193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4" name="Google Shape;4374;p42"/>
            <p:cNvSpPr/>
            <p:nvPr/>
          </p:nvSpPr>
          <p:spPr>
            <a:xfrm>
              <a:off x="70935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5" name="Google Shape;4375;p42"/>
            <p:cNvSpPr/>
            <p:nvPr/>
          </p:nvSpPr>
          <p:spPr>
            <a:xfrm>
              <a:off x="73677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6" name="Google Shape;4376;p42"/>
            <p:cNvSpPr/>
            <p:nvPr/>
          </p:nvSpPr>
          <p:spPr>
            <a:xfrm>
              <a:off x="76419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7" name="Google Shape;4377;p42"/>
            <p:cNvSpPr/>
            <p:nvPr/>
          </p:nvSpPr>
          <p:spPr>
            <a:xfrm>
              <a:off x="79161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8" name="Google Shape;4378;p42"/>
            <p:cNvSpPr/>
            <p:nvPr/>
          </p:nvSpPr>
          <p:spPr>
            <a:xfrm>
              <a:off x="54490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9" name="Google Shape;4379;p42"/>
            <p:cNvSpPr/>
            <p:nvPr/>
          </p:nvSpPr>
          <p:spPr>
            <a:xfrm>
              <a:off x="57232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0" name="Google Shape;4380;p42"/>
            <p:cNvSpPr/>
            <p:nvPr/>
          </p:nvSpPr>
          <p:spPr>
            <a:xfrm>
              <a:off x="59974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1" name="Google Shape;4381;p42"/>
            <p:cNvSpPr/>
            <p:nvPr/>
          </p:nvSpPr>
          <p:spPr>
            <a:xfrm>
              <a:off x="62716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2" name="Google Shape;4382;p42"/>
            <p:cNvSpPr/>
            <p:nvPr/>
          </p:nvSpPr>
          <p:spPr>
            <a:xfrm>
              <a:off x="65458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3" name="Google Shape;4383;p42"/>
            <p:cNvSpPr/>
            <p:nvPr/>
          </p:nvSpPr>
          <p:spPr>
            <a:xfrm>
              <a:off x="68200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4" name="Google Shape;4384;p42"/>
            <p:cNvSpPr/>
            <p:nvPr/>
          </p:nvSpPr>
          <p:spPr>
            <a:xfrm>
              <a:off x="70942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5" name="Google Shape;4385;p42"/>
            <p:cNvSpPr/>
            <p:nvPr/>
          </p:nvSpPr>
          <p:spPr>
            <a:xfrm>
              <a:off x="73684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6" name="Google Shape;4386;p42"/>
            <p:cNvSpPr/>
            <p:nvPr/>
          </p:nvSpPr>
          <p:spPr>
            <a:xfrm>
              <a:off x="76426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7" name="Google Shape;4387;p42"/>
            <p:cNvSpPr/>
            <p:nvPr/>
          </p:nvSpPr>
          <p:spPr>
            <a:xfrm>
              <a:off x="79168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8" name="Google Shape;4388;p42"/>
            <p:cNvSpPr/>
            <p:nvPr/>
          </p:nvSpPr>
          <p:spPr>
            <a:xfrm>
              <a:off x="54490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9" name="Google Shape;4389;p42"/>
            <p:cNvSpPr/>
            <p:nvPr/>
          </p:nvSpPr>
          <p:spPr>
            <a:xfrm>
              <a:off x="57232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0" name="Google Shape;4390;p42"/>
            <p:cNvSpPr/>
            <p:nvPr/>
          </p:nvSpPr>
          <p:spPr>
            <a:xfrm>
              <a:off x="59974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1" name="Google Shape;4391;p42"/>
            <p:cNvSpPr/>
            <p:nvPr/>
          </p:nvSpPr>
          <p:spPr>
            <a:xfrm>
              <a:off x="62716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2" name="Google Shape;4392;p42"/>
            <p:cNvSpPr/>
            <p:nvPr/>
          </p:nvSpPr>
          <p:spPr>
            <a:xfrm>
              <a:off x="65458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3" name="Google Shape;4393;p42"/>
            <p:cNvSpPr/>
            <p:nvPr/>
          </p:nvSpPr>
          <p:spPr>
            <a:xfrm>
              <a:off x="68200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4" name="Google Shape;4394;p42"/>
            <p:cNvSpPr/>
            <p:nvPr/>
          </p:nvSpPr>
          <p:spPr>
            <a:xfrm>
              <a:off x="70942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5" name="Google Shape;4395;p42"/>
            <p:cNvSpPr/>
            <p:nvPr/>
          </p:nvSpPr>
          <p:spPr>
            <a:xfrm>
              <a:off x="73684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6" name="Google Shape;4396;p42"/>
            <p:cNvSpPr/>
            <p:nvPr/>
          </p:nvSpPr>
          <p:spPr>
            <a:xfrm>
              <a:off x="76426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7" name="Google Shape;4397;p42"/>
            <p:cNvSpPr/>
            <p:nvPr/>
          </p:nvSpPr>
          <p:spPr>
            <a:xfrm>
              <a:off x="79168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8" name="Google Shape;4398;p42"/>
            <p:cNvSpPr/>
            <p:nvPr/>
          </p:nvSpPr>
          <p:spPr>
            <a:xfrm>
              <a:off x="54490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9" name="Google Shape;4399;p42"/>
            <p:cNvSpPr/>
            <p:nvPr/>
          </p:nvSpPr>
          <p:spPr>
            <a:xfrm>
              <a:off x="57232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0" name="Google Shape;4400;p42"/>
            <p:cNvSpPr/>
            <p:nvPr/>
          </p:nvSpPr>
          <p:spPr>
            <a:xfrm>
              <a:off x="59974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1" name="Google Shape;4401;p42"/>
            <p:cNvSpPr/>
            <p:nvPr/>
          </p:nvSpPr>
          <p:spPr>
            <a:xfrm>
              <a:off x="62716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2" name="Google Shape;4402;p42"/>
            <p:cNvSpPr/>
            <p:nvPr/>
          </p:nvSpPr>
          <p:spPr>
            <a:xfrm>
              <a:off x="65458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3" name="Google Shape;4403;p42"/>
            <p:cNvSpPr/>
            <p:nvPr/>
          </p:nvSpPr>
          <p:spPr>
            <a:xfrm>
              <a:off x="68200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4" name="Google Shape;4404;p42"/>
            <p:cNvSpPr/>
            <p:nvPr/>
          </p:nvSpPr>
          <p:spPr>
            <a:xfrm>
              <a:off x="70942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5" name="Google Shape;4405;p42"/>
            <p:cNvSpPr/>
            <p:nvPr/>
          </p:nvSpPr>
          <p:spPr>
            <a:xfrm>
              <a:off x="73684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6" name="Google Shape;4406;p42"/>
            <p:cNvSpPr/>
            <p:nvPr/>
          </p:nvSpPr>
          <p:spPr>
            <a:xfrm>
              <a:off x="76426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7" name="Google Shape;4407;p42"/>
            <p:cNvSpPr/>
            <p:nvPr/>
          </p:nvSpPr>
          <p:spPr>
            <a:xfrm>
              <a:off x="79168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1" name="Shape 4411"/>
        <p:cNvGrpSpPr/>
        <p:nvPr/>
      </p:nvGrpSpPr>
      <p:grpSpPr>
        <a:xfrm>
          <a:off x="0" y="0"/>
          <a:ext cx="0" cy="0"/>
          <a:chOff x="0" y="0"/>
          <a:chExt cx="0" cy="0"/>
        </a:xfrm>
      </p:grpSpPr>
      <p:grpSp>
        <p:nvGrpSpPr>
          <p:cNvPr id="4412" name="Google Shape;4412;p43"/>
          <p:cNvGrpSpPr/>
          <p:nvPr/>
        </p:nvGrpSpPr>
        <p:grpSpPr>
          <a:xfrm>
            <a:off x="2846400" y="1066273"/>
            <a:ext cx="3542649" cy="3010964"/>
            <a:chOff x="495951" y="152400"/>
            <a:chExt cx="3542649" cy="3010964"/>
          </a:xfrm>
        </p:grpSpPr>
        <p:grpSp>
          <p:nvGrpSpPr>
            <p:cNvPr id="4413" name="Google Shape;4413;p43"/>
            <p:cNvGrpSpPr/>
            <p:nvPr/>
          </p:nvGrpSpPr>
          <p:grpSpPr>
            <a:xfrm>
              <a:off x="495951" y="152400"/>
              <a:ext cx="3542649" cy="3010964"/>
              <a:chOff x="572151" y="1027636"/>
              <a:chExt cx="3542649" cy="3010964"/>
            </a:xfrm>
          </p:grpSpPr>
          <p:grpSp>
            <p:nvGrpSpPr>
              <p:cNvPr id="4414" name="Google Shape;4414;p43"/>
              <p:cNvGrpSpPr/>
              <p:nvPr/>
            </p:nvGrpSpPr>
            <p:grpSpPr>
              <a:xfrm>
                <a:off x="572151" y="1027636"/>
                <a:ext cx="3542649" cy="3010964"/>
                <a:chOff x="698254" y="1117901"/>
                <a:chExt cx="3542649" cy="3010964"/>
              </a:xfrm>
            </p:grpSpPr>
            <p:grpSp>
              <p:nvGrpSpPr>
                <p:cNvPr id="4415" name="Google Shape;4415;p43"/>
                <p:cNvGrpSpPr/>
                <p:nvPr/>
              </p:nvGrpSpPr>
              <p:grpSpPr>
                <a:xfrm>
                  <a:off x="700818" y="1117901"/>
                  <a:ext cx="3537517" cy="2480032"/>
                  <a:chOff x="2106868" y="2103489"/>
                  <a:chExt cx="3537517" cy="2480032"/>
                </a:xfrm>
              </p:grpSpPr>
              <p:grpSp>
                <p:nvGrpSpPr>
                  <p:cNvPr id="4416" name="Google Shape;4416;p43"/>
                  <p:cNvGrpSpPr/>
                  <p:nvPr/>
                </p:nvGrpSpPr>
                <p:grpSpPr>
                  <a:xfrm>
                    <a:off x="2106980" y="2103489"/>
                    <a:ext cx="3537292" cy="1239932"/>
                    <a:chOff x="4053293" y="687139"/>
                    <a:chExt cx="3537292" cy="1239932"/>
                  </a:xfrm>
                </p:grpSpPr>
                <p:grpSp>
                  <p:nvGrpSpPr>
                    <p:cNvPr id="4417" name="Google Shape;4417;p43"/>
                    <p:cNvGrpSpPr/>
                    <p:nvPr/>
                  </p:nvGrpSpPr>
                  <p:grpSpPr>
                    <a:xfrm>
                      <a:off x="4053293" y="687139"/>
                      <a:ext cx="1768767" cy="1239932"/>
                      <a:chOff x="5448325" y="1433150"/>
                      <a:chExt cx="2742700" cy="1919400"/>
                    </a:xfrm>
                  </p:grpSpPr>
                  <p:sp>
                    <p:nvSpPr>
                      <p:cNvPr id="4418" name="Google Shape;4418;p43"/>
                      <p:cNvSpPr/>
                      <p:nvPr/>
                    </p:nvSpPr>
                    <p:spPr>
                      <a:xfrm>
                        <a:off x="54490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9" name="Google Shape;4419;p43"/>
                      <p:cNvSpPr/>
                      <p:nvPr/>
                    </p:nvSpPr>
                    <p:spPr>
                      <a:xfrm>
                        <a:off x="57232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0" name="Google Shape;4420;p43"/>
                      <p:cNvSpPr/>
                      <p:nvPr/>
                    </p:nvSpPr>
                    <p:spPr>
                      <a:xfrm>
                        <a:off x="59974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1" name="Google Shape;4421;p43"/>
                      <p:cNvSpPr/>
                      <p:nvPr/>
                    </p:nvSpPr>
                    <p:spPr>
                      <a:xfrm>
                        <a:off x="62716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2" name="Google Shape;4422;p43"/>
                      <p:cNvSpPr/>
                      <p:nvPr/>
                    </p:nvSpPr>
                    <p:spPr>
                      <a:xfrm>
                        <a:off x="65458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3" name="Google Shape;4423;p43"/>
                      <p:cNvSpPr/>
                      <p:nvPr/>
                    </p:nvSpPr>
                    <p:spPr>
                      <a:xfrm>
                        <a:off x="68200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4" name="Google Shape;4424;p43"/>
                      <p:cNvSpPr/>
                      <p:nvPr/>
                    </p:nvSpPr>
                    <p:spPr>
                      <a:xfrm>
                        <a:off x="70942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5" name="Google Shape;4425;p43"/>
                      <p:cNvSpPr/>
                      <p:nvPr/>
                    </p:nvSpPr>
                    <p:spPr>
                      <a:xfrm>
                        <a:off x="73684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6" name="Google Shape;4426;p43"/>
                      <p:cNvSpPr/>
                      <p:nvPr/>
                    </p:nvSpPr>
                    <p:spPr>
                      <a:xfrm>
                        <a:off x="76426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7" name="Google Shape;4427;p43"/>
                      <p:cNvSpPr/>
                      <p:nvPr/>
                    </p:nvSpPr>
                    <p:spPr>
                      <a:xfrm>
                        <a:off x="79168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8" name="Google Shape;4428;p43"/>
                      <p:cNvSpPr/>
                      <p:nvPr/>
                    </p:nvSpPr>
                    <p:spPr>
                      <a:xfrm>
                        <a:off x="54490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9" name="Google Shape;4429;p43"/>
                      <p:cNvSpPr/>
                      <p:nvPr/>
                    </p:nvSpPr>
                    <p:spPr>
                      <a:xfrm>
                        <a:off x="57232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0" name="Google Shape;4430;p43"/>
                      <p:cNvSpPr/>
                      <p:nvPr/>
                    </p:nvSpPr>
                    <p:spPr>
                      <a:xfrm>
                        <a:off x="59974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1" name="Google Shape;4431;p43"/>
                      <p:cNvSpPr/>
                      <p:nvPr/>
                    </p:nvSpPr>
                    <p:spPr>
                      <a:xfrm>
                        <a:off x="62716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2" name="Google Shape;4432;p43"/>
                      <p:cNvSpPr/>
                      <p:nvPr/>
                    </p:nvSpPr>
                    <p:spPr>
                      <a:xfrm>
                        <a:off x="65458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3" name="Google Shape;4433;p43"/>
                      <p:cNvSpPr/>
                      <p:nvPr/>
                    </p:nvSpPr>
                    <p:spPr>
                      <a:xfrm>
                        <a:off x="68200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4" name="Google Shape;4434;p43"/>
                      <p:cNvSpPr/>
                      <p:nvPr/>
                    </p:nvSpPr>
                    <p:spPr>
                      <a:xfrm>
                        <a:off x="70942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5" name="Google Shape;4435;p43"/>
                      <p:cNvSpPr/>
                      <p:nvPr/>
                    </p:nvSpPr>
                    <p:spPr>
                      <a:xfrm>
                        <a:off x="73684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6" name="Google Shape;4436;p43"/>
                      <p:cNvSpPr/>
                      <p:nvPr/>
                    </p:nvSpPr>
                    <p:spPr>
                      <a:xfrm>
                        <a:off x="76426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7" name="Google Shape;4437;p43"/>
                      <p:cNvSpPr/>
                      <p:nvPr/>
                    </p:nvSpPr>
                    <p:spPr>
                      <a:xfrm>
                        <a:off x="79168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8" name="Google Shape;4438;p43"/>
                      <p:cNvSpPr/>
                      <p:nvPr/>
                    </p:nvSpPr>
                    <p:spPr>
                      <a:xfrm>
                        <a:off x="54483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9" name="Google Shape;4439;p43"/>
                      <p:cNvSpPr/>
                      <p:nvPr/>
                    </p:nvSpPr>
                    <p:spPr>
                      <a:xfrm>
                        <a:off x="57225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0" name="Google Shape;4440;p43"/>
                      <p:cNvSpPr/>
                      <p:nvPr/>
                    </p:nvSpPr>
                    <p:spPr>
                      <a:xfrm>
                        <a:off x="59967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1" name="Google Shape;4441;p43"/>
                      <p:cNvSpPr/>
                      <p:nvPr/>
                    </p:nvSpPr>
                    <p:spPr>
                      <a:xfrm>
                        <a:off x="62709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2" name="Google Shape;4442;p43"/>
                      <p:cNvSpPr/>
                      <p:nvPr/>
                    </p:nvSpPr>
                    <p:spPr>
                      <a:xfrm>
                        <a:off x="65451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3" name="Google Shape;4443;p43"/>
                      <p:cNvSpPr/>
                      <p:nvPr/>
                    </p:nvSpPr>
                    <p:spPr>
                      <a:xfrm>
                        <a:off x="68193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4" name="Google Shape;4444;p43"/>
                      <p:cNvSpPr/>
                      <p:nvPr/>
                    </p:nvSpPr>
                    <p:spPr>
                      <a:xfrm>
                        <a:off x="70935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5" name="Google Shape;4445;p43"/>
                      <p:cNvSpPr/>
                      <p:nvPr/>
                    </p:nvSpPr>
                    <p:spPr>
                      <a:xfrm>
                        <a:off x="73677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6" name="Google Shape;4446;p43"/>
                      <p:cNvSpPr/>
                      <p:nvPr/>
                    </p:nvSpPr>
                    <p:spPr>
                      <a:xfrm>
                        <a:off x="76419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7" name="Google Shape;4447;p43"/>
                      <p:cNvSpPr/>
                      <p:nvPr/>
                    </p:nvSpPr>
                    <p:spPr>
                      <a:xfrm>
                        <a:off x="79161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8" name="Google Shape;4448;p43"/>
                      <p:cNvSpPr/>
                      <p:nvPr/>
                    </p:nvSpPr>
                    <p:spPr>
                      <a:xfrm>
                        <a:off x="54483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9" name="Google Shape;4449;p43"/>
                      <p:cNvSpPr/>
                      <p:nvPr/>
                    </p:nvSpPr>
                    <p:spPr>
                      <a:xfrm>
                        <a:off x="57225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0" name="Google Shape;4450;p43"/>
                      <p:cNvSpPr/>
                      <p:nvPr/>
                    </p:nvSpPr>
                    <p:spPr>
                      <a:xfrm>
                        <a:off x="59967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1" name="Google Shape;4451;p43"/>
                      <p:cNvSpPr/>
                      <p:nvPr/>
                    </p:nvSpPr>
                    <p:spPr>
                      <a:xfrm>
                        <a:off x="62709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2" name="Google Shape;4452;p43"/>
                      <p:cNvSpPr/>
                      <p:nvPr/>
                    </p:nvSpPr>
                    <p:spPr>
                      <a:xfrm>
                        <a:off x="65451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3" name="Google Shape;4453;p43"/>
                      <p:cNvSpPr/>
                      <p:nvPr/>
                    </p:nvSpPr>
                    <p:spPr>
                      <a:xfrm>
                        <a:off x="68193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4" name="Google Shape;4454;p43"/>
                      <p:cNvSpPr/>
                      <p:nvPr/>
                    </p:nvSpPr>
                    <p:spPr>
                      <a:xfrm>
                        <a:off x="70935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5" name="Google Shape;4455;p43"/>
                      <p:cNvSpPr/>
                      <p:nvPr/>
                    </p:nvSpPr>
                    <p:spPr>
                      <a:xfrm>
                        <a:off x="73677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6" name="Google Shape;4456;p43"/>
                      <p:cNvSpPr/>
                      <p:nvPr/>
                    </p:nvSpPr>
                    <p:spPr>
                      <a:xfrm>
                        <a:off x="76419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7" name="Google Shape;4457;p43"/>
                      <p:cNvSpPr/>
                      <p:nvPr/>
                    </p:nvSpPr>
                    <p:spPr>
                      <a:xfrm>
                        <a:off x="79161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8" name="Google Shape;4458;p43"/>
                      <p:cNvSpPr/>
                      <p:nvPr/>
                    </p:nvSpPr>
                    <p:spPr>
                      <a:xfrm>
                        <a:off x="54490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9" name="Google Shape;4459;p43"/>
                      <p:cNvSpPr/>
                      <p:nvPr/>
                    </p:nvSpPr>
                    <p:spPr>
                      <a:xfrm>
                        <a:off x="57232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0" name="Google Shape;4460;p43"/>
                      <p:cNvSpPr/>
                      <p:nvPr/>
                    </p:nvSpPr>
                    <p:spPr>
                      <a:xfrm>
                        <a:off x="59974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1" name="Google Shape;4461;p43"/>
                      <p:cNvSpPr/>
                      <p:nvPr/>
                    </p:nvSpPr>
                    <p:spPr>
                      <a:xfrm>
                        <a:off x="62716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2" name="Google Shape;4462;p43"/>
                      <p:cNvSpPr/>
                      <p:nvPr/>
                    </p:nvSpPr>
                    <p:spPr>
                      <a:xfrm>
                        <a:off x="65458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3" name="Google Shape;4463;p43"/>
                      <p:cNvSpPr/>
                      <p:nvPr/>
                    </p:nvSpPr>
                    <p:spPr>
                      <a:xfrm>
                        <a:off x="68200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4" name="Google Shape;4464;p43"/>
                      <p:cNvSpPr/>
                      <p:nvPr/>
                    </p:nvSpPr>
                    <p:spPr>
                      <a:xfrm>
                        <a:off x="70942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5" name="Google Shape;4465;p43"/>
                      <p:cNvSpPr/>
                      <p:nvPr/>
                    </p:nvSpPr>
                    <p:spPr>
                      <a:xfrm>
                        <a:off x="73684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6" name="Google Shape;4466;p43"/>
                      <p:cNvSpPr/>
                      <p:nvPr/>
                    </p:nvSpPr>
                    <p:spPr>
                      <a:xfrm>
                        <a:off x="76426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7" name="Google Shape;4467;p43"/>
                      <p:cNvSpPr/>
                      <p:nvPr/>
                    </p:nvSpPr>
                    <p:spPr>
                      <a:xfrm>
                        <a:off x="79168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8" name="Google Shape;4468;p43"/>
                      <p:cNvSpPr/>
                      <p:nvPr/>
                    </p:nvSpPr>
                    <p:spPr>
                      <a:xfrm>
                        <a:off x="54490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9" name="Google Shape;4469;p43"/>
                      <p:cNvSpPr/>
                      <p:nvPr/>
                    </p:nvSpPr>
                    <p:spPr>
                      <a:xfrm>
                        <a:off x="57232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0" name="Google Shape;4470;p43"/>
                      <p:cNvSpPr/>
                      <p:nvPr/>
                    </p:nvSpPr>
                    <p:spPr>
                      <a:xfrm>
                        <a:off x="59974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1" name="Google Shape;4471;p43"/>
                      <p:cNvSpPr/>
                      <p:nvPr/>
                    </p:nvSpPr>
                    <p:spPr>
                      <a:xfrm>
                        <a:off x="62716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2" name="Google Shape;4472;p43"/>
                      <p:cNvSpPr/>
                      <p:nvPr/>
                    </p:nvSpPr>
                    <p:spPr>
                      <a:xfrm>
                        <a:off x="65458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3" name="Google Shape;4473;p43"/>
                      <p:cNvSpPr/>
                      <p:nvPr/>
                    </p:nvSpPr>
                    <p:spPr>
                      <a:xfrm>
                        <a:off x="68200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4" name="Google Shape;4474;p43"/>
                      <p:cNvSpPr/>
                      <p:nvPr/>
                    </p:nvSpPr>
                    <p:spPr>
                      <a:xfrm>
                        <a:off x="70942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5" name="Google Shape;4475;p43"/>
                      <p:cNvSpPr/>
                      <p:nvPr/>
                    </p:nvSpPr>
                    <p:spPr>
                      <a:xfrm>
                        <a:off x="73684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6" name="Google Shape;4476;p43"/>
                      <p:cNvSpPr/>
                      <p:nvPr/>
                    </p:nvSpPr>
                    <p:spPr>
                      <a:xfrm>
                        <a:off x="76426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7" name="Google Shape;4477;p43"/>
                      <p:cNvSpPr/>
                      <p:nvPr/>
                    </p:nvSpPr>
                    <p:spPr>
                      <a:xfrm>
                        <a:off x="79168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8" name="Google Shape;4478;p43"/>
                      <p:cNvSpPr/>
                      <p:nvPr/>
                    </p:nvSpPr>
                    <p:spPr>
                      <a:xfrm>
                        <a:off x="5449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9" name="Google Shape;4479;p43"/>
                      <p:cNvSpPr/>
                      <p:nvPr/>
                    </p:nvSpPr>
                    <p:spPr>
                      <a:xfrm>
                        <a:off x="5723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0" name="Google Shape;4480;p43"/>
                      <p:cNvSpPr/>
                      <p:nvPr/>
                    </p:nvSpPr>
                    <p:spPr>
                      <a:xfrm>
                        <a:off x="59974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1" name="Google Shape;4481;p43"/>
                      <p:cNvSpPr/>
                      <p:nvPr/>
                    </p:nvSpPr>
                    <p:spPr>
                      <a:xfrm>
                        <a:off x="62716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2" name="Google Shape;4482;p43"/>
                      <p:cNvSpPr/>
                      <p:nvPr/>
                    </p:nvSpPr>
                    <p:spPr>
                      <a:xfrm>
                        <a:off x="65458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3" name="Google Shape;4483;p43"/>
                      <p:cNvSpPr/>
                      <p:nvPr/>
                    </p:nvSpPr>
                    <p:spPr>
                      <a:xfrm>
                        <a:off x="68200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4" name="Google Shape;4484;p43"/>
                      <p:cNvSpPr/>
                      <p:nvPr/>
                    </p:nvSpPr>
                    <p:spPr>
                      <a:xfrm>
                        <a:off x="70942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5" name="Google Shape;4485;p43"/>
                      <p:cNvSpPr/>
                      <p:nvPr/>
                    </p:nvSpPr>
                    <p:spPr>
                      <a:xfrm>
                        <a:off x="73684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6" name="Google Shape;4486;p43"/>
                      <p:cNvSpPr/>
                      <p:nvPr/>
                    </p:nvSpPr>
                    <p:spPr>
                      <a:xfrm>
                        <a:off x="76426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7" name="Google Shape;4487;p43"/>
                      <p:cNvSpPr/>
                      <p:nvPr/>
                    </p:nvSpPr>
                    <p:spPr>
                      <a:xfrm>
                        <a:off x="79168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88" name="Google Shape;4488;p43"/>
                    <p:cNvGrpSpPr/>
                    <p:nvPr/>
                  </p:nvGrpSpPr>
                  <p:grpSpPr>
                    <a:xfrm>
                      <a:off x="5821818" y="687139"/>
                      <a:ext cx="1768767" cy="1239932"/>
                      <a:chOff x="5448325" y="1433150"/>
                      <a:chExt cx="2742700" cy="1919400"/>
                    </a:xfrm>
                  </p:grpSpPr>
                  <p:sp>
                    <p:nvSpPr>
                      <p:cNvPr id="4489" name="Google Shape;4489;p43"/>
                      <p:cNvSpPr/>
                      <p:nvPr/>
                    </p:nvSpPr>
                    <p:spPr>
                      <a:xfrm>
                        <a:off x="54490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0" name="Google Shape;4490;p43"/>
                      <p:cNvSpPr/>
                      <p:nvPr/>
                    </p:nvSpPr>
                    <p:spPr>
                      <a:xfrm>
                        <a:off x="57232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1" name="Google Shape;4491;p43"/>
                      <p:cNvSpPr/>
                      <p:nvPr/>
                    </p:nvSpPr>
                    <p:spPr>
                      <a:xfrm>
                        <a:off x="59974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2" name="Google Shape;4492;p43"/>
                      <p:cNvSpPr/>
                      <p:nvPr/>
                    </p:nvSpPr>
                    <p:spPr>
                      <a:xfrm>
                        <a:off x="62716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3" name="Google Shape;4493;p43"/>
                      <p:cNvSpPr/>
                      <p:nvPr/>
                    </p:nvSpPr>
                    <p:spPr>
                      <a:xfrm>
                        <a:off x="65458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4" name="Google Shape;4494;p43"/>
                      <p:cNvSpPr/>
                      <p:nvPr/>
                    </p:nvSpPr>
                    <p:spPr>
                      <a:xfrm>
                        <a:off x="68200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5" name="Google Shape;4495;p43"/>
                      <p:cNvSpPr/>
                      <p:nvPr/>
                    </p:nvSpPr>
                    <p:spPr>
                      <a:xfrm>
                        <a:off x="70942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6" name="Google Shape;4496;p43"/>
                      <p:cNvSpPr/>
                      <p:nvPr/>
                    </p:nvSpPr>
                    <p:spPr>
                      <a:xfrm>
                        <a:off x="73684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7" name="Google Shape;4497;p43"/>
                      <p:cNvSpPr/>
                      <p:nvPr/>
                    </p:nvSpPr>
                    <p:spPr>
                      <a:xfrm>
                        <a:off x="76426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8" name="Google Shape;4498;p43"/>
                      <p:cNvSpPr/>
                      <p:nvPr/>
                    </p:nvSpPr>
                    <p:spPr>
                      <a:xfrm>
                        <a:off x="79168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9" name="Google Shape;4499;p43"/>
                      <p:cNvSpPr/>
                      <p:nvPr/>
                    </p:nvSpPr>
                    <p:spPr>
                      <a:xfrm>
                        <a:off x="54490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0" name="Google Shape;4500;p43"/>
                      <p:cNvSpPr/>
                      <p:nvPr/>
                    </p:nvSpPr>
                    <p:spPr>
                      <a:xfrm>
                        <a:off x="57232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1" name="Google Shape;4501;p43"/>
                      <p:cNvSpPr/>
                      <p:nvPr/>
                    </p:nvSpPr>
                    <p:spPr>
                      <a:xfrm>
                        <a:off x="59974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2" name="Google Shape;4502;p43"/>
                      <p:cNvSpPr/>
                      <p:nvPr/>
                    </p:nvSpPr>
                    <p:spPr>
                      <a:xfrm>
                        <a:off x="62716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3" name="Google Shape;4503;p43"/>
                      <p:cNvSpPr/>
                      <p:nvPr/>
                    </p:nvSpPr>
                    <p:spPr>
                      <a:xfrm>
                        <a:off x="65458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4" name="Google Shape;4504;p43"/>
                      <p:cNvSpPr/>
                      <p:nvPr/>
                    </p:nvSpPr>
                    <p:spPr>
                      <a:xfrm>
                        <a:off x="68200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5" name="Google Shape;4505;p43"/>
                      <p:cNvSpPr/>
                      <p:nvPr/>
                    </p:nvSpPr>
                    <p:spPr>
                      <a:xfrm>
                        <a:off x="70942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6" name="Google Shape;4506;p43"/>
                      <p:cNvSpPr/>
                      <p:nvPr/>
                    </p:nvSpPr>
                    <p:spPr>
                      <a:xfrm>
                        <a:off x="73684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7" name="Google Shape;4507;p43"/>
                      <p:cNvSpPr/>
                      <p:nvPr/>
                    </p:nvSpPr>
                    <p:spPr>
                      <a:xfrm>
                        <a:off x="76426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8" name="Google Shape;4508;p43"/>
                      <p:cNvSpPr/>
                      <p:nvPr/>
                    </p:nvSpPr>
                    <p:spPr>
                      <a:xfrm>
                        <a:off x="79168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9" name="Google Shape;4509;p43"/>
                      <p:cNvSpPr/>
                      <p:nvPr/>
                    </p:nvSpPr>
                    <p:spPr>
                      <a:xfrm>
                        <a:off x="54483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0" name="Google Shape;4510;p43"/>
                      <p:cNvSpPr/>
                      <p:nvPr/>
                    </p:nvSpPr>
                    <p:spPr>
                      <a:xfrm>
                        <a:off x="57225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1" name="Google Shape;4511;p43"/>
                      <p:cNvSpPr/>
                      <p:nvPr/>
                    </p:nvSpPr>
                    <p:spPr>
                      <a:xfrm>
                        <a:off x="59967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2" name="Google Shape;4512;p43"/>
                      <p:cNvSpPr/>
                      <p:nvPr/>
                    </p:nvSpPr>
                    <p:spPr>
                      <a:xfrm>
                        <a:off x="62709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3" name="Google Shape;4513;p43"/>
                      <p:cNvSpPr/>
                      <p:nvPr/>
                    </p:nvSpPr>
                    <p:spPr>
                      <a:xfrm>
                        <a:off x="65451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4" name="Google Shape;4514;p43"/>
                      <p:cNvSpPr/>
                      <p:nvPr/>
                    </p:nvSpPr>
                    <p:spPr>
                      <a:xfrm>
                        <a:off x="68193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5" name="Google Shape;4515;p43"/>
                      <p:cNvSpPr/>
                      <p:nvPr/>
                    </p:nvSpPr>
                    <p:spPr>
                      <a:xfrm>
                        <a:off x="70935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6" name="Google Shape;4516;p43"/>
                      <p:cNvSpPr/>
                      <p:nvPr/>
                    </p:nvSpPr>
                    <p:spPr>
                      <a:xfrm>
                        <a:off x="73677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7" name="Google Shape;4517;p43"/>
                      <p:cNvSpPr/>
                      <p:nvPr/>
                    </p:nvSpPr>
                    <p:spPr>
                      <a:xfrm>
                        <a:off x="76419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8" name="Google Shape;4518;p43"/>
                      <p:cNvSpPr/>
                      <p:nvPr/>
                    </p:nvSpPr>
                    <p:spPr>
                      <a:xfrm>
                        <a:off x="79161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9" name="Google Shape;4519;p43"/>
                      <p:cNvSpPr/>
                      <p:nvPr/>
                    </p:nvSpPr>
                    <p:spPr>
                      <a:xfrm>
                        <a:off x="54483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0" name="Google Shape;4520;p43"/>
                      <p:cNvSpPr/>
                      <p:nvPr/>
                    </p:nvSpPr>
                    <p:spPr>
                      <a:xfrm>
                        <a:off x="57225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1" name="Google Shape;4521;p43"/>
                      <p:cNvSpPr/>
                      <p:nvPr/>
                    </p:nvSpPr>
                    <p:spPr>
                      <a:xfrm>
                        <a:off x="59967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2" name="Google Shape;4522;p43"/>
                      <p:cNvSpPr/>
                      <p:nvPr/>
                    </p:nvSpPr>
                    <p:spPr>
                      <a:xfrm>
                        <a:off x="62709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3" name="Google Shape;4523;p43"/>
                      <p:cNvSpPr/>
                      <p:nvPr/>
                    </p:nvSpPr>
                    <p:spPr>
                      <a:xfrm>
                        <a:off x="65451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4" name="Google Shape;4524;p43"/>
                      <p:cNvSpPr/>
                      <p:nvPr/>
                    </p:nvSpPr>
                    <p:spPr>
                      <a:xfrm>
                        <a:off x="68193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5" name="Google Shape;4525;p43"/>
                      <p:cNvSpPr/>
                      <p:nvPr/>
                    </p:nvSpPr>
                    <p:spPr>
                      <a:xfrm>
                        <a:off x="70935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6" name="Google Shape;4526;p43"/>
                      <p:cNvSpPr/>
                      <p:nvPr/>
                    </p:nvSpPr>
                    <p:spPr>
                      <a:xfrm>
                        <a:off x="73677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7" name="Google Shape;4527;p43"/>
                      <p:cNvSpPr/>
                      <p:nvPr/>
                    </p:nvSpPr>
                    <p:spPr>
                      <a:xfrm>
                        <a:off x="76419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8" name="Google Shape;4528;p43"/>
                      <p:cNvSpPr/>
                      <p:nvPr/>
                    </p:nvSpPr>
                    <p:spPr>
                      <a:xfrm>
                        <a:off x="79161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9" name="Google Shape;4529;p43"/>
                      <p:cNvSpPr/>
                      <p:nvPr/>
                    </p:nvSpPr>
                    <p:spPr>
                      <a:xfrm>
                        <a:off x="54490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0" name="Google Shape;4530;p43"/>
                      <p:cNvSpPr/>
                      <p:nvPr/>
                    </p:nvSpPr>
                    <p:spPr>
                      <a:xfrm>
                        <a:off x="57232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1" name="Google Shape;4531;p43"/>
                      <p:cNvSpPr/>
                      <p:nvPr/>
                    </p:nvSpPr>
                    <p:spPr>
                      <a:xfrm>
                        <a:off x="59974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2" name="Google Shape;4532;p43"/>
                      <p:cNvSpPr/>
                      <p:nvPr/>
                    </p:nvSpPr>
                    <p:spPr>
                      <a:xfrm>
                        <a:off x="62716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3" name="Google Shape;4533;p43"/>
                      <p:cNvSpPr/>
                      <p:nvPr/>
                    </p:nvSpPr>
                    <p:spPr>
                      <a:xfrm>
                        <a:off x="65458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4" name="Google Shape;4534;p43"/>
                      <p:cNvSpPr/>
                      <p:nvPr/>
                    </p:nvSpPr>
                    <p:spPr>
                      <a:xfrm>
                        <a:off x="68200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5" name="Google Shape;4535;p43"/>
                      <p:cNvSpPr/>
                      <p:nvPr/>
                    </p:nvSpPr>
                    <p:spPr>
                      <a:xfrm>
                        <a:off x="70942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6" name="Google Shape;4536;p43"/>
                      <p:cNvSpPr/>
                      <p:nvPr/>
                    </p:nvSpPr>
                    <p:spPr>
                      <a:xfrm>
                        <a:off x="73684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7" name="Google Shape;4537;p43"/>
                      <p:cNvSpPr/>
                      <p:nvPr/>
                    </p:nvSpPr>
                    <p:spPr>
                      <a:xfrm>
                        <a:off x="76426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8" name="Google Shape;4538;p43"/>
                      <p:cNvSpPr/>
                      <p:nvPr/>
                    </p:nvSpPr>
                    <p:spPr>
                      <a:xfrm>
                        <a:off x="79168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9" name="Google Shape;4539;p43"/>
                      <p:cNvSpPr/>
                      <p:nvPr/>
                    </p:nvSpPr>
                    <p:spPr>
                      <a:xfrm>
                        <a:off x="54490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0" name="Google Shape;4540;p43"/>
                      <p:cNvSpPr/>
                      <p:nvPr/>
                    </p:nvSpPr>
                    <p:spPr>
                      <a:xfrm>
                        <a:off x="57232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1" name="Google Shape;4541;p43"/>
                      <p:cNvSpPr/>
                      <p:nvPr/>
                    </p:nvSpPr>
                    <p:spPr>
                      <a:xfrm>
                        <a:off x="59974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2" name="Google Shape;4542;p43"/>
                      <p:cNvSpPr/>
                      <p:nvPr/>
                    </p:nvSpPr>
                    <p:spPr>
                      <a:xfrm>
                        <a:off x="62716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3" name="Google Shape;4543;p43"/>
                      <p:cNvSpPr/>
                      <p:nvPr/>
                    </p:nvSpPr>
                    <p:spPr>
                      <a:xfrm>
                        <a:off x="65458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4" name="Google Shape;4544;p43"/>
                      <p:cNvSpPr/>
                      <p:nvPr/>
                    </p:nvSpPr>
                    <p:spPr>
                      <a:xfrm>
                        <a:off x="68200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5" name="Google Shape;4545;p43"/>
                      <p:cNvSpPr/>
                      <p:nvPr/>
                    </p:nvSpPr>
                    <p:spPr>
                      <a:xfrm>
                        <a:off x="70942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6" name="Google Shape;4546;p43"/>
                      <p:cNvSpPr/>
                      <p:nvPr/>
                    </p:nvSpPr>
                    <p:spPr>
                      <a:xfrm>
                        <a:off x="73684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7" name="Google Shape;4547;p43"/>
                      <p:cNvSpPr/>
                      <p:nvPr/>
                    </p:nvSpPr>
                    <p:spPr>
                      <a:xfrm>
                        <a:off x="76426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8" name="Google Shape;4548;p43"/>
                      <p:cNvSpPr/>
                      <p:nvPr/>
                    </p:nvSpPr>
                    <p:spPr>
                      <a:xfrm>
                        <a:off x="79168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9" name="Google Shape;4549;p43"/>
                      <p:cNvSpPr/>
                      <p:nvPr/>
                    </p:nvSpPr>
                    <p:spPr>
                      <a:xfrm>
                        <a:off x="54490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0" name="Google Shape;4550;p43"/>
                      <p:cNvSpPr/>
                      <p:nvPr/>
                    </p:nvSpPr>
                    <p:spPr>
                      <a:xfrm>
                        <a:off x="57232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1" name="Google Shape;4551;p43"/>
                      <p:cNvSpPr/>
                      <p:nvPr/>
                    </p:nvSpPr>
                    <p:spPr>
                      <a:xfrm>
                        <a:off x="59974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2" name="Google Shape;4552;p43"/>
                      <p:cNvSpPr/>
                      <p:nvPr/>
                    </p:nvSpPr>
                    <p:spPr>
                      <a:xfrm>
                        <a:off x="62716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3" name="Google Shape;4553;p43"/>
                      <p:cNvSpPr/>
                      <p:nvPr/>
                    </p:nvSpPr>
                    <p:spPr>
                      <a:xfrm>
                        <a:off x="65458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4" name="Google Shape;4554;p43"/>
                      <p:cNvSpPr/>
                      <p:nvPr/>
                    </p:nvSpPr>
                    <p:spPr>
                      <a:xfrm>
                        <a:off x="68200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5" name="Google Shape;4555;p43"/>
                      <p:cNvSpPr/>
                      <p:nvPr/>
                    </p:nvSpPr>
                    <p:spPr>
                      <a:xfrm>
                        <a:off x="70942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6" name="Google Shape;4556;p43"/>
                      <p:cNvSpPr/>
                      <p:nvPr/>
                    </p:nvSpPr>
                    <p:spPr>
                      <a:xfrm>
                        <a:off x="73684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7" name="Google Shape;4557;p43"/>
                      <p:cNvSpPr/>
                      <p:nvPr/>
                    </p:nvSpPr>
                    <p:spPr>
                      <a:xfrm>
                        <a:off x="76426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8" name="Google Shape;4558;p43"/>
                      <p:cNvSpPr/>
                      <p:nvPr/>
                    </p:nvSpPr>
                    <p:spPr>
                      <a:xfrm>
                        <a:off x="79168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559" name="Google Shape;4559;p43"/>
                  <p:cNvGrpSpPr/>
                  <p:nvPr/>
                </p:nvGrpSpPr>
                <p:grpSpPr>
                  <a:xfrm>
                    <a:off x="2106868" y="3343589"/>
                    <a:ext cx="3537517" cy="1239932"/>
                    <a:chOff x="2636768" y="3167689"/>
                    <a:chExt cx="3537517" cy="1239932"/>
                  </a:xfrm>
                </p:grpSpPr>
                <p:grpSp>
                  <p:nvGrpSpPr>
                    <p:cNvPr id="4560" name="Google Shape;4560;p43"/>
                    <p:cNvGrpSpPr/>
                    <p:nvPr/>
                  </p:nvGrpSpPr>
                  <p:grpSpPr>
                    <a:xfrm>
                      <a:off x="2636768" y="3167689"/>
                      <a:ext cx="1768767" cy="1239932"/>
                      <a:chOff x="5448325" y="1433150"/>
                      <a:chExt cx="2742700" cy="1919400"/>
                    </a:xfrm>
                  </p:grpSpPr>
                  <p:sp>
                    <p:nvSpPr>
                      <p:cNvPr id="4561" name="Google Shape;4561;p43"/>
                      <p:cNvSpPr/>
                      <p:nvPr/>
                    </p:nvSpPr>
                    <p:spPr>
                      <a:xfrm>
                        <a:off x="54490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2" name="Google Shape;4562;p43"/>
                      <p:cNvSpPr/>
                      <p:nvPr/>
                    </p:nvSpPr>
                    <p:spPr>
                      <a:xfrm>
                        <a:off x="57232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3" name="Google Shape;4563;p43"/>
                      <p:cNvSpPr/>
                      <p:nvPr/>
                    </p:nvSpPr>
                    <p:spPr>
                      <a:xfrm>
                        <a:off x="5997425" y="1433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4" name="Google Shape;4564;p43"/>
                      <p:cNvSpPr/>
                      <p:nvPr/>
                    </p:nvSpPr>
                    <p:spPr>
                      <a:xfrm>
                        <a:off x="6271625" y="1433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5" name="Google Shape;4565;p43"/>
                      <p:cNvSpPr/>
                      <p:nvPr/>
                    </p:nvSpPr>
                    <p:spPr>
                      <a:xfrm>
                        <a:off x="6545825" y="1433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6" name="Google Shape;4566;p43"/>
                      <p:cNvSpPr/>
                      <p:nvPr/>
                    </p:nvSpPr>
                    <p:spPr>
                      <a:xfrm>
                        <a:off x="6820025" y="1433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7" name="Google Shape;4567;p43"/>
                      <p:cNvSpPr/>
                      <p:nvPr/>
                    </p:nvSpPr>
                    <p:spPr>
                      <a:xfrm>
                        <a:off x="7094225" y="1433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8" name="Google Shape;4568;p43"/>
                      <p:cNvSpPr/>
                      <p:nvPr/>
                    </p:nvSpPr>
                    <p:spPr>
                      <a:xfrm>
                        <a:off x="7368425" y="1433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9" name="Google Shape;4569;p43"/>
                      <p:cNvSpPr/>
                      <p:nvPr/>
                    </p:nvSpPr>
                    <p:spPr>
                      <a:xfrm>
                        <a:off x="7642625" y="1433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0" name="Google Shape;4570;p43"/>
                      <p:cNvSpPr/>
                      <p:nvPr/>
                    </p:nvSpPr>
                    <p:spPr>
                      <a:xfrm>
                        <a:off x="7916825" y="1433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1" name="Google Shape;4571;p43"/>
                      <p:cNvSpPr/>
                      <p:nvPr/>
                    </p:nvSpPr>
                    <p:spPr>
                      <a:xfrm>
                        <a:off x="54490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2" name="Google Shape;4572;p43"/>
                      <p:cNvSpPr/>
                      <p:nvPr/>
                    </p:nvSpPr>
                    <p:spPr>
                      <a:xfrm>
                        <a:off x="57232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3" name="Google Shape;4573;p43"/>
                      <p:cNvSpPr/>
                      <p:nvPr/>
                    </p:nvSpPr>
                    <p:spPr>
                      <a:xfrm>
                        <a:off x="59974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4" name="Google Shape;4574;p43"/>
                      <p:cNvSpPr/>
                      <p:nvPr/>
                    </p:nvSpPr>
                    <p:spPr>
                      <a:xfrm>
                        <a:off x="62716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5" name="Google Shape;4575;p43"/>
                      <p:cNvSpPr/>
                      <p:nvPr/>
                    </p:nvSpPr>
                    <p:spPr>
                      <a:xfrm>
                        <a:off x="65458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6" name="Google Shape;4576;p43"/>
                      <p:cNvSpPr/>
                      <p:nvPr/>
                    </p:nvSpPr>
                    <p:spPr>
                      <a:xfrm>
                        <a:off x="68200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7" name="Google Shape;4577;p43"/>
                      <p:cNvSpPr/>
                      <p:nvPr/>
                    </p:nvSpPr>
                    <p:spPr>
                      <a:xfrm>
                        <a:off x="70942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8" name="Google Shape;4578;p43"/>
                      <p:cNvSpPr/>
                      <p:nvPr/>
                    </p:nvSpPr>
                    <p:spPr>
                      <a:xfrm>
                        <a:off x="73684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9" name="Google Shape;4579;p43"/>
                      <p:cNvSpPr/>
                      <p:nvPr/>
                    </p:nvSpPr>
                    <p:spPr>
                      <a:xfrm>
                        <a:off x="76426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0" name="Google Shape;4580;p43"/>
                      <p:cNvSpPr/>
                      <p:nvPr/>
                    </p:nvSpPr>
                    <p:spPr>
                      <a:xfrm>
                        <a:off x="79168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1" name="Google Shape;4581;p43"/>
                      <p:cNvSpPr/>
                      <p:nvPr/>
                    </p:nvSpPr>
                    <p:spPr>
                      <a:xfrm>
                        <a:off x="54483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2" name="Google Shape;4582;p43"/>
                      <p:cNvSpPr/>
                      <p:nvPr/>
                    </p:nvSpPr>
                    <p:spPr>
                      <a:xfrm>
                        <a:off x="57225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3" name="Google Shape;4583;p43"/>
                      <p:cNvSpPr/>
                      <p:nvPr/>
                    </p:nvSpPr>
                    <p:spPr>
                      <a:xfrm>
                        <a:off x="59967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4" name="Google Shape;4584;p43"/>
                      <p:cNvSpPr/>
                      <p:nvPr/>
                    </p:nvSpPr>
                    <p:spPr>
                      <a:xfrm>
                        <a:off x="62709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5" name="Google Shape;4585;p43"/>
                      <p:cNvSpPr/>
                      <p:nvPr/>
                    </p:nvSpPr>
                    <p:spPr>
                      <a:xfrm>
                        <a:off x="65451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6" name="Google Shape;4586;p43"/>
                      <p:cNvSpPr/>
                      <p:nvPr/>
                    </p:nvSpPr>
                    <p:spPr>
                      <a:xfrm>
                        <a:off x="68193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7" name="Google Shape;4587;p43"/>
                      <p:cNvSpPr/>
                      <p:nvPr/>
                    </p:nvSpPr>
                    <p:spPr>
                      <a:xfrm>
                        <a:off x="70935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8" name="Google Shape;4588;p43"/>
                      <p:cNvSpPr/>
                      <p:nvPr/>
                    </p:nvSpPr>
                    <p:spPr>
                      <a:xfrm>
                        <a:off x="73677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9" name="Google Shape;4589;p43"/>
                      <p:cNvSpPr/>
                      <p:nvPr/>
                    </p:nvSpPr>
                    <p:spPr>
                      <a:xfrm>
                        <a:off x="76419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0" name="Google Shape;4590;p43"/>
                      <p:cNvSpPr/>
                      <p:nvPr/>
                    </p:nvSpPr>
                    <p:spPr>
                      <a:xfrm>
                        <a:off x="79161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1" name="Google Shape;4591;p43"/>
                      <p:cNvSpPr/>
                      <p:nvPr/>
                    </p:nvSpPr>
                    <p:spPr>
                      <a:xfrm>
                        <a:off x="54483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2" name="Google Shape;4592;p43"/>
                      <p:cNvSpPr/>
                      <p:nvPr/>
                    </p:nvSpPr>
                    <p:spPr>
                      <a:xfrm>
                        <a:off x="57225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3" name="Google Shape;4593;p43"/>
                      <p:cNvSpPr/>
                      <p:nvPr/>
                    </p:nvSpPr>
                    <p:spPr>
                      <a:xfrm>
                        <a:off x="59967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4" name="Google Shape;4594;p43"/>
                      <p:cNvSpPr/>
                      <p:nvPr/>
                    </p:nvSpPr>
                    <p:spPr>
                      <a:xfrm>
                        <a:off x="62709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5" name="Google Shape;4595;p43"/>
                      <p:cNvSpPr/>
                      <p:nvPr/>
                    </p:nvSpPr>
                    <p:spPr>
                      <a:xfrm>
                        <a:off x="65451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6" name="Google Shape;4596;p43"/>
                      <p:cNvSpPr/>
                      <p:nvPr/>
                    </p:nvSpPr>
                    <p:spPr>
                      <a:xfrm>
                        <a:off x="68193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7" name="Google Shape;4597;p43"/>
                      <p:cNvSpPr/>
                      <p:nvPr/>
                    </p:nvSpPr>
                    <p:spPr>
                      <a:xfrm>
                        <a:off x="70935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8" name="Google Shape;4598;p43"/>
                      <p:cNvSpPr/>
                      <p:nvPr/>
                    </p:nvSpPr>
                    <p:spPr>
                      <a:xfrm>
                        <a:off x="73677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9" name="Google Shape;4599;p43"/>
                      <p:cNvSpPr/>
                      <p:nvPr/>
                    </p:nvSpPr>
                    <p:spPr>
                      <a:xfrm>
                        <a:off x="76419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0" name="Google Shape;4600;p43"/>
                      <p:cNvSpPr/>
                      <p:nvPr/>
                    </p:nvSpPr>
                    <p:spPr>
                      <a:xfrm>
                        <a:off x="79161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1" name="Google Shape;4601;p43"/>
                      <p:cNvSpPr/>
                      <p:nvPr/>
                    </p:nvSpPr>
                    <p:spPr>
                      <a:xfrm>
                        <a:off x="54490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2" name="Google Shape;4602;p43"/>
                      <p:cNvSpPr/>
                      <p:nvPr/>
                    </p:nvSpPr>
                    <p:spPr>
                      <a:xfrm>
                        <a:off x="57232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3" name="Google Shape;4603;p43"/>
                      <p:cNvSpPr/>
                      <p:nvPr/>
                    </p:nvSpPr>
                    <p:spPr>
                      <a:xfrm>
                        <a:off x="59974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4" name="Google Shape;4604;p43"/>
                      <p:cNvSpPr/>
                      <p:nvPr/>
                    </p:nvSpPr>
                    <p:spPr>
                      <a:xfrm>
                        <a:off x="62716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5" name="Google Shape;4605;p43"/>
                      <p:cNvSpPr/>
                      <p:nvPr/>
                    </p:nvSpPr>
                    <p:spPr>
                      <a:xfrm>
                        <a:off x="65458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6" name="Google Shape;4606;p43"/>
                      <p:cNvSpPr/>
                      <p:nvPr/>
                    </p:nvSpPr>
                    <p:spPr>
                      <a:xfrm>
                        <a:off x="68200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7" name="Google Shape;4607;p43"/>
                      <p:cNvSpPr/>
                      <p:nvPr/>
                    </p:nvSpPr>
                    <p:spPr>
                      <a:xfrm>
                        <a:off x="70942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8" name="Google Shape;4608;p43"/>
                      <p:cNvSpPr/>
                      <p:nvPr/>
                    </p:nvSpPr>
                    <p:spPr>
                      <a:xfrm>
                        <a:off x="73684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9" name="Google Shape;4609;p43"/>
                      <p:cNvSpPr/>
                      <p:nvPr/>
                    </p:nvSpPr>
                    <p:spPr>
                      <a:xfrm>
                        <a:off x="76426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0" name="Google Shape;4610;p43"/>
                      <p:cNvSpPr/>
                      <p:nvPr/>
                    </p:nvSpPr>
                    <p:spPr>
                      <a:xfrm>
                        <a:off x="79168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1" name="Google Shape;4611;p43"/>
                      <p:cNvSpPr/>
                      <p:nvPr/>
                    </p:nvSpPr>
                    <p:spPr>
                      <a:xfrm>
                        <a:off x="54490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2" name="Google Shape;4612;p43"/>
                      <p:cNvSpPr/>
                      <p:nvPr/>
                    </p:nvSpPr>
                    <p:spPr>
                      <a:xfrm>
                        <a:off x="57232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3" name="Google Shape;4613;p43"/>
                      <p:cNvSpPr/>
                      <p:nvPr/>
                    </p:nvSpPr>
                    <p:spPr>
                      <a:xfrm>
                        <a:off x="59974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4" name="Google Shape;4614;p43"/>
                      <p:cNvSpPr/>
                      <p:nvPr/>
                    </p:nvSpPr>
                    <p:spPr>
                      <a:xfrm>
                        <a:off x="62716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5" name="Google Shape;4615;p43"/>
                      <p:cNvSpPr/>
                      <p:nvPr/>
                    </p:nvSpPr>
                    <p:spPr>
                      <a:xfrm>
                        <a:off x="65458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6" name="Google Shape;4616;p43"/>
                      <p:cNvSpPr/>
                      <p:nvPr/>
                    </p:nvSpPr>
                    <p:spPr>
                      <a:xfrm>
                        <a:off x="68200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7" name="Google Shape;4617;p43"/>
                      <p:cNvSpPr/>
                      <p:nvPr/>
                    </p:nvSpPr>
                    <p:spPr>
                      <a:xfrm>
                        <a:off x="70942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8" name="Google Shape;4618;p43"/>
                      <p:cNvSpPr/>
                      <p:nvPr/>
                    </p:nvSpPr>
                    <p:spPr>
                      <a:xfrm>
                        <a:off x="73684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9" name="Google Shape;4619;p43"/>
                      <p:cNvSpPr/>
                      <p:nvPr/>
                    </p:nvSpPr>
                    <p:spPr>
                      <a:xfrm>
                        <a:off x="76426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0" name="Google Shape;4620;p43"/>
                      <p:cNvSpPr/>
                      <p:nvPr/>
                    </p:nvSpPr>
                    <p:spPr>
                      <a:xfrm>
                        <a:off x="79168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1" name="Google Shape;4621;p43"/>
                      <p:cNvSpPr/>
                      <p:nvPr/>
                    </p:nvSpPr>
                    <p:spPr>
                      <a:xfrm>
                        <a:off x="5449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2" name="Google Shape;4622;p43"/>
                      <p:cNvSpPr/>
                      <p:nvPr/>
                    </p:nvSpPr>
                    <p:spPr>
                      <a:xfrm>
                        <a:off x="5723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3" name="Google Shape;4623;p43"/>
                      <p:cNvSpPr/>
                      <p:nvPr/>
                    </p:nvSpPr>
                    <p:spPr>
                      <a:xfrm>
                        <a:off x="59974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4" name="Google Shape;4624;p43"/>
                      <p:cNvSpPr/>
                      <p:nvPr/>
                    </p:nvSpPr>
                    <p:spPr>
                      <a:xfrm>
                        <a:off x="62716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5" name="Google Shape;4625;p43"/>
                      <p:cNvSpPr/>
                      <p:nvPr/>
                    </p:nvSpPr>
                    <p:spPr>
                      <a:xfrm>
                        <a:off x="65458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6" name="Google Shape;4626;p43"/>
                      <p:cNvSpPr/>
                      <p:nvPr/>
                    </p:nvSpPr>
                    <p:spPr>
                      <a:xfrm>
                        <a:off x="68200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7" name="Google Shape;4627;p43"/>
                      <p:cNvSpPr/>
                      <p:nvPr/>
                    </p:nvSpPr>
                    <p:spPr>
                      <a:xfrm>
                        <a:off x="70942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8" name="Google Shape;4628;p43"/>
                      <p:cNvSpPr/>
                      <p:nvPr/>
                    </p:nvSpPr>
                    <p:spPr>
                      <a:xfrm>
                        <a:off x="73684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9" name="Google Shape;4629;p43"/>
                      <p:cNvSpPr/>
                      <p:nvPr/>
                    </p:nvSpPr>
                    <p:spPr>
                      <a:xfrm>
                        <a:off x="76426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0" name="Google Shape;4630;p43"/>
                      <p:cNvSpPr/>
                      <p:nvPr/>
                    </p:nvSpPr>
                    <p:spPr>
                      <a:xfrm>
                        <a:off x="79168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31" name="Google Shape;4631;p43"/>
                    <p:cNvGrpSpPr/>
                    <p:nvPr/>
                  </p:nvGrpSpPr>
                  <p:grpSpPr>
                    <a:xfrm>
                      <a:off x="4405518" y="3167689"/>
                      <a:ext cx="1768767" cy="1239932"/>
                      <a:chOff x="5448325" y="1433150"/>
                      <a:chExt cx="2742700" cy="1919400"/>
                    </a:xfrm>
                  </p:grpSpPr>
                  <p:sp>
                    <p:nvSpPr>
                      <p:cNvPr id="4632" name="Google Shape;4632;p43"/>
                      <p:cNvSpPr/>
                      <p:nvPr/>
                    </p:nvSpPr>
                    <p:spPr>
                      <a:xfrm>
                        <a:off x="5449025" y="1433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3" name="Google Shape;4633;p43"/>
                      <p:cNvSpPr/>
                      <p:nvPr/>
                    </p:nvSpPr>
                    <p:spPr>
                      <a:xfrm>
                        <a:off x="5723225" y="1433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4" name="Google Shape;4634;p43"/>
                      <p:cNvSpPr/>
                      <p:nvPr/>
                    </p:nvSpPr>
                    <p:spPr>
                      <a:xfrm>
                        <a:off x="5997425" y="1433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5" name="Google Shape;4635;p43"/>
                      <p:cNvSpPr/>
                      <p:nvPr/>
                    </p:nvSpPr>
                    <p:spPr>
                      <a:xfrm>
                        <a:off x="6271625" y="1433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6" name="Google Shape;4636;p43"/>
                      <p:cNvSpPr/>
                      <p:nvPr/>
                    </p:nvSpPr>
                    <p:spPr>
                      <a:xfrm>
                        <a:off x="6545825" y="1433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7" name="Google Shape;4637;p43"/>
                      <p:cNvSpPr/>
                      <p:nvPr/>
                    </p:nvSpPr>
                    <p:spPr>
                      <a:xfrm>
                        <a:off x="6820025" y="1433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8" name="Google Shape;4638;p43"/>
                      <p:cNvSpPr/>
                      <p:nvPr/>
                    </p:nvSpPr>
                    <p:spPr>
                      <a:xfrm>
                        <a:off x="7094225" y="1433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9" name="Google Shape;4639;p43"/>
                      <p:cNvSpPr/>
                      <p:nvPr/>
                    </p:nvSpPr>
                    <p:spPr>
                      <a:xfrm>
                        <a:off x="73684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0" name="Google Shape;4640;p43"/>
                      <p:cNvSpPr/>
                      <p:nvPr/>
                    </p:nvSpPr>
                    <p:spPr>
                      <a:xfrm>
                        <a:off x="76426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1" name="Google Shape;4641;p43"/>
                      <p:cNvSpPr/>
                      <p:nvPr/>
                    </p:nvSpPr>
                    <p:spPr>
                      <a:xfrm>
                        <a:off x="79168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2" name="Google Shape;4642;p43"/>
                      <p:cNvSpPr/>
                      <p:nvPr/>
                    </p:nvSpPr>
                    <p:spPr>
                      <a:xfrm>
                        <a:off x="54490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3" name="Google Shape;4643;p43"/>
                      <p:cNvSpPr/>
                      <p:nvPr/>
                    </p:nvSpPr>
                    <p:spPr>
                      <a:xfrm>
                        <a:off x="57232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4" name="Google Shape;4644;p43"/>
                      <p:cNvSpPr/>
                      <p:nvPr/>
                    </p:nvSpPr>
                    <p:spPr>
                      <a:xfrm>
                        <a:off x="59974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5" name="Google Shape;4645;p43"/>
                      <p:cNvSpPr/>
                      <p:nvPr/>
                    </p:nvSpPr>
                    <p:spPr>
                      <a:xfrm>
                        <a:off x="62716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6" name="Google Shape;4646;p43"/>
                      <p:cNvSpPr/>
                      <p:nvPr/>
                    </p:nvSpPr>
                    <p:spPr>
                      <a:xfrm>
                        <a:off x="65458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7" name="Google Shape;4647;p43"/>
                      <p:cNvSpPr/>
                      <p:nvPr/>
                    </p:nvSpPr>
                    <p:spPr>
                      <a:xfrm>
                        <a:off x="68200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8" name="Google Shape;4648;p43"/>
                      <p:cNvSpPr/>
                      <p:nvPr/>
                    </p:nvSpPr>
                    <p:spPr>
                      <a:xfrm>
                        <a:off x="70942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9" name="Google Shape;4649;p43"/>
                      <p:cNvSpPr/>
                      <p:nvPr/>
                    </p:nvSpPr>
                    <p:spPr>
                      <a:xfrm>
                        <a:off x="73684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0" name="Google Shape;4650;p43"/>
                      <p:cNvSpPr/>
                      <p:nvPr/>
                    </p:nvSpPr>
                    <p:spPr>
                      <a:xfrm>
                        <a:off x="76426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1" name="Google Shape;4651;p43"/>
                      <p:cNvSpPr/>
                      <p:nvPr/>
                    </p:nvSpPr>
                    <p:spPr>
                      <a:xfrm>
                        <a:off x="79168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2" name="Google Shape;4652;p43"/>
                      <p:cNvSpPr/>
                      <p:nvPr/>
                    </p:nvSpPr>
                    <p:spPr>
                      <a:xfrm>
                        <a:off x="54483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3" name="Google Shape;4653;p43"/>
                      <p:cNvSpPr/>
                      <p:nvPr/>
                    </p:nvSpPr>
                    <p:spPr>
                      <a:xfrm>
                        <a:off x="57225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4" name="Google Shape;4654;p43"/>
                      <p:cNvSpPr/>
                      <p:nvPr/>
                    </p:nvSpPr>
                    <p:spPr>
                      <a:xfrm>
                        <a:off x="59967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5" name="Google Shape;4655;p43"/>
                      <p:cNvSpPr/>
                      <p:nvPr/>
                    </p:nvSpPr>
                    <p:spPr>
                      <a:xfrm>
                        <a:off x="62709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6" name="Google Shape;4656;p43"/>
                      <p:cNvSpPr/>
                      <p:nvPr/>
                    </p:nvSpPr>
                    <p:spPr>
                      <a:xfrm>
                        <a:off x="65451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7" name="Google Shape;4657;p43"/>
                      <p:cNvSpPr/>
                      <p:nvPr/>
                    </p:nvSpPr>
                    <p:spPr>
                      <a:xfrm>
                        <a:off x="68193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8" name="Google Shape;4658;p43"/>
                      <p:cNvSpPr/>
                      <p:nvPr/>
                    </p:nvSpPr>
                    <p:spPr>
                      <a:xfrm>
                        <a:off x="70935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9" name="Google Shape;4659;p43"/>
                      <p:cNvSpPr/>
                      <p:nvPr/>
                    </p:nvSpPr>
                    <p:spPr>
                      <a:xfrm>
                        <a:off x="73677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0" name="Google Shape;4660;p43"/>
                      <p:cNvSpPr/>
                      <p:nvPr/>
                    </p:nvSpPr>
                    <p:spPr>
                      <a:xfrm>
                        <a:off x="76419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1" name="Google Shape;4661;p43"/>
                      <p:cNvSpPr/>
                      <p:nvPr/>
                    </p:nvSpPr>
                    <p:spPr>
                      <a:xfrm>
                        <a:off x="79161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2" name="Google Shape;4662;p43"/>
                      <p:cNvSpPr/>
                      <p:nvPr/>
                    </p:nvSpPr>
                    <p:spPr>
                      <a:xfrm>
                        <a:off x="54483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3" name="Google Shape;4663;p43"/>
                      <p:cNvSpPr/>
                      <p:nvPr/>
                    </p:nvSpPr>
                    <p:spPr>
                      <a:xfrm>
                        <a:off x="57225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4" name="Google Shape;4664;p43"/>
                      <p:cNvSpPr/>
                      <p:nvPr/>
                    </p:nvSpPr>
                    <p:spPr>
                      <a:xfrm>
                        <a:off x="59967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5" name="Google Shape;4665;p43"/>
                      <p:cNvSpPr/>
                      <p:nvPr/>
                    </p:nvSpPr>
                    <p:spPr>
                      <a:xfrm>
                        <a:off x="62709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6" name="Google Shape;4666;p43"/>
                      <p:cNvSpPr/>
                      <p:nvPr/>
                    </p:nvSpPr>
                    <p:spPr>
                      <a:xfrm>
                        <a:off x="65451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7" name="Google Shape;4667;p43"/>
                      <p:cNvSpPr/>
                      <p:nvPr/>
                    </p:nvSpPr>
                    <p:spPr>
                      <a:xfrm>
                        <a:off x="68193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8" name="Google Shape;4668;p43"/>
                      <p:cNvSpPr/>
                      <p:nvPr/>
                    </p:nvSpPr>
                    <p:spPr>
                      <a:xfrm>
                        <a:off x="70935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9" name="Google Shape;4669;p43"/>
                      <p:cNvSpPr/>
                      <p:nvPr/>
                    </p:nvSpPr>
                    <p:spPr>
                      <a:xfrm>
                        <a:off x="73677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0" name="Google Shape;4670;p43"/>
                      <p:cNvSpPr/>
                      <p:nvPr/>
                    </p:nvSpPr>
                    <p:spPr>
                      <a:xfrm>
                        <a:off x="76419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1" name="Google Shape;4671;p43"/>
                      <p:cNvSpPr/>
                      <p:nvPr/>
                    </p:nvSpPr>
                    <p:spPr>
                      <a:xfrm>
                        <a:off x="79161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2" name="Google Shape;4672;p43"/>
                      <p:cNvSpPr/>
                      <p:nvPr/>
                    </p:nvSpPr>
                    <p:spPr>
                      <a:xfrm>
                        <a:off x="54490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3" name="Google Shape;4673;p43"/>
                      <p:cNvSpPr/>
                      <p:nvPr/>
                    </p:nvSpPr>
                    <p:spPr>
                      <a:xfrm>
                        <a:off x="57232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4" name="Google Shape;4674;p43"/>
                      <p:cNvSpPr/>
                      <p:nvPr/>
                    </p:nvSpPr>
                    <p:spPr>
                      <a:xfrm>
                        <a:off x="59974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5" name="Google Shape;4675;p43"/>
                      <p:cNvSpPr/>
                      <p:nvPr/>
                    </p:nvSpPr>
                    <p:spPr>
                      <a:xfrm>
                        <a:off x="62716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6" name="Google Shape;4676;p43"/>
                      <p:cNvSpPr/>
                      <p:nvPr/>
                    </p:nvSpPr>
                    <p:spPr>
                      <a:xfrm>
                        <a:off x="65458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7" name="Google Shape;4677;p43"/>
                      <p:cNvSpPr/>
                      <p:nvPr/>
                    </p:nvSpPr>
                    <p:spPr>
                      <a:xfrm>
                        <a:off x="68200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8" name="Google Shape;4678;p43"/>
                      <p:cNvSpPr/>
                      <p:nvPr/>
                    </p:nvSpPr>
                    <p:spPr>
                      <a:xfrm>
                        <a:off x="70942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9" name="Google Shape;4679;p43"/>
                      <p:cNvSpPr/>
                      <p:nvPr/>
                    </p:nvSpPr>
                    <p:spPr>
                      <a:xfrm>
                        <a:off x="73684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0" name="Google Shape;4680;p43"/>
                      <p:cNvSpPr/>
                      <p:nvPr/>
                    </p:nvSpPr>
                    <p:spPr>
                      <a:xfrm>
                        <a:off x="76426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1" name="Google Shape;4681;p43"/>
                      <p:cNvSpPr/>
                      <p:nvPr/>
                    </p:nvSpPr>
                    <p:spPr>
                      <a:xfrm>
                        <a:off x="79168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2" name="Google Shape;4682;p43"/>
                      <p:cNvSpPr/>
                      <p:nvPr/>
                    </p:nvSpPr>
                    <p:spPr>
                      <a:xfrm>
                        <a:off x="54490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3" name="Google Shape;4683;p43"/>
                      <p:cNvSpPr/>
                      <p:nvPr/>
                    </p:nvSpPr>
                    <p:spPr>
                      <a:xfrm>
                        <a:off x="57232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4" name="Google Shape;4684;p43"/>
                      <p:cNvSpPr/>
                      <p:nvPr/>
                    </p:nvSpPr>
                    <p:spPr>
                      <a:xfrm>
                        <a:off x="59974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5" name="Google Shape;4685;p43"/>
                      <p:cNvSpPr/>
                      <p:nvPr/>
                    </p:nvSpPr>
                    <p:spPr>
                      <a:xfrm>
                        <a:off x="62716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6" name="Google Shape;4686;p43"/>
                      <p:cNvSpPr/>
                      <p:nvPr/>
                    </p:nvSpPr>
                    <p:spPr>
                      <a:xfrm>
                        <a:off x="65458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7" name="Google Shape;4687;p43"/>
                      <p:cNvSpPr/>
                      <p:nvPr/>
                    </p:nvSpPr>
                    <p:spPr>
                      <a:xfrm>
                        <a:off x="68200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8" name="Google Shape;4688;p43"/>
                      <p:cNvSpPr/>
                      <p:nvPr/>
                    </p:nvSpPr>
                    <p:spPr>
                      <a:xfrm>
                        <a:off x="70942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9" name="Google Shape;4689;p43"/>
                      <p:cNvSpPr/>
                      <p:nvPr/>
                    </p:nvSpPr>
                    <p:spPr>
                      <a:xfrm>
                        <a:off x="73684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0" name="Google Shape;4690;p43"/>
                      <p:cNvSpPr/>
                      <p:nvPr/>
                    </p:nvSpPr>
                    <p:spPr>
                      <a:xfrm>
                        <a:off x="76426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1" name="Google Shape;4691;p43"/>
                      <p:cNvSpPr/>
                      <p:nvPr/>
                    </p:nvSpPr>
                    <p:spPr>
                      <a:xfrm>
                        <a:off x="79168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2" name="Google Shape;4692;p43"/>
                      <p:cNvSpPr/>
                      <p:nvPr/>
                    </p:nvSpPr>
                    <p:spPr>
                      <a:xfrm>
                        <a:off x="54490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3" name="Google Shape;4693;p43"/>
                      <p:cNvSpPr/>
                      <p:nvPr/>
                    </p:nvSpPr>
                    <p:spPr>
                      <a:xfrm>
                        <a:off x="57232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4" name="Google Shape;4694;p43"/>
                      <p:cNvSpPr/>
                      <p:nvPr/>
                    </p:nvSpPr>
                    <p:spPr>
                      <a:xfrm>
                        <a:off x="59974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5" name="Google Shape;4695;p43"/>
                      <p:cNvSpPr/>
                      <p:nvPr/>
                    </p:nvSpPr>
                    <p:spPr>
                      <a:xfrm>
                        <a:off x="62716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6" name="Google Shape;4696;p43"/>
                      <p:cNvSpPr/>
                      <p:nvPr/>
                    </p:nvSpPr>
                    <p:spPr>
                      <a:xfrm>
                        <a:off x="65458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7" name="Google Shape;4697;p43"/>
                      <p:cNvSpPr/>
                      <p:nvPr/>
                    </p:nvSpPr>
                    <p:spPr>
                      <a:xfrm>
                        <a:off x="68200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8" name="Google Shape;4698;p43"/>
                      <p:cNvSpPr/>
                      <p:nvPr/>
                    </p:nvSpPr>
                    <p:spPr>
                      <a:xfrm>
                        <a:off x="70942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9" name="Google Shape;4699;p43"/>
                      <p:cNvSpPr/>
                      <p:nvPr/>
                    </p:nvSpPr>
                    <p:spPr>
                      <a:xfrm>
                        <a:off x="73684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0" name="Google Shape;4700;p43"/>
                      <p:cNvSpPr/>
                      <p:nvPr/>
                    </p:nvSpPr>
                    <p:spPr>
                      <a:xfrm>
                        <a:off x="76426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1" name="Google Shape;4701;p43"/>
                      <p:cNvSpPr/>
                      <p:nvPr/>
                    </p:nvSpPr>
                    <p:spPr>
                      <a:xfrm>
                        <a:off x="79168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4702" name="Google Shape;4702;p43"/>
                <p:cNvSpPr/>
                <p:nvPr/>
              </p:nvSpPr>
              <p:spPr>
                <a:xfrm rot="5400000">
                  <a:off x="4063921" y="3598220"/>
                  <a:ext cx="176832" cy="177133"/>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3" name="Google Shape;4703;p43"/>
                <p:cNvSpPr/>
                <p:nvPr/>
              </p:nvSpPr>
              <p:spPr>
                <a:xfrm rot="5400000">
                  <a:off x="4063921" y="3775052"/>
                  <a:ext cx="176832" cy="177133"/>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4" name="Google Shape;4704;p43"/>
                <p:cNvSpPr/>
                <p:nvPr/>
              </p:nvSpPr>
              <p:spPr>
                <a:xfrm rot="5400000">
                  <a:off x="4063921" y="3951883"/>
                  <a:ext cx="176832" cy="177133"/>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5" name="Google Shape;4705;p43"/>
                <p:cNvSpPr/>
                <p:nvPr/>
              </p:nvSpPr>
              <p:spPr>
                <a:xfrm rot="5400000">
                  <a:off x="3886787" y="3598220"/>
                  <a:ext cx="176832" cy="177133"/>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6" name="Google Shape;4706;p43"/>
                <p:cNvSpPr/>
                <p:nvPr/>
              </p:nvSpPr>
              <p:spPr>
                <a:xfrm rot="5400000">
                  <a:off x="3886787" y="3775052"/>
                  <a:ext cx="176832" cy="177133"/>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7" name="Google Shape;4707;p43"/>
                <p:cNvSpPr/>
                <p:nvPr/>
              </p:nvSpPr>
              <p:spPr>
                <a:xfrm rot="5400000">
                  <a:off x="3886787" y="3951883"/>
                  <a:ext cx="176832" cy="177133"/>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8" name="Google Shape;4708;p43"/>
                <p:cNvSpPr/>
                <p:nvPr/>
              </p:nvSpPr>
              <p:spPr>
                <a:xfrm rot="5400000">
                  <a:off x="3709654" y="3597769"/>
                  <a:ext cx="176832" cy="177133"/>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9" name="Google Shape;4709;p43"/>
                <p:cNvSpPr/>
                <p:nvPr/>
              </p:nvSpPr>
              <p:spPr>
                <a:xfrm rot="5400000">
                  <a:off x="3709654" y="3774600"/>
                  <a:ext cx="176832" cy="177133"/>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0" name="Google Shape;4710;p43"/>
                <p:cNvSpPr/>
                <p:nvPr/>
              </p:nvSpPr>
              <p:spPr>
                <a:xfrm rot="5400000">
                  <a:off x="3709654" y="3951432"/>
                  <a:ext cx="176832" cy="177133"/>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1" name="Google Shape;4711;p43"/>
                <p:cNvSpPr/>
                <p:nvPr/>
              </p:nvSpPr>
              <p:spPr>
                <a:xfrm rot="5400000">
                  <a:off x="3532521" y="3597769"/>
                  <a:ext cx="176832" cy="177133"/>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2" name="Google Shape;4712;p43"/>
                <p:cNvSpPr/>
                <p:nvPr/>
              </p:nvSpPr>
              <p:spPr>
                <a:xfrm rot="5400000">
                  <a:off x="3532521" y="3774600"/>
                  <a:ext cx="176832" cy="177133"/>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3" name="Google Shape;4713;p43"/>
                <p:cNvSpPr/>
                <p:nvPr/>
              </p:nvSpPr>
              <p:spPr>
                <a:xfrm rot="5400000">
                  <a:off x="3532521" y="3951432"/>
                  <a:ext cx="176832" cy="177133"/>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4" name="Google Shape;4714;p43"/>
                <p:cNvSpPr/>
                <p:nvPr/>
              </p:nvSpPr>
              <p:spPr>
                <a:xfrm rot="5400000">
                  <a:off x="3355388" y="3598220"/>
                  <a:ext cx="176832" cy="177133"/>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5" name="Google Shape;4715;p43"/>
                <p:cNvSpPr/>
                <p:nvPr/>
              </p:nvSpPr>
              <p:spPr>
                <a:xfrm rot="5400000">
                  <a:off x="3355388" y="3775052"/>
                  <a:ext cx="176832" cy="177133"/>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6" name="Google Shape;4716;p43"/>
                <p:cNvSpPr/>
                <p:nvPr/>
              </p:nvSpPr>
              <p:spPr>
                <a:xfrm rot="5400000">
                  <a:off x="3355388" y="3951883"/>
                  <a:ext cx="176832" cy="177133"/>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7" name="Google Shape;4717;p43"/>
                <p:cNvSpPr/>
                <p:nvPr/>
              </p:nvSpPr>
              <p:spPr>
                <a:xfrm rot="5400000">
                  <a:off x="3178255" y="3598220"/>
                  <a:ext cx="176832" cy="177133"/>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8" name="Google Shape;4718;p43"/>
                <p:cNvSpPr/>
                <p:nvPr/>
              </p:nvSpPr>
              <p:spPr>
                <a:xfrm rot="5400000">
                  <a:off x="3178255" y="3775052"/>
                  <a:ext cx="176832" cy="177133"/>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9" name="Google Shape;4719;p43"/>
                <p:cNvSpPr/>
                <p:nvPr/>
              </p:nvSpPr>
              <p:spPr>
                <a:xfrm rot="5400000">
                  <a:off x="3178255" y="3951883"/>
                  <a:ext cx="176832" cy="177133"/>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0" name="Google Shape;4720;p43"/>
                <p:cNvSpPr/>
                <p:nvPr/>
              </p:nvSpPr>
              <p:spPr>
                <a:xfrm rot="5400000">
                  <a:off x="3001121" y="3598220"/>
                  <a:ext cx="176832" cy="177133"/>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1" name="Google Shape;4721;p43"/>
                <p:cNvSpPr/>
                <p:nvPr/>
              </p:nvSpPr>
              <p:spPr>
                <a:xfrm rot="5400000">
                  <a:off x="3001121" y="3775052"/>
                  <a:ext cx="176832" cy="177133"/>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2" name="Google Shape;4722;p43"/>
                <p:cNvSpPr/>
                <p:nvPr/>
              </p:nvSpPr>
              <p:spPr>
                <a:xfrm rot="5400000">
                  <a:off x="3001121" y="3951883"/>
                  <a:ext cx="176832" cy="177133"/>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3" name="Google Shape;4723;p43"/>
                <p:cNvSpPr/>
                <p:nvPr/>
              </p:nvSpPr>
              <p:spPr>
                <a:xfrm rot="5400000">
                  <a:off x="2823996" y="3598220"/>
                  <a:ext cx="176832" cy="177133"/>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4" name="Google Shape;4724;p43"/>
                <p:cNvSpPr/>
                <p:nvPr/>
              </p:nvSpPr>
              <p:spPr>
                <a:xfrm rot="5400000">
                  <a:off x="2823996" y="3775052"/>
                  <a:ext cx="176832" cy="177133"/>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5" name="Google Shape;4725;p43"/>
                <p:cNvSpPr/>
                <p:nvPr/>
              </p:nvSpPr>
              <p:spPr>
                <a:xfrm rot="5400000">
                  <a:off x="2823996" y="3951883"/>
                  <a:ext cx="176832" cy="177133"/>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6" name="Google Shape;4726;p43"/>
                <p:cNvSpPr/>
                <p:nvPr/>
              </p:nvSpPr>
              <p:spPr>
                <a:xfrm rot="5400000">
                  <a:off x="2646862" y="3598220"/>
                  <a:ext cx="176832" cy="177133"/>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7" name="Google Shape;4727;p43"/>
                <p:cNvSpPr/>
                <p:nvPr/>
              </p:nvSpPr>
              <p:spPr>
                <a:xfrm rot="5400000">
                  <a:off x="2646862" y="3775052"/>
                  <a:ext cx="176832" cy="177133"/>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8" name="Google Shape;4728;p43"/>
                <p:cNvSpPr/>
                <p:nvPr/>
              </p:nvSpPr>
              <p:spPr>
                <a:xfrm rot="5400000">
                  <a:off x="2646862" y="3951883"/>
                  <a:ext cx="176832" cy="177133"/>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9" name="Google Shape;4729;p43"/>
                <p:cNvSpPr/>
                <p:nvPr/>
              </p:nvSpPr>
              <p:spPr>
                <a:xfrm rot="5400000">
                  <a:off x="2469729" y="3597769"/>
                  <a:ext cx="176832" cy="177133"/>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0" name="Google Shape;4730;p43"/>
                <p:cNvSpPr/>
                <p:nvPr/>
              </p:nvSpPr>
              <p:spPr>
                <a:xfrm rot="5400000">
                  <a:off x="2469729" y="3774600"/>
                  <a:ext cx="176832" cy="177133"/>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1" name="Google Shape;4731;p43"/>
                <p:cNvSpPr/>
                <p:nvPr/>
              </p:nvSpPr>
              <p:spPr>
                <a:xfrm rot="5400000">
                  <a:off x="2469729" y="3951432"/>
                  <a:ext cx="176832" cy="177133"/>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2" name="Google Shape;4732;p43"/>
                <p:cNvSpPr/>
                <p:nvPr/>
              </p:nvSpPr>
              <p:spPr>
                <a:xfrm rot="5400000">
                  <a:off x="2292596" y="3597769"/>
                  <a:ext cx="176832" cy="177133"/>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3" name="Google Shape;4733;p43"/>
                <p:cNvSpPr/>
                <p:nvPr/>
              </p:nvSpPr>
              <p:spPr>
                <a:xfrm rot="5400000">
                  <a:off x="2292596" y="3774600"/>
                  <a:ext cx="176832" cy="177133"/>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4" name="Google Shape;4734;p43"/>
                <p:cNvSpPr/>
                <p:nvPr/>
              </p:nvSpPr>
              <p:spPr>
                <a:xfrm rot="5400000">
                  <a:off x="2292596" y="3951432"/>
                  <a:ext cx="176832" cy="177133"/>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5" name="Google Shape;4735;p43"/>
                <p:cNvSpPr/>
                <p:nvPr/>
              </p:nvSpPr>
              <p:spPr>
                <a:xfrm rot="5400000">
                  <a:off x="2115463" y="3598220"/>
                  <a:ext cx="176832" cy="177133"/>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6" name="Google Shape;4736;p43"/>
                <p:cNvSpPr/>
                <p:nvPr/>
              </p:nvSpPr>
              <p:spPr>
                <a:xfrm rot="5400000">
                  <a:off x="2115463" y="3775052"/>
                  <a:ext cx="176832" cy="177133"/>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7" name="Google Shape;4737;p43"/>
                <p:cNvSpPr/>
                <p:nvPr/>
              </p:nvSpPr>
              <p:spPr>
                <a:xfrm rot="5400000">
                  <a:off x="2115463" y="3951883"/>
                  <a:ext cx="176832" cy="177133"/>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8" name="Google Shape;4738;p43"/>
                <p:cNvSpPr/>
                <p:nvPr/>
              </p:nvSpPr>
              <p:spPr>
                <a:xfrm rot="5400000">
                  <a:off x="1938330" y="3598220"/>
                  <a:ext cx="176832" cy="177133"/>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9" name="Google Shape;4739;p43"/>
                <p:cNvSpPr/>
                <p:nvPr/>
              </p:nvSpPr>
              <p:spPr>
                <a:xfrm rot="5400000">
                  <a:off x="1938330" y="3775052"/>
                  <a:ext cx="176832" cy="177133"/>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0" name="Google Shape;4740;p43"/>
                <p:cNvSpPr/>
                <p:nvPr/>
              </p:nvSpPr>
              <p:spPr>
                <a:xfrm rot="5400000">
                  <a:off x="1938330" y="3951883"/>
                  <a:ext cx="176832" cy="177133"/>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1" name="Google Shape;4741;p43"/>
                <p:cNvSpPr/>
                <p:nvPr/>
              </p:nvSpPr>
              <p:spPr>
                <a:xfrm rot="5400000">
                  <a:off x="1761196" y="3598220"/>
                  <a:ext cx="176832" cy="177133"/>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2" name="Google Shape;4742;p43"/>
                <p:cNvSpPr/>
                <p:nvPr/>
              </p:nvSpPr>
              <p:spPr>
                <a:xfrm rot="5400000">
                  <a:off x="1761196" y="3775052"/>
                  <a:ext cx="176832" cy="177133"/>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3" name="Google Shape;4743;p43"/>
                <p:cNvSpPr/>
                <p:nvPr/>
              </p:nvSpPr>
              <p:spPr>
                <a:xfrm rot="5400000">
                  <a:off x="1761196" y="3951883"/>
                  <a:ext cx="176832" cy="177133"/>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4" name="Google Shape;4744;p43"/>
                <p:cNvSpPr/>
                <p:nvPr/>
              </p:nvSpPr>
              <p:spPr>
                <a:xfrm rot="5400000">
                  <a:off x="1584071" y="3598220"/>
                  <a:ext cx="176832" cy="177133"/>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5" name="Google Shape;4745;p43"/>
                <p:cNvSpPr/>
                <p:nvPr/>
              </p:nvSpPr>
              <p:spPr>
                <a:xfrm rot="5400000">
                  <a:off x="1584071" y="3775052"/>
                  <a:ext cx="176832" cy="177133"/>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6" name="Google Shape;4746;p43"/>
                <p:cNvSpPr/>
                <p:nvPr/>
              </p:nvSpPr>
              <p:spPr>
                <a:xfrm rot="5400000">
                  <a:off x="1584071" y="3951883"/>
                  <a:ext cx="176832" cy="177133"/>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7" name="Google Shape;4747;p43"/>
                <p:cNvSpPr/>
                <p:nvPr/>
              </p:nvSpPr>
              <p:spPr>
                <a:xfrm rot="5400000">
                  <a:off x="1406937" y="3598220"/>
                  <a:ext cx="176832" cy="177133"/>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8" name="Google Shape;4748;p43"/>
                <p:cNvSpPr/>
                <p:nvPr/>
              </p:nvSpPr>
              <p:spPr>
                <a:xfrm rot="5400000">
                  <a:off x="1406937" y="3775052"/>
                  <a:ext cx="176832" cy="177133"/>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9" name="Google Shape;4749;p43"/>
                <p:cNvSpPr/>
                <p:nvPr/>
              </p:nvSpPr>
              <p:spPr>
                <a:xfrm rot="5400000">
                  <a:off x="1406937" y="3951883"/>
                  <a:ext cx="176832" cy="177133"/>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0" name="Google Shape;4750;p43"/>
                <p:cNvSpPr/>
                <p:nvPr/>
              </p:nvSpPr>
              <p:spPr>
                <a:xfrm rot="5400000">
                  <a:off x="1229804" y="3597769"/>
                  <a:ext cx="176832" cy="177133"/>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1" name="Google Shape;4751;p43"/>
                <p:cNvSpPr/>
                <p:nvPr/>
              </p:nvSpPr>
              <p:spPr>
                <a:xfrm rot="5400000">
                  <a:off x="1229804" y="3774600"/>
                  <a:ext cx="176832" cy="177133"/>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2" name="Google Shape;4752;p43"/>
                <p:cNvSpPr/>
                <p:nvPr/>
              </p:nvSpPr>
              <p:spPr>
                <a:xfrm rot="5400000">
                  <a:off x="1229804" y="3951432"/>
                  <a:ext cx="176832" cy="177133"/>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3" name="Google Shape;4753;p43"/>
                <p:cNvSpPr/>
                <p:nvPr/>
              </p:nvSpPr>
              <p:spPr>
                <a:xfrm rot="5400000">
                  <a:off x="1052671" y="3597769"/>
                  <a:ext cx="176832" cy="177133"/>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4" name="Google Shape;4754;p43"/>
                <p:cNvSpPr/>
                <p:nvPr/>
              </p:nvSpPr>
              <p:spPr>
                <a:xfrm rot="5400000">
                  <a:off x="1052671" y="3774600"/>
                  <a:ext cx="176832" cy="177133"/>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5" name="Google Shape;4755;p43"/>
                <p:cNvSpPr/>
                <p:nvPr/>
              </p:nvSpPr>
              <p:spPr>
                <a:xfrm rot="5400000">
                  <a:off x="1052671" y="3951432"/>
                  <a:ext cx="176832" cy="177133"/>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6" name="Google Shape;4756;p43"/>
                <p:cNvSpPr/>
                <p:nvPr/>
              </p:nvSpPr>
              <p:spPr>
                <a:xfrm rot="5400000">
                  <a:off x="875538" y="3598220"/>
                  <a:ext cx="176832" cy="177133"/>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7" name="Google Shape;4757;p43"/>
                <p:cNvSpPr/>
                <p:nvPr/>
              </p:nvSpPr>
              <p:spPr>
                <a:xfrm rot="5400000">
                  <a:off x="875538" y="3775052"/>
                  <a:ext cx="176832" cy="177133"/>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8" name="Google Shape;4758;p43"/>
                <p:cNvSpPr/>
                <p:nvPr/>
              </p:nvSpPr>
              <p:spPr>
                <a:xfrm rot="5400000">
                  <a:off x="875538" y="3951883"/>
                  <a:ext cx="176832" cy="177133"/>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9" name="Google Shape;4759;p43"/>
                <p:cNvSpPr/>
                <p:nvPr/>
              </p:nvSpPr>
              <p:spPr>
                <a:xfrm rot="5400000">
                  <a:off x="698405" y="3598220"/>
                  <a:ext cx="176832" cy="177133"/>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0" name="Google Shape;4760;p43"/>
                <p:cNvSpPr/>
                <p:nvPr/>
              </p:nvSpPr>
              <p:spPr>
                <a:xfrm rot="5400000">
                  <a:off x="698405" y="3775052"/>
                  <a:ext cx="176832" cy="177133"/>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1" name="Google Shape;4761;p43"/>
                <p:cNvSpPr/>
                <p:nvPr/>
              </p:nvSpPr>
              <p:spPr>
                <a:xfrm rot="5400000">
                  <a:off x="698405" y="3951883"/>
                  <a:ext cx="176832" cy="177133"/>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62" name="Google Shape;4762;p43"/>
              <p:cNvGrpSpPr/>
              <p:nvPr/>
            </p:nvGrpSpPr>
            <p:grpSpPr>
              <a:xfrm>
                <a:off x="924550" y="1905000"/>
                <a:ext cx="2656850" cy="530815"/>
                <a:chOff x="6250728" y="1276394"/>
                <a:chExt cx="2656850" cy="530815"/>
              </a:xfrm>
            </p:grpSpPr>
            <p:sp>
              <p:nvSpPr>
                <p:cNvPr id="4763" name="Google Shape;4763;p43"/>
                <p:cNvSpPr/>
                <p:nvPr/>
              </p:nvSpPr>
              <p:spPr>
                <a:xfrm rot="5400000">
                  <a:off x="8730728" y="1276244"/>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4" name="Google Shape;4764;p43"/>
                <p:cNvSpPr/>
                <p:nvPr/>
              </p:nvSpPr>
              <p:spPr>
                <a:xfrm rot="5400000">
                  <a:off x="8730728" y="1453076"/>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5" name="Google Shape;4765;p43"/>
                <p:cNvSpPr/>
                <p:nvPr/>
              </p:nvSpPr>
              <p:spPr>
                <a:xfrm rot="5400000">
                  <a:off x="8730728" y="1629908"/>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6" name="Google Shape;4766;p43"/>
                <p:cNvSpPr/>
                <p:nvPr/>
              </p:nvSpPr>
              <p:spPr>
                <a:xfrm rot="5400000">
                  <a:off x="8553595" y="1276696"/>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7" name="Google Shape;4767;p43"/>
                <p:cNvSpPr/>
                <p:nvPr/>
              </p:nvSpPr>
              <p:spPr>
                <a:xfrm rot="5400000">
                  <a:off x="8553595" y="1453527"/>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8" name="Google Shape;4768;p43"/>
                <p:cNvSpPr/>
                <p:nvPr/>
              </p:nvSpPr>
              <p:spPr>
                <a:xfrm rot="5400000">
                  <a:off x="8553595" y="1630359"/>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9" name="Google Shape;4769;p43"/>
                <p:cNvSpPr/>
                <p:nvPr/>
              </p:nvSpPr>
              <p:spPr>
                <a:xfrm rot="5400000">
                  <a:off x="8376462" y="1276696"/>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0" name="Google Shape;4770;p43"/>
                <p:cNvSpPr/>
                <p:nvPr/>
              </p:nvSpPr>
              <p:spPr>
                <a:xfrm rot="5400000">
                  <a:off x="8376462" y="1453527"/>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1" name="Google Shape;4771;p43"/>
                <p:cNvSpPr/>
                <p:nvPr/>
              </p:nvSpPr>
              <p:spPr>
                <a:xfrm rot="5400000">
                  <a:off x="8376462" y="1630359"/>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2" name="Google Shape;4772;p43"/>
                <p:cNvSpPr/>
                <p:nvPr/>
              </p:nvSpPr>
              <p:spPr>
                <a:xfrm rot="5400000">
                  <a:off x="8199329" y="1276696"/>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3" name="Google Shape;4773;p43"/>
                <p:cNvSpPr/>
                <p:nvPr/>
              </p:nvSpPr>
              <p:spPr>
                <a:xfrm rot="5400000">
                  <a:off x="8199329" y="1453527"/>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4" name="Google Shape;4774;p43"/>
                <p:cNvSpPr/>
                <p:nvPr/>
              </p:nvSpPr>
              <p:spPr>
                <a:xfrm rot="5400000">
                  <a:off x="8199329" y="1630359"/>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5" name="Google Shape;4775;p43"/>
                <p:cNvSpPr/>
                <p:nvPr/>
              </p:nvSpPr>
              <p:spPr>
                <a:xfrm rot="5400000">
                  <a:off x="8022203" y="1276696"/>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6" name="Google Shape;4776;p43"/>
                <p:cNvSpPr/>
                <p:nvPr/>
              </p:nvSpPr>
              <p:spPr>
                <a:xfrm rot="5400000">
                  <a:off x="8022203" y="1453527"/>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7" name="Google Shape;4777;p43"/>
                <p:cNvSpPr/>
                <p:nvPr/>
              </p:nvSpPr>
              <p:spPr>
                <a:xfrm rot="5400000">
                  <a:off x="8022203" y="1630359"/>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8" name="Google Shape;4778;p43"/>
                <p:cNvSpPr/>
                <p:nvPr/>
              </p:nvSpPr>
              <p:spPr>
                <a:xfrm rot="5400000">
                  <a:off x="7845070" y="1276696"/>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9" name="Google Shape;4779;p43"/>
                <p:cNvSpPr/>
                <p:nvPr/>
              </p:nvSpPr>
              <p:spPr>
                <a:xfrm rot="5400000">
                  <a:off x="7845070" y="1453527"/>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0" name="Google Shape;4780;p43"/>
                <p:cNvSpPr/>
                <p:nvPr/>
              </p:nvSpPr>
              <p:spPr>
                <a:xfrm rot="5400000">
                  <a:off x="7845070" y="1630359"/>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1" name="Google Shape;4781;p43"/>
                <p:cNvSpPr/>
                <p:nvPr/>
              </p:nvSpPr>
              <p:spPr>
                <a:xfrm rot="5400000">
                  <a:off x="7667937" y="1276244"/>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2" name="Google Shape;4782;p43"/>
                <p:cNvSpPr/>
                <p:nvPr/>
              </p:nvSpPr>
              <p:spPr>
                <a:xfrm rot="5400000">
                  <a:off x="7667937" y="1453076"/>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3" name="Google Shape;4783;p43"/>
                <p:cNvSpPr/>
                <p:nvPr/>
              </p:nvSpPr>
              <p:spPr>
                <a:xfrm rot="5400000">
                  <a:off x="7667937" y="1629908"/>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4" name="Google Shape;4784;p43"/>
                <p:cNvSpPr/>
                <p:nvPr/>
              </p:nvSpPr>
              <p:spPr>
                <a:xfrm rot="5400000">
                  <a:off x="7490803" y="1453076"/>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5" name="Google Shape;4785;p43"/>
                <p:cNvSpPr/>
                <p:nvPr/>
              </p:nvSpPr>
              <p:spPr>
                <a:xfrm rot="5400000">
                  <a:off x="7490803" y="1629908"/>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6" name="Google Shape;4786;p43"/>
                <p:cNvSpPr/>
                <p:nvPr/>
              </p:nvSpPr>
              <p:spPr>
                <a:xfrm rot="5400000">
                  <a:off x="7313670" y="1276696"/>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7" name="Google Shape;4787;p43"/>
                <p:cNvSpPr/>
                <p:nvPr/>
              </p:nvSpPr>
              <p:spPr>
                <a:xfrm rot="5400000">
                  <a:off x="7313670" y="1453527"/>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8" name="Google Shape;4788;p43"/>
                <p:cNvSpPr/>
                <p:nvPr/>
              </p:nvSpPr>
              <p:spPr>
                <a:xfrm rot="5400000">
                  <a:off x="7313670" y="1630359"/>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9" name="Google Shape;4789;p43"/>
                <p:cNvSpPr/>
                <p:nvPr/>
              </p:nvSpPr>
              <p:spPr>
                <a:xfrm rot="5400000">
                  <a:off x="7136537" y="1276696"/>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0" name="Google Shape;4790;p43"/>
                <p:cNvSpPr/>
                <p:nvPr/>
              </p:nvSpPr>
              <p:spPr>
                <a:xfrm rot="5400000">
                  <a:off x="7136537" y="1453527"/>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1" name="Google Shape;4791;p43"/>
                <p:cNvSpPr/>
                <p:nvPr/>
              </p:nvSpPr>
              <p:spPr>
                <a:xfrm rot="5400000">
                  <a:off x="7136537" y="1630359"/>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2" name="Google Shape;4792;p43"/>
                <p:cNvSpPr/>
                <p:nvPr/>
              </p:nvSpPr>
              <p:spPr>
                <a:xfrm rot="5400000">
                  <a:off x="6959404" y="1276696"/>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3" name="Google Shape;4793;p43"/>
                <p:cNvSpPr/>
                <p:nvPr/>
              </p:nvSpPr>
              <p:spPr>
                <a:xfrm rot="5400000">
                  <a:off x="6959404" y="1453527"/>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4" name="Google Shape;4794;p43"/>
                <p:cNvSpPr/>
                <p:nvPr/>
              </p:nvSpPr>
              <p:spPr>
                <a:xfrm rot="5400000">
                  <a:off x="6959404" y="1630359"/>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5" name="Google Shape;4795;p43"/>
                <p:cNvSpPr/>
                <p:nvPr/>
              </p:nvSpPr>
              <p:spPr>
                <a:xfrm rot="5400000">
                  <a:off x="6782278" y="1276696"/>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6" name="Google Shape;4796;p43"/>
                <p:cNvSpPr/>
                <p:nvPr/>
              </p:nvSpPr>
              <p:spPr>
                <a:xfrm rot="5400000">
                  <a:off x="6782278" y="1453527"/>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7" name="Google Shape;4797;p43"/>
                <p:cNvSpPr/>
                <p:nvPr/>
              </p:nvSpPr>
              <p:spPr>
                <a:xfrm rot="5400000">
                  <a:off x="6782278" y="1630359"/>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8" name="Google Shape;4798;p43"/>
                <p:cNvSpPr/>
                <p:nvPr/>
              </p:nvSpPr>
              <p:spPr>
                <a:xfrm rot="5400000">
                  <a:off x="6605145" y="1276696"/>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9" name="Google Shape;4799;p43"/>
                <p:cNvSpPr/>
                <p:nvPr/>
              </p:nvSpPr>
              <p:spPr>
                <a:xfrm rot="5400000">
                  <a:off x="6605145" y="1453527"/>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0" name="Google Shape;4800;p43"/>
                <p:cNvSpPr/>
                <p:nvPr/>
              </p:nvSpPr>
              <p:spPr>
                <a:xfrm rot="5400000">
                  <a:off x="6605145" y="1630359"/>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1" name="Google Shape;4801;p43"/>
                <p:cNvSpPr/>
                <p:nvPr/>
              </p:nvSpPr>
              <p:spPr>
                <a:xfrm rot="5400000">
                  <a:off x="6428012" y="1276244"/>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2" name="Google Shape;4802;p43"/>
                <p:cNvSpPr/>
                <p:nvPr/>
              </p:nvSpPr>
              <p:spPr>
                <a:xfrm rot="5400000">
                  <a:off x="6428012" y="1453076"/>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3" name="Google Shape;4803;p43"/>
                <p:cNvSpPr/>
                <p:nvPr/>
              </p:nvSpPr>
              <p:spPr>
                <a:xfrm rot="5400000">
                  <a:off x="6428012" y="1629908"/>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4" name="Google Shape;4804;p43"/>
                <p:cNvSpPr/>
                <p:nvPr/>
              </p:nvSpPr>
              <p:spPr>
                <a:xfrm rot="5400000">
                  <a:off x="6250878" y="1276244"/>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5" name="Google Shape;4805;p43"/>
                <p:cNvSpPr/>
                <p:nvPr/>
              </p:nvSpPr>
              <p:spPr>
                <a:xfrm rot="5400000">
                  <a:off x="6250878" y="1453076"/>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6" name="Google Shape;4806;p43"/>
                <p:cNvSpPr/>
                <p:nvPr/>
              </p:nvSpPr>
              <p:spPr>
                <a:xfrm rot="5400000">
                  <a:off x="6250878" y="1629908"/>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7" name="Google Shape;4807;p43"/>
                <p:cNvSpPr/>
                <p:nvPr/>
              </p:nvSpPr>
              <p:spPr>
                <a:xfrm rot="5400000">
                  <a:off x="7490803" y="1276244"/>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808" name="Google Shape;4808;p43"/>
            <p:cNvGrpSpPr/>
            <p:nvPr/>
          </p:nvGrpSpPr>
          <p:grpSpPr>
            <a:xfrm>
              <a:off x="838200" y="1755185"/>
              <a:ext cx="2656850" cy="530815"/>
              <a:chOff x="6250728" y="1276394"/>
              <a:chExt cx="2656850" cy="530815"/>
            </a:xfrm>
          </p:grpSpPr>
          <p:sp>
            <p:nvSpPr>
              <p:cNvPr id="4809" name="Google Shape;4809;p43"/>
              <p:cNvSpPr/>
              <p:nvPr/>
            </p:nvSpPr>
            <p:spPr>
              <a:xfrm rot="5400000">
                <a:off x="8730728" y="1276244"/>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0" name="Google Shape;4810;p43"/>
              <p:cNvSpPr/>
              <p:nvPr/>
            </p:nvSpPr>
            <p:spPr>
              <a:xfrm rot="5400000">
                <a:off x="8730728" y="1453076"/>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1" name="Google Shape;4811;p43"/>
              <p:cNvSpPr/>
              <p:nvPr/>
            </p:nvSpPr>
            <p:spPr>
              <a:xfrm rot="5400000">
                <a:off x="8730728" y="1629908"/>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2" name="Google Shape;4812;p43"/>
              <p:cNvSpPr/>
              <p:nvPr/>
            </p:nvSpPr>
            <p:spPr>
              <a:xfrm rot="5400000">
                <a:off x="8553595" y="1276696"/>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3" name="Google Shape;4813;p43"/>
              <p:cNvSpPr/>
              <p:nvPr/>
            </p:nvSpPr>
            <p:spPr>
              <a:xfrm rot="5400000">
                <a:off x="8553595" y="1453527"/>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4" name="Google Shape;4814;p43"/>
              <p:cNvSpPr/>
              <p:nvPr/>
            </p:nvSpPr>
            <p:spPr>
              <a:xfrm rot="5400000">
                <a:off x="8553595" y="1630359"/>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5" name="Google Shape;4815;p43"/>
              <p:cNvSpPr/>
              <p:nvPr/>
            </p:nvSpPr>
            <p:spPr>
              <a:xfrm rot="5400000">
                <a:off x="8376462" y="1276696"/>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6" name="Google Shape;4816;p43"/>
              <p:cNvSpPr/>
              <p:nvPr/>
            </p:nvSpPr>
            <p:spPr>
              <a:xfrm rot="5400000">
                <a:off x="8376462" y="1453527"/>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7" name="Google Shape;4817;p43"/>
              <p:cNvSpPr/>
              <p:nvPr/>
            </p:nvSpPr>
            <p:spPr>
              <a:xfrm rot="5400000">
                <a:off x="8376462" y="1630359"/>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8" name="Google Shape;4818;p43"/>
              <p:cNvSpPr/>
              <p:nvPr/>
            </p:nvSpPr>
            <p:spPr>
              <a:xfrm rot="5400000">
                <a:off x="8199329" y="1276696"/>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9" name="Google Shape;4819;p43"/>
              <p:cNvSpPr/>
              <p:nvPr/>
            </p:nvSpPr>
            <p:spPr>
              <a:xfrm rot="5400000">
                <a:off x="8199329" y="1453527"/>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0" name="Google Shape;4820;p43"/>
              <p:cNvSpPr/>
              <p:nvPr/>
            </p:nvSpPr>
            <p:spPr>
              <a:xfrm rot="5400000">
                <a:off x="8199329" y="1630359"/>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1" name="Google Shape;4821;p43"/>
              <p:cNvSpPr/>
              <p:nvPr/>
            </p:nvSpPr>
            <p:spPr>
              <a:xfrm rot="5400000">
                <a:off x="8022203" y="1276696"/>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2" name="Google Shape;4822;p43"/>
              <p:cNvSpPr/>
              <p:nvPr/>
            </p:nvSpPr>
            <p:spPr>
              <a:xfrm rot="5400000">
                <a:off x="8022203" y="1453527"/>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3" name="Google Shape;4823;p43"/>
              <p:cNvSpPr/>
              <p:nvPr/>
            </p:nvSpPr>
            <p:spPr>
              <a:xfrm rot="5400000">
                <a:off x="8022203" y="1630359"/>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4" name="Google Shape;4824;p43"/>
              <p:cNvSpPr/>
              <p:nvPr/>
            </p:nvSpPr>
            <p:spPr>
              <a:xfrm rot="5400000">
                <a:off x="7845070" y="1276696"/>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5" name="Google Shape;4825;p43"/>
              <p:cNvSpPr/>
              <p:nvPr/>
            </p:nvSpPr>
            <p:spPr>
              <a:xfrm rot="5400000">
                <a:off x="7845070" y="1453527"/>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6" name="Google Shape;4826;p43"/>
              <p:cNvSpPr/>
              <p:nvPr/>
            </p:nvSpPr>
            <p:spPr>
              <a:xfrm rot="5400000">
                <a:off x="7845070" y="1630359"/>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7" name="Google Shape;4827;p43"/>
              <p:cNvSpPr/>
              <p:nvPr/>
            </p:nvSpPr>
            <p:spPr>
              <a:xfrm rot="5400000">
                <a:off x="7667937" y="1276244"/>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8" name="Google Shape;4828;p43"/>
              <p:cNvSpPr/>
              <p:nvPr/>
            </p:nvSpPr>
            <p:spPr>
              <a:xfrm rot="5400000">
                <a:off x="7667937" y="1453076"/>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9" name="Google Shape;4829;p43"/>
              <p:cNvSpPr/>
              <p:nvPr/>
            </p:nvSpPr>
            <p:spPr>
              <a:xfrm rot="5400000">
                <a:off x="7667937" y="1629908"/>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0" name="Google Shape;4830;p43"/>
              <p:cNvSpPr/>
              <p:nvPr/>
            </p:nvSpPr>
            <p:spPr>
              <a:xfrm rot="5400000">
                <a:off x="7490803" y="1453076"/>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1" name="Google Shape;4831;p43"/>
              <p:cNvSpPr/>
              <p:nvPr/>
            </p:nvSpPr>
            <p:spPr>
              <a:xfrm rot="5400000">
                <a:off x="7490803" y="1629908"/>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2" name="Google Shape;4832;p43"/>
              <p:cNvSpPr/>
              <p:nvPr/>
            </p:nvSpPr>
            <p:spPr>
              <a:xfrm rot="5400000">
                <a:off x="7313670" y="1276696"/>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3" name="Google Shape;4833;p43"/>
              <p:cNvSpPr/>
              <p:nvPr/>
            </p:nvSpPr>
            <p:spPr>
              <a:xfrm rot="5400000">
                <a:off x="7313670" y="1453527"/>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4" name="Google Shape;4834;p43"/>
              <p:cNvSpPr/>
              <p:nvPr/>
            </p:nvSpPr>
            <p:spPr>
              <a:xfrm rot="5400000">
                <a:off x="7313670" y="1630359"/>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5" name="Google Shape;4835;p43"/>
              <p:cNvSpPr/>
              <p:nvPr/>
            </p:nvSpPr>
            <p:spPr>
              <a:xfrm rot="5400000">
                <a:off x="7136537" y="1276696"/>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6" name="Google Shape;4836;p43"/>
              <p:cNvSpPr/>
              <p:nvPr/>
            </p:nvSpPr>
            <p:spPr>
              <a:xfrm rot="5400000">
                <a:off x="7136537" y="1453527"/>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7" name="Google Shape;4837;p43"/>
              <p:cNvSpPr/>
              <p:nvPr/>
            </p:nvSpPr>
            <p:spPr>
              <a:xfrm rot="5400000">
                <a:off x="7136537" y="1630359"/>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8" name="Google Shape;4838;p43"/>
              <p:cNvSpPr/>
              <p:nvPr/>
            </p:nvSpPr>
            <p:spPr>
              <a:xfrm rot="5400000">
                <a:off x="6959404" y="1276696"/>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9" name="Google Shape;4839;p43"/>
              <p:cNvSpPr/>
              <p:nvPr/>
            </p:nvSpPr>
            <p:spPr>
              <a:xfrm rot="5400000">
                <a:off x="6959404" y="1453527"/>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0" name="Google Shape;4840;p43"/>
              <p:cNvSpPr/>
              <p:nvPr/>
            </p:nvSpPr>
            <p:spPr>
              <a:xfrm rot="5400000">
                <a:off x="6959404" y="1630359"/>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1" name="Google Shape;4841;p43"/>
              <p:cNvSpPr/>
              <p:nvPr/>
            </p:nvSpPr>
            <p:spPr>
              <a:xfrm rot="5400000">
                <a:off x="6782278" y="1276696"/>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2" name="Google Shape;4842;p43"/>
              <p:cNvSpPr/>
              <p:nvPr/>
            </p:nvSpPr>
            <p:spPr>
              <a:xfrm rot="5400000">
                <a:off x="6782278" y="1453527"/>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3" name="Google Shape;4843;p43"/>
              <p:cNvSpPr/>
              <p:nvPr/>
            </p:nvSpPr>
            <p:spPr>
              <a:xfrm rot="5400000">
                <a:off x="6782278" y="1630359"/>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4" name="Google Shape;4844;p43"/>
              <p:cNvSpPr/>
              <p:nvPr/>
            </p:nvSpPr>
            <p:spPr>
              <a:xfrm rot="5400000">
                <a:off x="6605145" y="1276696"/>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5" name="Google Shape;4845;p43"/>
              <p:cNvSpPr/>
              <p:nvPr/>
            </p:nvSpPr>
            <p:spPr>
              <a:xfrm rot="5400000">
                <a:off x="6605145" y="1453527"/>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6" name="Google Shape;4846;p43"/>
              <p:cNvSpPr/>
              <p:nvPr/>
            </p:nvSpPr>
            <p:spPr>
              <a:xfrm rot="5400000">
                <a:off x="6605145" y="1630359"/>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7" name="Google Shape;4847;p43"/>
              <p:cNvSpPr/>
              <p:nvPr/>
            </p:nvSpPr>
            <p:spPr>
              <a:xfrm rot="5400000">
                <a:off x="6428012" y="1276244"/>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8" name="Google Shape;4848;p43"/>
              <p:cNvSpPr/>
              <p:nvPr/>
            </p:nvSpPr>
            <p:spPr>
              <a:xfrm rot="5400000">
                <a:off x="6428012" y="1453076"/>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9" name="Google Shape;4849;p43"/>
              <p:cNvSpPr/>
              <p:nvPr/>
            </p:nvSpPr>
            <p:spPr>
              <a:xfrm rot="5400000">
                <a:off x="6428012" y="1629908"/>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0" name="Google Shape;4850;p43"/>
              <p:cNvSpPr/>
              <p:nvPr/>
            </p:nvSpPr>
            <p:spPr>
              <a:xfrm rot="5400000">
                <a:off x="6250878" y="1276244"/>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1" name="Google Shape;4851;p43"/>
              <p:cNvSpPr/>
              <p:nvPr/>
            </p:nvSpPr>
            <p:spPr>
              <a:xfrm rot="5400000">
                <a:off x="6250878" y="1453076"/>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2" name="Google Shape;4852;p43"/>
              <p:cNvSpPr/>
              <p:nvPr/>
            </p:nvSpPr>
            <p:spPr>
              <a:xfrm rot="5400000">
                <a:off x="6250878" y="1629908"/>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3" name="Google Shape;4853;p43"/>
              <p:cNvSpPr/>
              <p:nvPr/>
            </p:nvSpPr>
            <p:spPr>
              <a:xfrm rot="5400000">
                <a:off x="7490803" y="1276244"/>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7" name="Shape 4857"/>
        <p:cNvGrpSpPr/>
        <p:nvPr/>
      </p:nvGrpSpPr>
      <p:grpSpPr>
        <a:xfrm>
          <a:off x="0" y="0"/>
          <a:ext cx="0" cy="0"/>
          <a:chOff x="0" y="0"/>
          <a:chExt cx="0" cy="0"/>
        </a:xfrm>
      </p:grpSpPr>
      <p:grpSp>
        <p:nvGrpSpPr>
          <p:cNvPr id="4858" name="Google Shape;4858;p44"/>
          <p:cNvGrpSpPr/>
          <p:nvPr/>
        </p:nvGrpSpPr>
        <p:grpSpPr>
          <a:xfrm>
            <a:off x="1428479" y="761211"/>
            <a:ext cx="6756197" cy="3687658"/>
            <a:chOff x="-332755" y="1294130"/>
            <a:chExt cx="6482630" cy="2928340"/>
          </a:xfrm>
        </p:grpSpPr>
        <p:sp>
          <p:nvSpPr>
            <p:cNvPr id="4859" name="Google Shape;4859;p44"/>
            <p:cNvSpPr/>
            <p:nvPr/>
          </p:nvSpPr>
          <p:spPr>
            <a:xfrm>
              <a:off x="-332755" y="1680665"/>
              <a:ext cx="1484400" cy="1521600"/>
            </a:xfrm>
            <a:prstGeom prst="cube">
              <a:avLst>
                <a:gd fmla="val 41788" name="adj"/>
              </a:avLst>
            </a:prstGeom>
            <a:solidFill>
              <a:srgbClr val="C9DAF8">
                <a:alpha val="39660"/>
              </a:srgbClr>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0" name="Google Shape;4860;p44"/>
            <p:cNvSpPr/>
            <p:nvPr/>
          </p:nvSpPr>
          <p:spPr>
            <a:xfrm>
              <a:off x="3733633" y="3384270"/>
              <a:ext cx="437100" cy="838200"/>
            </a:xfrm>
            <a:prstGeom prst="cube">
              <a:avLst>
                <a:gd fmla="val 43894" name="adj"/>
              </a:avLst>
            </a:prstGeom>
            <a:solidFill>
              <a:schemeClr val="accent6"/>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1" name="Google Shape;4861;p44"/>
            <p:cNvSpPr/>
            <p:nvPr/>
          </p:nvSpPr>
          <p:spPr>
            <a:xfrm>
              <a:off x="5144069" y="2646659"/>
              <a:ext cx="552600" cy="385800"/>
            </a:xfrm>
            <a:prstGeom prst="cube">
              <a:avLst>
                <a:gd fmla="val 42152" name="adj"/>
              </a:avLst>
            </a:prstGeom>
            <a:solidFill>
              <a:srgbClr val="0097A7"/>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2" name="Google Shape;4862;p44"/>
            <p:cNvSpPr/>
            <p:nvPr/>
          </p:nvSpPr>
          <p:spPr>
            <a:xfrm>
              <a:off x="2218270" y="2261663"/>
              <a:ext cx="1665000" cy="1122600"/>
            </a:xfrm>
            <a:prstGeom prst="cube">
              <a:avLst>
                <a:gd fmla="val 18252" name="adj"/>
              </a:avLst>
            </a:prstGeom>
            <a:solidFill>
              <a:srgbClr val="FF0000"/>
            </a:solidFill>
            <a:ln cap="flat" cmpd="sng" w="9525">
              <a:solidFill>
                <a:srgbClr val="0000FF"/>
              </a:solidFill>
              <a:prstDash val="solid"/>
              <a:round/>
              <a:headEnd len="sm" w="sm" type="none"/>
              <a:tailEnd len="sm" w="sm" type="none"/>
            </a:ln>
            <a:effectLst>
              <a:outerShdw blurRad="57150" rotWithShape="0" algn="bl" dir="5400000" dist="19050">
                <a:srgbClr val="00FFFF">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3" name="Google Shape;4863;p44"/>
            <p:cNvSpPr/>
            <p:nvPr/>
          </p:nvSpPr>
          <p:spPr>
            <a:xfrm>
              <a:off x="2686225" y="1680675"/>
              <a:ext cx="963300" cy="1076400"/>
            </a:xfrm>
            <a:prstGeom prst="cube">
              <a:avLst>
                <a:gd fmla="val 18252" name="adj"/>
              </a:avLst>
            </a:prstGeom>
            <a:solidFill>
              <a:srgbClr val="C9DAF8">
                <a:alpha val="39660"/>
              </a:srgbClr>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4" name="Google Shape;4864;p44"/>
            <p:cNvSpPr txBox="1"/>
            <p:nvPr/>
          </p:nvSpPr>
          <p:spPr>
            <a:xfrm>
              <a:off x="771725" y="2899925"/>
              <a:ext cx="779400" cy="1857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000">
                  <a:solidFill>
                    <a:schemeClr val="dk1"/>
                  </a:solidFill>
                  <a:latin typeface="Consolas"/>
                  <a:ea typeface="Consolas"/>
                  <a:cs typeface="Consolas"/>
                  <a:sym typeface="Consolas"/>
                </a:rPr>
                <a:t>NxNx192</a:t>
              </a:r>
              <a:endParaRPr sz="1000">
                <a:latin typeface="Consolas"/>
                <a:ea typeface="Consolas"/>
                <a:cs typeface="Consolas"/>
                <a:sym typeface="Consolas"/>
              </a:endParaRPr>
            </a:p>
          </p:txBody>
        </p:sp>
        <p:sp>
          <p:nvSpPr>
            <p:cNvPr id="4865" name="Google Shape;4865;p44"/>
            <p:cNvSpPr txBox="1"/>
            <p:nvPr/>
          </p:nvSpPr>
          <p:spPr>
            <a:xfrm>
              <a:off x="4252925" y="3504725"/>
              <a:ext cx="552600" cy="1857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000">
                  <a:solidFill>
                    <a:schemeClr val="dk1"/>
                  </a:solidFill>
                  <a:latin typeface="Consolas"/>
                  <a:ea typeface="Consolas"/>
                  <a:cs typeface="Consolas"/>
                  <a:sym typeface="Consolas"/>
                </a:rPr>
                <a:t>NxNx64</a:t>
              </a:r>
              <a:endParaRPr sz="1000">
                <a:latin typeface="Consolas"/>
                <a:ea typeface="Consolas"/>
                <a:cs typeface="Consolas"/>
                <a:sym typeface="Consolas"/>
              </a:endParaRPr>
            </a:p>
          </p:txBody>
        </p:sp>
        <p:sp>
          <p:nvSpPr>
            <p:cNvPr id="4866" name="Google Shape;4866;p44"/>
            <p:cNvSpPr txBox="1"/>
            <p:nvPr/>
          </p:nvSpPr>
          <p:spPr>
            <a:xfrm>
              <a:off x="4579067" y="3259900"/>
              <a:ext cx="552600" cy="1857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000">
                  <a:solidFill>
                    <a:schemeClr val="dk1"/>
                  </a:solidFill>
                  <a:latin typeface="Consolas"/>
                  <a:ea typeface="Consolas"/>
                  <a:cs typeface="Consolas"/>
                  <a:sym typeface="Consolas"/>
                </a:rPr>
                <a:t>NxNx32</a:t>
              </a:r>
              <a:endParaRPr sz="1000">
                <a:latin typeface="Consolas"/>
                <a:ea typeface="Consolas"/>
                <a:cs typeface="Consolas"/>
                <a:sym typeface="Consolas"/>
              </a:endParaRPr>
            </a:p>
          </p:txBody>
        </p:sp>
        <p:sp>
          <p:nvSpPr>
            <p:cNvPr id="4867" name="Google Shape;4867;p44"/>
            <p:cNvSpPr txBox="1"/>
            <p:nvPr/>
          </p:nvSpPr>
          <p:spPr>
            <a:xfrm>
              <a:off x="4949883" y="2846788"/>
              <a:ext cx="600000" cy="1857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000">
                  <a:solidFill>
                    <a:schemeClr val="dk1"/>
                  </a:solidFill>
                  <a:latin typeface="Consolas"/>
                  <a:ea typeface="Consolas"/>
                  <a:cs typeface="Consolas"/>
                  <a:sym typeface="Consolas"/>
                </a:rPr>
                <a:t>NxNx128</a:t>
              </a:r>
              <a:endParaRPr sz="1000">
                <a:latin typeface="Consolas"/>
                <a:ea typeface="Consolas"/>
                <a:cs typeface="Consolas"/>
                <a:sym typeface="Consolas"/>
              </a:endParaRPr>
            </a:p>
          </p:txBody>
        </p:sp>
        <p:sp>
          <p:nvSpPr>
            <p:cNvPr id="4868" name="Google Shape;4868;p44"/>
            <p:cNvSpPr txBox="1"/>
            <p:nvPr/>
          </p:nvSpPr>
          <p:spPr>
            <a:xfrm>
              <a:off x="5549875" y="2205025"/>
              <a:ext cx="600000" cy="1857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000">
                  <a:solidFill>
                    <a:schemeClr val="dk1"/>
                  </a:solidFill>
                  <a:latin typeface="Consolas"/>
                  <a:ea typeface="Consolas"/>
                  <a:cs typeface="Consolas"/>
                  <a:sym typeface="Consolas"/>
                </a:rPr>
                <a:t>NxNx192</a:t>
              </a:r>
              <a:endParaRPr sz="1000">
                <a:latin typeface="Consolas"/>
                <a:ea typeface="Consolas"/>
                <a:cs typeface="Consolas"/>
                <a:sym typeface="Consolas"/>
              </a:endParaRPr>
            </a:p>
          </p:txBody>
        </p:sp>
        <p:cxnSp>
          <p:nvCxnSpPr>
            <p:cNvPr id="4869" name="Google Shape;4869;p44"/>
            <p:cNvCxnSpPr>
              <a:endCxn id="4863" idx="2"/>
            </p:cNvCxnSpPr>
            <p:nvPr/>
          </p:nvCxnSpPr>
          <p:spPr>
            <a:xfrm>
              <a:off x="1130125" y="1294130"/>
              <a:ext cx="1556100" cy="997500"/>
            </a:xfrm>
            <a:prstGeom prst="straightConnector1">
              <a:avLst/>
            </a:prstGeom>
            <a:noFill/>
            <a:ln cap="flat" cmpd="sng" w="9525">
              <a:solidFill>
                <a:schemeClr val="dk2"/>
              </a:solidFill>
              <a:prstDash val="dashDot"/>
              <a:round/>
              <a:headEnd len="med" w="med" type="none"/>
              <a:tailEnd len="med" w="med" type="none"/>
            </a:ln>
          </p:spPr>
        </p:cxnSp>
        <p:cxnSp>
          <p:nvCxnSpPr>
            <p:cNvPr id="4870" name="Google Shape;4870;p44"/>
            <p:cNvCxnSpPr/>
            <p:nvPr/>
          </p:nvCxnSpPr>
          <p:spPr>
            <a:xfrm>
              <a:off x="1895475" y="2128850"/>
              <a:ext cx="1814400" cy="252300"/>
            </a:xfrm>
            <a:prstGeom prst="straightConnector1">
              <a:avLst/>
            </a:prstGeom>
            <a:noFill/>
            <a:ln cap="flat" cmpd="sng" w="9525">
              <a:solidFill>
                <a:schemeClr val="dk2"/>
              </a:solidFill>
              <a:prstDash val="dashDot"/>
              <a:round/>
              <a:headEnd len="med" w="med" type="none"/>
              <a:tailEnd len="med" w="med" type="none"/>
            </a:ln>
          </p:spPr>
        </p:cxnSp>
        <p:cxnSp>
          <p:nvCxnSpPr>
            <p:cNvPr id="4871" name="Google Shape;4871;p44"/>
            <p:cNvCxnSpPr/>
            <p:nvPr/>
          </p:nvCxnSpPr>
          <p:spPr>
            <a:xfrm flipH="1" rot="10800000">
              <a:off x="1895475" y="1971725"/>
              <a:ext cx="2233500" cy="147600"/>
            </a:xfrm>
            <a:prstGeom prst="straightConnector1">
              <a:avLst/>
            </a:prstGeom>
            <a:noFill/>
            <a:ln cap="flat" cmpd="sng" w="9525">
              <a:solidFill>
                <a:schemeClr val="dk2"/>
              </a:solidFill>
              <a:prstDash val="dashDot"/>
              <a:round/>
              <a:headEnd len="med" w="med" type="none"/>
              <a:tailEnd len="med" w="med" type="none"/>
            </a:ln>
          </p:spPr>
        </p:cxnSp>
        <p:cxnSp>
          <p:nvCxnSpPr>
            <p:cNvPr id="4872" name="Google Shape;4872;p44"/>
            <p:cNvCxnSpPr/>
            <p:nvPr/>
          </p:nvCxnSpPr>
          <p:spPr>
            <a:xfrm flipH="1" rot="10800000">
              <a:off x="1900250" y="1395350"/>
              <a:ext cx="2809800" cy="733500"/>
            </a:xfrm>
            <a:prstGeom prst="straightConnector1">
              <a:avLst/>
            </a:prstGeom>
            <a:noFill/>
            <a:ln cap="flat" cmpd="sng" w="9525">
              <a:solidFill>
                <a:schemeClr val="dk2"/>
              </a:solidFill>
              <a:prstDash val="dashDot"/>
              <a:round/>
              <a:headEnd len="med" w="med" type="none"/>
              <a:tailEnd len="med" w="med" type="none"/>
            </a:ln>
          </p:spPr>
        </p:cxnSp>
        <p:sp>
          <p:nvSpPr>
            <p:cNvPr id="4873" name="Google Shape;4873;p44"/>
            <p:cNvSpPr txBox="1"/>
            <p:nvPr/>
          </p:nvSpPr>
          <p:spPr>
            <a:xfrm>
              <a:off x="2133625" y="2619375"/>
              <a:ext cx="552600" cy="1857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i="1" lang="en" sz="900">
                  <a:solidFill>
                    <a:schemeClr val="dk1"/>
                  </a:solidFill>
                  <a:latin typeface="Consolas"/>
                  <a:ea typeface="Consolas"/>
                  <a:cs typeface="Consolas"/>
                  <a:sym typeface="Consolas"/>
                </a:rPr>
                <a:t>1x1 Same</a:t>
              </a:r>
              <a:endParaRPr i="1" sz="900">
                <a:latin typeface="Consolas"/>
                <a:ea typeface="Consolas"/>
                <a:cs typeface="Consolas"/>
                <a:sym typeface="Consolas"/>
              </a:endParaRPr>
            </a:p>
          </p:txBody>
        </p:sp>
        <p:sp>
          <p:nvSpPr>
            <p:cNvPr id="4874" name="Google Shape;4874;p44"/>
            <p:cNvSpPr txBox="1"/>
            <p:nvPr/>
          </p:nvSpPr>
          <p:spPr>
            <a:xfrm>
              <a:off x="2526375" y="2281263"/>
              <a:ext cx="552600" cy="1857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i="1" lang="en" sz="900">
                  <a:solidFill>
                    <a:schemeClr val="dk1"/>
                  </a:solidFill>
                  <a:latin typeface="Consolas"/>
                  <a:ea typeface="Consolas"/>
                  <a:cs typeface="Consolas"/>
                  <a:sym typeface="Consolas"/>
                </a:rPr>
                <a:t>3x3 Same</a:t>
              </a:r>
              <a:endParaRPr i="1" sz="900">
                <a:latin typeface="Consolas"/>
                <a:ea typeface="Consolas"/>
                <a:cs typeface="Consolas"/>
                <a:sym typeface="Consolas"/>
              </a:endParaRPr>
            </a:p>
          </p:txBody>
        </p:sp>
        <p:sp>
          <p:nvSpPr>
            <p:cNvPr id="4875" name="Google Shape;4875;p44"/>
            <p:cNvSpPr txBox="1"/>
            <p:nvPr/>
          </p:nvSpPr>
          <p:spPr>
            <a:xfrm>
              <a:off x="3157275" y="2043138"/>
              <a:ext cx="552600" cy="1857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i="1" lang="en" sz="900">
                  <a:solidFill>
                    <a:schemeClr val="dk1"/>
                  </a:solidFill>
                  <a:latin typeface="Consolas"/>
                  <a:ea typeface="Consolas"/>
                  <a:cs typeface="Consolas"/>
                  <a:sym typeface="Consolas"/>
                </a:rPr>
                <a:t>5x5 Same</a:t>
              </a:r>
              <a:endParaRPr i="1" sz="900">
                <a:latin typeface="Consolas"/>
                <a:ea typeface="Consolas"/>
                <a:cs typeface="Consolas"/>
                <a:sym typeface="Consolas"/>
              </a:endParaRPr>
            </a:p>
          </p:txBody>
        </p:sp>
        <p:sp>
          <p:nvSpPr>
            <p:cNvPr id="4876" name="Google Shape;4876;p44"/>
            <p:cNvSpPr txBox="1"/>
            <p:nvPr/>
          </p:nvSpPr>
          <p:spPr>
            <a:xfrm>
              <a:off x="3181100" y="1414588"/>
              <a:ext cx="552600" cy="1857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i="1" lang="en" sz="900">
                  <a:solidFill>
                    <a:schemeClr val="dk1"/>
                  </a:solidFill>
                  <a:latin typeface="Consolas"/>
                  <a:ea typeface="Consolas"/>
                  <a:cs typeface="Consolas"/>
                  <a:sym typeface="Consolas"/>
                </a:rPr>
                <a:t>MaxPool Same s=1</a:t>
              </a:r>
              <a:endParaRPr i="1" sz="900">
                <a:latin typeface="Consolas"/>
                <a:ea typeface="Consolas"/>
                <a:cs typeface="Consolas"/>
                <a:sym typeface="Consolas"/>
              </a:endParaRPr>
            </a:p>
          </p:txBody>
        </p:sp>
      </p:grpSp>
      <p:sp>
        <p:nvSpPr>
          <p:cNvPr id="4877" name="Google Shape;4877;p44"/>
          <p:cNvSpPr txBox="1"/>
          <p:nvPr/>
        </p:nvSpPr>
        <p:spPr>
          <a:xfrm>
            <a:off x="1088550" y="1011675"/>
            <a:ext cx="779400" cy="321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sz="1000">
                <a:solidFill>
                  <a:schemeClr val="dk1"/>
                </a:solidFill>
                <a:latin typeface="Consolas"/>
                <a:ea typeface="Consolas"/>
                <a:cs typeface="Consolas"/>
                <a:sym typeface="Consolas"/>
              </a:rPr>
              <a:t>Inception Module</a:t>
            </a:r>
            <a:endParaRPr b="1" sz="1000">
              <a:latin typeface="Consolas"/>
              <a:ea typeface="Consolas"/>
              <a:cs typeface="Consolas"/>
              <a:sym typeface="Consolas"/>
            </a:endParaRPr>
          </a:p>
        </p:txBody>
      </p:sp>
      <p:sp>
        <p:nvSpPr>
          <p:cNvPr id="4878" name="Google Shape;4878;p44"/>
          <p:cNvSpPr/>
          <p:nvPr/>
        </p:nvSpPr>
        <p:spPr>
          <a:xfrm>
            <a:off x="535775" y="1491250"/>
            <a:ext cx="455400" cy="1955400"/>
          </a:xfrm>
          <a:prstGeom prst="cube">
            <a:avLst>
              <a:gd fmla="val 43894" name="adj"/>
            </a:avLst>
          </a:prstGeom>
          <a:solidFill>
            <a:schemeClr val="accent6"/>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882" name="Shape 4882"/>
        <p:cNvGrpSpPr/>
        <p:nvPr/>
      </p:nvGrpSpPr>
      <p:grpSpPr>
        <a:xfrm>
          <a:off x="0" y="0"/>
          <a:ext cx="0" cy="0"/>
          <a:chOff x="0" y="0"/>
          <a:chExt cx="0" cy="0"/>
        </a:xfrm>
      </p:grpSpPr>
      <p:grpSp>
        <p:nvGrpSpPr>
          <p:cNvPr id="4883" name="Google Shape;4883;p45"/>
          <p:cNvGrpSpPr/>
          <p:nvPr/>
        </p:nvGrpSpPr>
        <p:grpSpPr>
          <a:xfrm>
            <a:off x="2988750" y="35325"/>
            <a:ext cx="3166500" cy="4872550"/>
            <a:chOff x="503400" y="51000"/>
            <a:chExt cx="3166500" cy="4872550"/>
          </a:xfrm>
        </p:grpSpPr>
        <p:sp>
          <p:nvSpPr>
            <p:cNvPr id="4884" name="Google Shape;4884;p45"/>
            <p:cNvSpPr/>
            <p:nvPr/>
          </p:nvSpPr>
          <p:spPr>
            <a:xfrm rot="-5400000">
              <a:off x="1753913" y="3640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4885" name="Google Shape;4885;p45"/>
            <p:cNvSpPr/>
            <p:nvPr/>
          </p:nvSpPr>
          <p:spPr>
            <a:xfrm rot="-5400000">
              <a:off x="2502700" y="3640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4886" name="Google Shape;4886;p45"/>
            <p:cNvSpPr/>
            <p:nvPr/>
          </p:nvSpPr>
          <p:spPr>
            <a:xfrm rot="-5400000">
              <a:off x="1005125" y="3640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4887" name="Google Shape;4887;p45"/>
            <p:cNvSpPr/>
            <p:nvPr/>
          </p:nvSpPr>
          <p:spPr>
            <a:xfrm rot="-5400000">
              <a:off x="2134925" y="2229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4888" name="Google Shape;4888;p45"/>
            <p:cNvSpPr/>
            <p:nvPr/>
          </p:nvSpPr>
          <p:spPr>
            <a:xfrm rot="-5400000">
              <a:off x="2883713" y="2229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4889" name="Google Shape;4889;p45"/>
            <p:cNvSpPr/>
            <p:nvPr/>
          </p:nvSpPr>
          <p:spPr>
            <a:xfrm rot="-5400000">
              <a:off x="1309938" y="2229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cxnSp>
          <p:nvCxnSpPr>
            <p:cNvPr id="4890" name="Google Shape;4890;p45"/>
            <p:cNvCxnSpPr>
              <a:stCxn id="4886" idx="6"/>
              <a:endCxn id="4887" idx="2"/>
            </p:cNvCxnSpPr>
            <p:nvPr/>
          </p:nvCxnSpPr>
          <p:spPr>
            <a:xfrm flipH="1" rot="10800000">
              <a:off x="1371125" y="2946050"/>
              <a:ext cx="1129800" cy="678900"/>
            </a:xfrm>
            <a:prstGeom prst="straightConnector1">
              <a:avLst/>
            </a:prstGeom>
            <a:noFill/>
            <a:ln cap="flat" cmpd="sng" w="9525">
              <a:solidFill>
                <a:srgbClr val="FF0000"/>
              </a:solidFill>
              <a:prstDash val="solid"/>
              <a:round/>
              <a:headEnd len="med" w="med" type="none"/>
              <a:tailEnd len="med" w="med" type="triangle"/>
            </a:ln>
          </p:spPr>
        </p:cxnSp>
        <p:cxnSp>
          <p:nvCxnSpPr>
            <p:cNvPr id="4891" name="Google Shape;4891;p45"/>
            <p:cNvCxnSpPr>
              <a:stCxn id="4886" idx="6"/>
              <a:endCxn id="4889" idx="2"/>
            </p:cNvCxnSpPr>
            <p:nvPr/>
          </p:nvCxnSpPr>
          <p:spPr>
            <a:xfrm flipH="1" rot="10800000">
              <a:off x="1371125" y="2946050"/>
              <a:ext cx="304800" cy="678900"/>
            </a:xfrm>
            <a:prstGeom prst="straightConnector1">
              <a:avLst/>
            </a:prstGeom>
            <a:noFill/>
            <a:ln cap="flat" cmpd="sng" w="9525">
              <a:solidFill>
                <a:srgbClr val="FF0000"/>
              </a:solidFill>
              <a:prstDash val="solid"/>
              <a:round/>
              <a:headEnd len="med" w="med" type="none"/>
              <a:tailEnd len="med" w="med" type="triangle"/>
            </a:ln>
          </p:spPr>
        </p:cxnSp>
        <p:cxnSp>
          <p:nvCxnSpPr>
            <p:cNvPr id="4892" name="Google Shape;4892;p45"/>
            <p:cNvCxnSpPr>
              <a:stCxn id="4886" idx="6"/>
              <a:endCxn id="4888" idx="2"/>
            </p:cNvCxnSpPr>
            <p:nvPr/>
          </p:nvCxnSpPr>
          <p:spPr>
            <a:xfrm flipH="1" rot="10800000">
              <a:off x="1371125" y="2946050"/>
              <a:ext cx="1878600" cy="678900"/>
            </a:xfrm>
            <a:prstGeom prst="straightConnector1">
              <a:avLst/>
            </a:prstGeom>
            <a:noFill/>
            <a:ln cap="flat" cmpd="sng" w="9525">
              <a:solidFill>
                <a:srgbClr val="FF0000"/>
              </a:solidFill>
              <a:prstDash val="solid"/>
              <a:round/>
              <a:headEnd len="med" w="med" type="none"/>
              <a:tailEnd len="med" w="med" type="triangle"/>
            </a:ln>
          </p:spPr>
        </p:cxnSp>
        <p:cxnSp>
          <p:nvCxnSpPr>
            <p:cNvPr id="4893" name="Google Shape;4893;p45"/>
            <p:cNvCxnSpPr>
              <a:stCxn id="4884" idx="6"/>
              <a:endCxn id="4889" idx="2"/>
            </p:cNvCxnSpPr>
            <p:nvPr/>
          </p:nvCxnSpPr>
          <p:spPr>
            <a:xfrm rot="10800000">
              <a:off x="1675913" y="2946050"/>
              <a:ext cx="444000" cy="678900"/>
            </a:xfrm>
            <a:prstGeom prst="straightConnector1">
              <a:avLst/>
            </a:prstGeom>
            <a:noFill/>
            <a:ln cap="flat" cmpd="sng" w="9525">
              <a:solidFill>
                <a:srgbClr val="FF0000"/>
              </a:solidFill>
              <a:prstDash val="solid"/>
              <a:round/>
              <a:headEnd len="med" w="med" type="none"/>
              <a:tailEnd len="med" w="med" type="triangle"/>
            </a:ln>
          </p:spPr>
        </p:cxnSp>
        <p:cxnSp>
          <p:nvCxnSpPr>
            <p:cNvPr id="4894" name="Google Shape;4894;p45"/>
            <p:cNvCxnSpPr>
              <a:stCxn id="4884" idx="6"/>
              <a:endCxn id="4887" idx="2"/>
            </p:cNvCxnSpPr>
            <p:nvPr/>
          </p:nvCxnSpPr>
          <p:spPr>
            <a:xfrm flipH="1" rot="10800000">
              <a:off x="2119913" y="2946050"/>
              <a:ext cx="381000" cy="678900"/>
            </a:xfrm>
            <a:prstGeom prst="straightConnector1">
              <a:avLst/>
            </a:prstGeom>
            <a:noFill/>
            <a:ln cap="flat" cmpd="sng" w="9525">
              <a:solidFill>
                <a:srgbClr val="FF0000"/>
              </a:solidFill>
              <a:prstDash val="solid"/>
              <a:round/>
              <a:headEnd len="med" w="med" type="none"/>
              <a:tailEnd len="med" w="med" type="triangle"/>
            </a:ln>
          </p:spPr>
        </p:cxnSp>
        <p:cxnSp>
          <p:nvCxnSpPr>
            <p:cNvPr id="4895" name="Google Shape;4895;p45"/>
            <p:cNvCxnSpPr>
              <a:stCxn id="4884" idx="6"/>
              <a:endCxn id="4888" idx="2"/>
            </p:cNvCxnSpPr>
            <p:nvPr/>
          </p:nvCxnSpPr>
          <p:spPr>
            <a:xfrm flipH="1" rot="10800000">
              <a:off x="2119913" y="2946050"/>
              <a:ext cx="1129800" cy="678900"/>
            </a:xfrm>
            <a:prstGeom prst="straightConnector1">
              <a:avLst/>
            </a:prstGeom>
            <a:noFill/>
            <a:ln cap="flat" cmpd="sng" w="9525">
              <a:solidFill>
                <a:srgbClr val="FF0000"/>
              </a:solidFill>
              <a:prstDash val="solid"/>
              <a:round/>
              <a:headEnd len="med" w="med" type="none"/>
              <a:tailEnd len="med" w="med" type="triangle"/>
            </a:ln>
          </p:spPr>
        </p:cxnSp>
        <p:cxnSp>
          <p:nvCxnSpPr>
            <p:cNvPr id="4896" name="Google Shape;4896;p45"/>
            <p:cNvCxnSpPr>
              <a:stCxn id="4885" idx="6"/>
              <a:endCxn id="4889" idx="2"/>
            </p:cNvCxnSpPr>
            <p:nvPr/>
          </p:nvCxnSpPr>
          <p:spPr>
            <a:xfrm rot="10800000">
              <a:off x="1675900" y="2946050"/>
              <a:ext cx="1192800" cy="678900"/>
            </a:xfrm>
            <a:prstGeom prst="straightConnector1">
              <a:avLst/>
            </a:prstGeom>
            <a:noFill/>
            <a:ln cap="flat" cmpd="sng" w="9525">
              <a:solidFill>
                <a:srgbClr val="FF0000"/>
              </a:solidFill>
              <a:prstDash val="solid"/>
              <a:round/>
              <a:headEnd len="med" w="med" type="none"/>
              <a:tailEnd len="med" w="med" type="triangle"/>
            </a:ln>
          </p:spPr>
        </p:cxnSp>
        <p:cxnSp>
          <p:nvCxnSpPr>
            <p:cNvPr id="4897" name="Google Shape;4897;p45"/>
            <p:cNvCxnSpPr>
              <a:stCxn id="4885" idx="6"/>
              <a:endCxn id="4887" idx="2"/>
            </p:cNvCxnSpPr>
            <p:nvPr/>
          </p:nvCxnSpPr>
          <p:spPr>
            <a:xfrm rot="10800000">
              <a:off x="2500900" y="2946050"/>
              <a:ext cx="367800" cy="678900"/>
            </a:xfrm>
            <a:prstGeom prst="straightConnector1">
              <a:avLst/>
            </a:prstGeom>
            <a:noFill/>
            <a:ln cap="flat" cmpd="sng" w="9525">
              <a:solidFill>
                <a:srgbClr val="FF0000"/>
              </a:solidFill>
              <a:prstDash val="solid"/>
              <a:round/>
              <a:headEnd len="med" w="med" type="none"/>
              <a:tailEnd len="med" w="med" type="triangle"/>
            </a:ln>
          </p:spPr>
        </p:cxnSp>
        <p:cxnSp>
          <p:nvCxnSpPr>
            <p:cNvPr id="4898" name="Google Shape;4898;p45"/>
            <p:cNvCxnSpPr>
              <a:stCxn id="4885" idx="6"/>
              <a:endCxn id="4888" idx="2"/>
            </p:cNvCxnSpPr>
            <p:nvPr/>
          </p:nvCxnSpPr>
          <p:spPr>
            <a:xfrm flipH="1" rot="10800000">
              <a:off x="2868700" y="2946050"/>
              <a:ext cx="381000" cy="678900"/>
            </a:xfrm>
            <a:prstGeom prst="straightConnector1">
              <a:avLst/>
            </a:prstGeom>
            <a:noFill/>
            <a:ln cap="flat" cmpd="sng" w="9525">
              <a:solidFill>
                <a:srgbClr val="FF0000"/>
              </a:solidFill>
              <a:prstDash val="solid"/>
              <a:round/>
              <a:headEnd len="med" w="med" type="none"/>
              <a:tailEnd len="med" w="med" type="triangle"/>
            </a:ln>
          </p:spPr>
        </p:cxnSp>
        <p:sp>
          <p:nvSpPr>
            <p:cNvPr id="4899" name="Google Shape;4899;p45"/>
            <p:cNvSpPr/>
            <p:nvPr/>
          </p:nvSpPr>
          <p:spPr>
            <a:xfrm rot="-5400000">
              <a:off x="1314263" y="85185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4900" name="Google Shape;4900;p45"/>
            <p:cNvSpPr/>
            <p:nvPr/>
          </p:nvSpPr>
          <p:spPr>
            <a:xfrm rot="-5400000">
              <a:off x="2117363" y="85185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rgbClr val="FF0000"/>
              </a:solidFill>
              <a:prstDash val="solid"/>
              <a:round/>
              <a:headEnd len="sm" w="sm" type="none"/>
              <a:tailEnd len="sm" w="sm" type="none"/>
            </a:ln>
            <a:effectLst>
              <a:outerShdw rotWithShape="0" algn="bl" dir="5100000" dist="19050">
                <a:srgbClr val="FF0000">
                  <a:alpha val="89000"/>
                </a:srgbClr>
              </a:outerShdw>
            </a:effectLst>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cxnSp>
          <p:nvCxnSpPr>
            <p:cNvPr id="4901" name="Google Shape;4901;p45"/>
            <p:cNvCxnSpPr>
              <a:stCxn id="4889" idx="6"/>
              <a:endCxn id="4899" idx="2"/>
            </p:cNvCxnSpPr>
            <p:nvPr/>
          </p:nvCxnSpPr>
          <p:spPr>
            <a:xfrm flipH="1" rot="10800000">
              <a:off x="1675938" y="1568350"/>
              <a:ext cx="4200" cy="645600"/>
            </a:xfrm>
            <a:prstGeom prst="straightConnector1">
              <a:avLst/>
            </a:prstGeom>
            <a:noFill/>
            <a:ln cap="flat" cmpd="sng" w="9525">
              <a:solidFill>
                <a:schemeClr val="dk2"/>
              </a:solidFill>
              <a:prstDash val="solid"/>
              <a:round/>
              <a:headEnd len="med" w="med" type="none"/>
              <a:tailEnd len="med" w="med" type="triangle"/>
            </a:ln>
          </p:spPr>
        </p:cxnSp>
        <p:cxnSp>
          <p:nvCxnSpPr>
            <p:cNvPr id="4902" name="Google Shape;4902;p45"/>
            <p:cNvCxnSpPr>
              <a:stCxn id="4889" idx="6"/>
              <a:endCxn id="4900" idx="2"/>
            </p:cNvCxnSpPr>
            <p:nvPr/>
          </p:nvCxnSpPr>
          <p:spPr>
            <a:xfrm flipH="1" rot="10800000">
              <a:off x="1675938" y="1568350"/>
              <a:ext cx="807300" cy="645600"/>
            </a:xfrm>
            <a:prstGeom prst="straightConnector1">
              <a:avLst/>
            </a:prstGeom>
            <a:noFill/>
            <a:ln cap="flat" cmpd="sng" w="9525">
              <a:solidFill>
                <a:srgbClr val="FF0000"/>
              </a:solidFill>
              <a:prstDash val="solid"/>
              <a:round/>
              <a:headEnd len="med" w="med" type="none"/>
              <a:tailEnd len="med" w="med" type="triangle"/>
            </a:ln>
          </p:spPr>
        </p:cxnSp>
        <p:cxnSp>
          <p:nvCxnSpPr>
            <p:cNvPr id="4903" name="Google Shape;4903;p45"/>
            <p:cNvCxnSpPr>
              <a:stCxn id="4887" idx="6"/>
              <a:endCxn id="4899" idx="2"/>
            </p:cNvCxnSpPr>
            <p:nvPr/>
          </p:nvCxnSpPr>
          <p:spPr>
            <a:xfrm rot="10800000">
              <a:off x="1680125" y="1568350"/>
              <a:ext cx="820800" cy="645600"/>
            </a:xfrm>
            <a:prstGeom prst="straightConnector1">
              <a:avLst/>
            </a:prstGeom>
            <a:noFill/>
            <a:ln cap="flat" cmpd="sng" w="9525">
              <a:solidFill>
                <a:schemeClr val="dk2"/>
              </a:solidFill>
              <a:prstDash val="solid"/>
              <a:round/>
              <a:headEnd len="med" w="med" type="none"/>
              <a:tailEnd len="med" w="med" type="triangle"/>
            </a:ln>
          </p:spPr>
        </p:cxnSp>
        <p:cxnSp>
          <p:nvCxnSpPr>
            <p:cNvPr id="4904" name="Google Shape;4904;p45"/>
            <p:cNvCxnSpPr>
              <a:stCxn id="4887" idx="6"/>
              <a:endCxn id="4900" idx="2"/>
            </p:cNvCxnSpPr>
            <p:nvPr/>
          </p:nvCxnSpPr>
          <p:spPr>
            <a:xfrm rot="10800000">
              <a:off x="2483225" y="1568350"/>
              <a:ext cx="17700" cy="645600"/>
            </a:xfrm>
            <a:prstGeom prst="straightConnector1">
              <a:avLst/>
            </a:prstGeom>
            <a:noFill/>
            <a:ln cap="flat" cmpd="sng" w="9525">
              <a:solidFill>
                <a:srgbClr val="FF0000"/>
              </a:solidFill>
              <a:prstDash val="solid"/>
              <a:round/>
              <a:headEnd len="med" w="med" type="none"/>
              <a:tailEnd len="med" w="med" type="triangle"/>
            </a:ln>
          </p:spPr>
        </p:cxnSp>
        <p:cxnSp>
          <p:nvCxnSpPr>
            <p:cNvPr id="4905" name="Google Shape;4905;p45"/>
            <p:cNvCxnSpPr>
              <a:stCxn id="4888" idx="6"/>
              <a:endCxn id="4899" idx="2"/>
            </p:cNvCxnSpPr>
            <p:nvPr/>
          </p:nvCxnSpPr>
          <p:spPr>
            <a:xfrm rot="10800000">
              <a:off x="1680413" y="1568350"/>
              <a:ext cx="1569300" cy="645600"/>
            </a:xfrm>
            <a:prstGeom prst="straightConnector1">
              <a:avLst/>
            </a:prstGeom>
            <a:noFill/>
            <a:ln cap="flat" cmpd="sng" w="9525">
              <a:solidFill>
                <a:schemeClr val="dk2"/>
              </a:solidFill>
              <a:prstDash val="solid"/>
              <a:round/>
              <a:headEnd len="med" w="med" type="none"/>
              <a:tailEnd len="med" w="med" type="triangle"/>
            </a:ln>
          </p:spPr>
        </p:cxnSp>
        <p:cxnSp>
          <p:nvCxnSpPr>
            <p:cNvPr id="4906" name="Google Shape;4906;p45"/>
            <p:cNvCxnSpPr>
              <a:stCxn id="4888" idx="6"/>
              <a:endCxn id="4900" idx="2"/>
            </p:cNvCxnSpPr>
            <p:nvPr/>
          </p:nvCxnSpPr>
          <p:spPr>
            <a:xfrm rot="10800000">
              <a:off x="2483513" y="1568350"/>
              <a:ext cx="766200" cy="645600"/>
            </a:xfrm>
            <a:prstGeom prst="straightConnector1">
              <a:avLst/>
            </a:prstGeom>
            <a:noFill/>
            <a:ln cap="flat" cmpd="sng" w="9525">
              <a:solidFill>
                <a:srgbClr val="FF0000"/>
              </a:solidFill>
              <a:prstDash val="solid"/>
              <a:round/>
              <a:headEnd len="med" w="med" type="none"/>
              <a:tailEnd len="med" w="med" type="triangle"/>
            </a:ln>
          </p:spPr>
        </p:cxnSp>
        <p:cxnSp>
          <p:nvCxnSpPr>
            <p:cNvPr id="4907" name="Google Shape;4907;p45"/>
            <p:cNvCxnSpPr>
              <a:stCxn id="4899" idx="6"/>
            </p:cNvCxnSpPr>
            <p:nvPr/>
          </p:nvCxnSpPr>
          <p:spPr>
            <a:xfrm flipH="1" rot="10800000">
              <a:off x="1680263" y="87600"/>
              <a:ext cx="12300" cy="748800"/>
            </a:xfrm>
            <a:prstGeom prst="straightConnector1">
              <a:avLst/>
            </a:prstGeom>
            <a:noFill/>
            <a:ln cap="flat" cmpd="sng" w="9525">
              <a:solidFill>
                <a:schemeClr val="dk2"/>
              </a:solidFill>
              <a:prstDash val="solid"/>
              <a:round/>
              <a:headEnd len="med" w="med" type="none"/>
              <a:tailEnd len="med" w="med" type="triangle"/>
            </a:ln>
          </p:spPr>
        </p:cxnSp>
        <p:cxnSp>
          <p:nvCxnSpPr>
            <p:cNvPr id="4908" name="Google Shape;4908;p45"/>
            <p:cNvCxnSpPr>
              <a:stCxn id="4900" idx="6"/>
            </p:cNvCxnSpPr>
            <p:nvPr/>
          </p:nvCxnSpPr>
          <p:spPr>
            <a:xfrm rot="10800000">
              <a:off x="2480663" y="51000"/>
              <a:ext cx="2700" cy="785400"/>
            </a:xfrm>
            <a:prstGeom prst="straightConnector1">
              <a:avLst/>
            </a:prstGeom>
            <a:noFill/>
            <a:ln cap="flat" cmpd="sng" w="9525">
              <a:solidFill>
                <a:schemeClr val="dk2"/>
              </a:solidFill>
              <a:prstDash val="solid"/>
              <a:round/>
              <a:headEnd len="med" w="med" type="none"/>
              <a:tailEnd len="med" w="med" type="triangle"/>
            </a:ln>
          </p:spPr>
        </p:cxnSp>
        <p:sp>
          <p:nvSpPr>
            <p:cNvPr id="4909" name="Google Shape;4909;p45"/>
            <p:cNvSpPr/>
            <p:nvPr/>
          </p:nvSpPr>
          <p:spPr>
            <a:xfrm rot="-5400000">
              <a:off x="547938" y="2229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cxnSp>
          <p:nvCxnSpPr>
            <p:cNvPr id="4910" name="Google Shape;4910;p45"/>
            <p:cNvCxnSpPr>
              <a:stCxn id="4886" idx="6"/>
              <a:endCxn id="4909" idx="2"/>
            </p:cNvCxnSpPr>
            <p:nvPr/>
          </p:nvCxnSpPr>
          <p:spPr>
            <a:xfrm rot="10800000">
              <a:off x="913925" y="2946050"/>
              <a:ext cx="457200" cy="678900"/>
            </a:xfrm>
            <a:prstGeom prst="straightConnector1">
              <a:avLst/>
            </a:prstGeom>
            <a:noFill/>
            <a:ln cap="flat" cmpd="sng" w="9525">
              <a:solidFill>
                <a:srgbClr val="FF0000"/>
              </a:solidFill>
              <a:prstDash val="solid"/>
              <a:round/>
              <a:headEnd len="med" w="med" type="none"/>
              <a:tailEnd len="med" w="med" type="triangle"/>
            </a:ln>
          </p:spPr>
        </p:cxnSp>
        <p:cxnSp>
          <p:nvCxnSpPr>
            <p:cNvPr id="4911" name="Google Shape;4911;p45"/>
            <p:cNvCxnSpPr>
              <a:stCxn id="4884" idx="6"/>
              <a:endCxn id="4909" idx="2"/>
            </p:cNvCxnSpPr>
            <p:nvPr/>
          </p:nvCxnSpPr>
          <p:spPr>
            <a:xfrm rot="10800000">
              <a:off x="913913" y="2946050"/>
              <a:ext cx="1206000" cy="678900"/>
            </a:xfrm>
            <a:prstGeom prst="straightConnector1">
              <a:avLst/>
            </a:prstGeom>
            <a:noFill/>
            <a:ln cap="flat" cmpd="sng" w="9525">
              <a:solidFill>
                <a:srgbClr val="FF0000"/>
              </a:solidFill>
              <a:prstDash val="solid"/>
              <a:round/>
              <a:headEnd len="med" w="med" type="none"/>
              <a:tailEnd len="med" w="med" type="triangle"/>
            </a:ln>
          </p:spPr>
        </p:cxnSp>
        <p:cxnSp>
          <p:nvCxnSpPr>
            <p:cNvPr id="4912" name="Google Shape;4912;p45"/>
            <p:cNvCxnSpPr>
              <a:stCxn id="4885" idx="6"/>
              <a:endCxn id="4909" idx="2"/>
            </p:cNvCxnSpPr>
            <p:nvPr/>
          </p:nvCxnSpPr>
          <p:spPr>
            <a:xfrm rot="10800000">
              <a:off x="913900" y="2946050"/>
              <a:ext cx="1954800" cy="678900"/>
            </a:xfrm>
            <a:prstGeom prst="straightConnector1">
              <a:avLst/>
            </a:prstGeom>
            <a:noFill/>
            <a:ln cap="flat" cmpd="sng" w="9525">
              <a:solidFill>
                <a:srgbClr val="FF0000"/>
              </a:solidFill>
              <a:prstDash val="solid"/>
              <a:round/>
              <a:headEnd len="med" w="med" type="none"/>
              <a:tailEnd len="med" w="med" type="triangle"/>
            </a:ln>
          </p:spPr>
        </p:cxnSp>
        <p:cxnSp>
          <p:nvCxnSpPr>
            <p:cNvPr id="4913" name="Google Shape;4913;p45"/>
            <p:cNvCxnSpPr>
              <a:stCxn id="4909" idx="6"/>
              <a:endCxn id="4899" idx="2"/>
            </p:cNvCxnSpPr>
            <p:nvPr/>
          </p:nvCxnSpPr>
          <p:spPr>
            <a:xfrm flipH="1" rot="10800000">
              <a:off x="913938" y="1568350"/>
              <a:ext cx="766200" cy="645600"/>
            </a:xfrm>
            <a:prstGeom prst="straightConnector1">
              <a:avLst/>
            </a:prstGeom>
            <a:noFill/>
            <a:ln cap="flat" cmpd="sng" w="9525">
              <a:solidFill>
                <a:schemeClr val="dk2"/>
              </a:solidFill>
              <a:prstDash val="solid"/>
              <a:round/>
              <a:headEnd len="med" w="med" type="none"/>
              <a:tailEnd len="med" w="med" type="triangle"/>
            </a:ln>
          </p:spPr>
        </p:cxnSp>
        <p:sp>
          <p:nvSpPr>
            <p:cNvPr id="4914" name="Google Shape;4914;p45"/>
            <p:cNvSpPr/>
            <p:nvPr/>
          </p:nvSpPr>
          <p:spPr>
            <a:xfrm>
              <a:off x="503400" y="2181425"/>
              <a:ext cx="3166500" cy="8166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5" name="Google Shape;4915;p45"/>
            <p:cNvSpPr/>
            <p:nvPr/>
          </p:nvSpPr>
          <p:spPr>
            <a:xfrm>
              <a:off x="948450" y="3596800"/>
              <a:ext cx="2341800" cy="8166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916" name="Google Shape;4916;p45"/>
            <p:cNvCxnSpPr>
              <a:endCxn id="4900" idx="2"/>
            </p:cNvCxnSpPr>
            <p:nvPr/>
          </p:nvCxnSpPr>
          <p:spPr>
            <a:xfrm flipH="1" rot="10800000">
              <a:off x="933863" y="1568400"/>
              <a:ext cx="1549500" cy="634800"/>
            </a:xfrm>
            <a:prstGeom prst="straightConnector1">
              <a:avLst/>
            </a:prstGeom>
            <a:noFill/>
            <a:ln cap="flat" cmpd="sng" w="9525">
              <a:solidFill>
                <a:srgbClr val="FF0000"/>
              </a:solidFill>
              <a:prstDash val="solid"/>
              <a:round/>
              <a:headEnd len="med" w="med" type="none"/>
              <a:tailEnd len="med" w="med" type="triangle"/>
            </a:ln>
          </p:spPr>
        </p:cxnSp>
        <p:sp>
          <p:nvSpPr>
            <p:cNvPr id="4917" name="Google Shape;4917;p45"/>
            <p:cNvSpPr txBox="1"/>
            <p:nvPr/>
          </p:nvSpPr>
          <p:spPr>
            <a:xfrm>
              <a:off x="766050" y="4523350"/>
              <a:ext cx="2706600" cy="400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AutoNum type="alphaLcParenBoth"/>
              </a:pPr>
              <a:r>
                <a:rPr lang="en"/>
                <a:t>Retraining w/o expansion</a:t>
              </a:r>
              <a:endParaRPr/>
            </a:p>
          </p:txBody>
        </p:sp>
        <p:sp>
          <p:nvSpPr>
            <p:cNvPr id="4918" name="Google Shape;4918;p45"/>
            <p:cNvSpPr txBox="1"/>
            <p:nvPr/>
          </p:nvSpPr>
          <p:spPr>
            <a:xfrm>
              <a:off x="1276750" y="248050"/>
              <a:ext cx="554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t-1</a:t>
              </a:r>
              <a:endParaRPr/>
            </a:p>
          </p:txBody>
        </p:sp>
        <p:sp>
          <p:nvSpPr>
            <p:cNvPr id="4919" name="Google Shape;4919;p45"/>
            <p:cNvSpPr txBox="1"/>
            <p:nvPr/>
          </p:nvSpPr>
          <p:spPr>
            <a:xfrm>
              <a:off x="2495950" y="248050"/>
              <a:ext cx="554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t</a:t>
              </a:r>
              <a:endParaRPr/>
            </a:p>
            <a:p>
              <a:pPr indent="0" lvl="0" marL="0" rtl="0" algn="l">
                <a:spcBef>
                  <a:spcPts val="0"/>
                </a:spcBef>
                <a:spcAft>
                  <a:spcPts val="0"/>
                </a:spcAft>
                <a:buNone/>
              </a:pPr>
              <a:r>
                <a:t/>
              </a:r>
              <a:endParaRPr/>
            </a:p>
          </p:txBody>
        </p:sp>
      </p:gr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923" name="Shape 4923"/>
        <p:cNvGrpSpPr/>
        <p:nvPr/>
      </p:nvGrpSpPr>
      <p:grpSpPr>
        <a:xfrm>
          <a:off x="0" y="0"/>
          <a:ext cx="0" cy="0"/>
          <a:chOff x="0" y="0"/>
          <a:chExt cx="0" cy="0"/>
        </a:xfrm>
      </p:grpSpPr>
      <p:sp>
        <p:nvSpPr>
          <p:cNvPr id="4924" name="Google Shape;4924;p46"/>
          <p:cNvSpPr/>
          <p:nvPr/>
        </p:nvSpPr>
        <p:spPr>
          <a:xfrm rot="-5400000">
            <a:off x="2287313" y="3640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4925" name="Google Shape;4925;p46"/>
          <p:cNvSpPr/>
          <p:nvPr/>
        </p:nvSpPr>
        <p:spPr>
          <a:xfrm rot="-5400000">
            <a:off x="3036100" y="3640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4926" name="Google Shape;4926;p46"/>
          <p:cNvSpPr/>
          <p:nvPr/>
        </p:nvSpPr>
        <p:spPr>
          <a:xfrm rot="-5400000">
            <a:off x="1538525" y="3640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4927" name="Google Shape;4927;p46"/>
          <p:cNvSpPr/>
          <p:nvPr/>
        </p:nvSpPr>
        <p:spPr>
          <a:xfrm rot="-5400000">
            <a:off x="2134925" y="2229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4928" name="Google Shape;4928;p46"/>
          <p:cNvSpPr/>
          <p:nvPr/>
        </p:nvSpPr>
        <p:spPr>
          <a:xfrm rot="-5400000">
            <a:off x="3036113" y="2229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solidFill>
                <a:srgbClr val="666666"/>
              </a:solidFill>
            </a:endParaRPr>
          </a:p>
        </p:txBody>
      </p:sp>
      <p:sp>
        <p:nvSpPr>
          <p:cNvPr id="4929" name="Google Shape;4929;p46"/>
          <p:cNvSpPr/>
          <p:nvPr/>
        </p:nvSpPr>
        <p:spPr>
          <a:xfrm rot="-5400000">
            <a:off x="1386138" y="2229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cxnSp>
        <p:nvCxnSpPr>
          <p:cNvPr id="4930" name="Google Shape;4930;p46"/>
          <p:cNvCxnSpPr>
            <a:stCxn id="4926" idx="6"/>
            <a:endCxn id="4927" idx="2"/>
          </p:cNvCxnSpPr>
          <p:nvPr/>
        </p:nvCxnSpPr>
        <p:spPr>
          <a:xfrm flipH="1" rot="10800000">
            <a:off x="1904525" y="2946050"/>
            <a:ext cx="596400" cy="678900"/>
          </a:xfrm>
          <a:prstGeom prst="straightConnector1">
            <a:avLst/>
          </a:prstGeom>
          <a:noFill/>
          <a:ln cap="flat" cmpd="sng" w="9525">
            <a:solidFill>
              <a:schemeClr val="dk2"/>
            </a:solidFill>
            <a:prstDash val="solid"/>
            <a:round/>
            <a:headEnd len="med" w="med" type="none"/>
            <a:tailEnd len="med" w="med" type="triangle"/>
          </a:ln>
        </p:spPr>
      </p:cxnSp>
      <p:cxnSp>
        <p:nvCxnSpPr>
          <p:cNvPr id="4931" name="Google Shape;4931;p46"/>
          <p:cNvCxnSpPr>
            <a:stCxn id="4926" idx="6"/>
            <a:endCxn id="4929" idx="2"/>
          </p:cNvCxnSpPr>
          <p:nvPr/>
        </p:nvCxnSpPr>
        <p:spPr>
          <a:xfrm rot="10800000">
            <a:off x="1752125" y="2946050"/>
            <a:ext cx="152400" cy="678900"/>
          </a:xfrm>
          <a:prstGeom prst="straightConnector1">
            <a:avLst/>
          </a:prstGeom>
          <a:noFill/>
          <a:ln cap="flat" cmpd="sng" w="9525">
            <a:solidFill>
              <a:schemeClr val="dk2"/>
            </a:solidFill>
            <a:prstDash val="solid"/>
            <a:round/>
            <a:headEnd len="med" w="med" type="none"/>
            <a:tailEnd len="med" w="med" type="triangle"/>
          </a:ln>
        </p:spPr>
      </p:cxnSp>
      <p:cxnSp>
        <p:nvCxnSpPr>
          <p:cNvPr id="4932" name="Google Shape;4932;p46"/>
          <p:cNvCxnSpPr>
            <a:stCxn id="4926" idx="6"/>
            <a:endCxn id="4928" idx="2"/>
          </p:cNvCxnSpPr>
          <p:nvPr/>
        </p:nvCxnSpPr>
        <p:spPr>
          <a:xfrm flipH="1" rot="10800000">
            <a:off x="1904525" y="2946050"/>
            <a:ext cx="1497600" cy="678900"/>
          </a:xfrm>
          <a:prstGeom prst="straightConnector1">
            <a:avLst/>
          </a:prstGeom>
          <a:noFill/>
          <a:ln cap="flat" cmpd="sng" w="9525">
            <a:solidFill>
              <a:srgbClr val="FF0000"/>
            </a:solidFill>
            <a:prstDash val="solid"/>
            <a:round/>
            <a:headEnd len="med" w="med" type="none"/>
            <a:tailEnd len="med" w="med" type="triangle"/>
          </a:ln>
        </p:spPr>
      </p:cxnSp>
      <p:cxnSp>
        <p:nvCxnSpPr>
          <p:cNvPr id="4933" name="Google Shape;4933;p46"/>
          <p:cNvCxnSpPr>
            <a:stCxn id="4924" idx="6"/>
            <a:endCxn id="4929" idx="2"/>
          </p:cNvCxnSpPr>
          <p:nvPr/>
        </p:nvCxnSpPr>
        <p:spPr>
          <a:xfrm rot="10800000">
            <a:off x="1752113" y="2946050"/>
            <a:ext cx="901200" cy="678900"/>
          </a:xfrm>
          <a:prstGeom prst="straightConnector1">
            <a:avLst/>
          </a:prstGeom>
          <a:noFill/>
          <a:ln cap="flat" cmpd="sng" w="9525">
            <a:solidFill>
              <a:schemeClr val="dk2"/>
            </a:solidFill>
            <a:prstDash val="solid"/>
            <a:round/>
            <a:headEnd len="med" w="med" type="none"/>
            <a:tailEnd len="med" w="med" type="triangle"/>
          </a:ln>
        </p:spPr>
      </p:cxnSp>
      <p:cxnSp>
        <p:nvCxnSpPr>
          <p:cNvPr id="4934" name="Google Shape;4934;p46"/>
          <p:cNvCxnSpPr>
            <a:stCxn id="4924" idx="6"/>
            <a:endCxn id="4927" idx="2"/>
          </p:cNvCxnSpPr>
          <p:nvPr/>
        </p:nvCxnSpPr>
        <p:spPr>
          <a:xfrm rot="10800000">
            <a:off x="2500913" y="2946050"/>
            <a:ext cx="152400" cy="678900"/>
          </a:xfrm>
          <a:prstGeom prst="straightConnector1">
            <a:avLst/>
          </a:prstGeom>
          <a:noFill/>
          <a:ln cap="flat" cmpd="sng" w="9525">
            <a:solidFill>
              <a:schemeClr val="dk2"/>
            </a:solidFill>
            <a:prstDash val="solid"/>
            <a:round/>
            <a:headEnd len="med" w="med" type="none"/>
            <a:tailEnd len="med" w="med" type="triangle"/>
          </a:ln>
        </p:spPr>
      </p:cxnSp>
      <p:cxnSp>
        <p:nvCxnSpPr>
          <p:cNvPr id="4935" name="Google Shape;4935;p46"/>
          <p:cNvCxnSpPr>
            <a:stCxn id="4924" idx="6"/>
            <a:endCxn id="4928" idx="2"/>
          </p:cNvCxnSpPr>
          <p:nvPr/>
        </p:nvCxnSpPr>
        <p:spPr>
          <a:xfrm flipH="1" rot="10800000">
            <a:off x="2653313" y="2946050"/>
            <a:ext cx="748800" cy="678900"/>
          </a:xfrm>
          <a:prstGeom prst="straightConnector1">
            <a:avLst/>
          </a:prstGeom>
          <a:noFill/>
          <a:ln cap="flat" cmpd="sng" w="9525">
            <a:solidFill>
              <a:srgbClr val="FF0000"/>
            </a:solidFill>
            <a:prstDash val="solid"/>
            <a:round/>
            <a:headEnd len="med" w="med" type="none"/>
            <a:tailEnd len="med" w="med" type="triangle"/>
          </a:ln>
        </p:spPr>
      </p:cxnSp>
      <p:cxnSp>
        <p:nvCxnSpPr>
          <p:cNvPr id="4936" name="Google Shape;4936;p46"/>
          <p:cNvCxnSpPr>
            <a:stCxn id="4925" idx="6"/>
            <a:endCxn id="4929" idx="2"/>
          </p:cNvCxnSpPr>
          <p:nvPr/>
        </p:nvCxnSpPr>
        <p:spPr>
          <a:xfrm rot="10800000">
            <a:off x="1752100" y="2946050"/>
            <a:ext cx="1650000" cy="678900"/>
          </a:xfrm>
          <a:prstGeom prst="straightConnector1">
            <a:avLst/>
          </a:prstGeom>
          <a:noFill/>
          <a:ln cap="flat" cmpd="sng" w="9525">
            <a:solidFill>
              <a:schemeClr val="dk2"/>
            </a:solidFill>
            <a:prstDash val="solid"/>
            <a:round/>
            <a:headEnd len="med" w="med" type="none"/>
            <a:tailEnd len="med" w="med" type="triangle"/>
          </a:ln>
        </p:spPr>
      </p:cxnSp>
      <p:cxnSp>
        <p:nvCxnSpPr>
          <p:cNvPr id="4937" name="Google Shape;4937;p46"/>
          <p:cNvCxnSpPr>
            <a:stCxn id="4925" idx="6"/>
            <a:endCxn id="4927" idx="2"/>
          </p:cNvCxnSpPr>
          <p:nvPr/>
        </p:nvCxnSpPr>
        <p:spPr>
          <a:xfrm rot="10800000">
            <a:off x="2500900" y="2946050"/>
            <a:ext cx="901200" cy="678900"/>
          </a:xfrm>
          <a:prstGeom prst="straightConnector1">
            <a:avLst/>
          </a:prstGeom>
          <a:noFill/>
          <a:ln cap="flat" cmpd="sng" w="9525">
            <a:solidFill>
              <a:schemeClr val="dk2"/>
            </a:solidFill>
            <a:prstDash val="solid"/>
            <a:round/>
            <a:headEnd len="med" w="med" type="none"/>
            <a:tailEnd len="med" w="med" type="triangle"/>
          </a:ln>
        </p:spPr>
      </p:cxnSp>
      <p:cxnSp>
        <p:nvCxnSpPr>
          <p:cNvPr id="4938" name="Google Shape;4938;p46"/>
          <p:cNvCxnSpPr>
            <a:stCxn id="4925" idx="6"/>
            <a:endCxn id="4928" idx="2"/>
          </p:cNvCxnSpPr>
          <p:nvPr/>
        </p:nvCxnSpPr>
        <p:spPr>
          <a:xfrm rot="10800000">
            <a:off x="3402100" y="2946050"/>
            <a:ext cx="0" cy="678900"/>
          </a:xfrm>
          <a:prstGeom prst="straightConnector1">
            <a:avLst/>
          </a:prstGeom>
          <a:noFill/>
          <a:ln cap="flat" cmpd="sng" w="9525">
            <a:solidFill>
              <a:srgbClr val="FF0000"/>
            </a:solidFill>
            <a:prstDash val="solid"/>
            <a:round/>
            <a:headEnd len="med" w="med" type="none"/>
            <a:tailEnd len="med" w="med" type="triangle"/>
          </a:ln>
        </p:spPr>
      </p:cxnSp>
      <p:sp>
        <p:nvSpPr>
          <p:cNvPr id="4939" name="Google Shape;4939;p46"/>
          <p:cNvSpPr/>
          <p:nvPr/>
        </p:nvSpPr>
        <p:spPr>
          <a:xfrm rot="-5400000">
            <a:off x="1923863" y="85185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4940" name="Google Shape;4940;p46"/>
          <p:cNvSpPr/>
          <p:nvPr/>
        </p:nvSpPr>
        <p:spPr>
          <a:xfrm rot="-5400000">
            <a:off x="2726963" y="85185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rgbClr val="FF0000"/>
            </a:solidFill>
            <a:prstDash val="solid"/>
            <a:round/>
            <a:headEnd len="sm" w="sm" type="none"/>
            <a:tailEnd len="sm" w="sm" type="none"/>
          </a:ln>
          <a:effectLst>
            <a:outerShdw rotWithShape="0" algn="bl" dir="5100000" dist="19050">
              <a:srgbClr val="FF0000">
                <a:alpha val="89000"/>
              </a:srgbClr>
            </a:outerShdw>
          </a:effectLst>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cxnSp>
        <p:nvCxnSpPr>
          <p:cNvPr id="4941" name="Google Shape;4941;p46"/>
          <p:cNvCxnSpPr>
            <a:stCxn id="4929" idx="6"/>
            <a:endCxn id="4939" idx="2"/>
          </p:cNvCxnSpPr>
          <p:nvPr/>
        </p:nvCxnSpPr>
        <p:spPr>
          <a:xfrm flipH="1" rot="10800000">
            <a:off x="1752138" y="1568350"/>
            <a:ext cx="537600" cy="645600"/>
          </a:xfrm>
          <a:prstGeom prst="straightConnector1">
            <a:avLst/>
          </a:prstGeom>
          <a:noFill/>
          <a:ln cap="flat" cmpd="sng" w="9525">
            <a:solidFill>
              <a:schemeClr val="dk2"/>
            </a:solidFill>
            <a:prstDash val="solid"/>
            <a:round/>
            <a:headEnd len="med" w="med" type="none"/>
            <a:tailEnd len="med" w="med" type="triangle"/>
          </a:ln>
        </p:spPr>
      </p:cxnSp>
      <p:cxnSp>
        <p:nvCxnSpPr>
          <p:cNvPr id="4942" name="Google Shape;4942;p46"/>
          <p:cNvCxnSpPr>
            <a:stCxn id="4929" idx="6"/>
            <a:endCxn id="4940" idx="2"/>
          </p:cNvCxnSpPr>
          <p:nvPr/>
        </p:nvCxnSpPr>
        <p:spPr>
          <a:xfrm flipH="1" rot="10800000">
            <a:off x="1752138" y="1568350"/>
            <a:ext cx="1340700" cy="645600"/>
          </a:xfrm>
          <a:prstGeom prst="straightConnector1">
            <a:avLst/>
          </a:prstGeom>
          <a:noFill/>
          <a:ln cap="flat" cmpd="sng" w="9525">
            <a:solidFill>
              <a:srgbClr val="FF0000"/>
            </a:solidFill>
            <a:prstDash val="solid"/>
            <a:round/>
            <a:headEnd len="med" w="med" type="none"/>
            <a:tailEnd len="med" w="med" type="triangle"/>
          </a:ln>
        </p:spPr>
      </p:cxnSp>
      <p:cxnSp>
        <p:nvCxnSpPr>
          <p:cNvPr id="4943" name="Google Shape;4943;p46"/>
          <p:cNvCxnSpPr>
            <a:stCxn id="4927" idx="6"/>
            <a:endCxn id="4939" idx="2"/>
          </p:cNvCxnSpPr>
          <p:nvPr/>
        </p:nvCxnSpPr>
        <p:spPr>
          <a:xfrm rot="10800000">
            <a:off x="2289725" y="1568350"/>
            <a:ext cx="211200" cy="645600"/>
          </a:xfrm>
          <a:prstGeom prst="straightConnector1">
            <a:avLst/>
          </a:prstGeom>
          <a:noFill/>
          <a:ln cap="flat" cmpd="sng" w="9525">
            <a:solidFill>
              <a:schemeClr val="dk2"/>
            </a:solidFill>
            <a:prstDash val="solid"/>
            <a:round/>
            <a:headEnd len="med" w="med" type="none"/>
            <a:tailEnd len="med" w="med" type="triangle"/>
          </a:ln>
        </p:spPr>
      </p:cxnSp>
      <p:cxnSp>
        <p:nvCxnSpPr>
          <p:cNvPr id="4944" name="Google Shape;4944;p46"/>
          <p:cNvCxnSpPr>
            <a:stCxn id="4927" idx="6"/>
            <a:endCxn id="4940" idx="2"/>
          </p:cNvCxnSpPr>
          <p:nvPr/>
        </p:nvCxnSpPr>
        <p:spPr>
          <a:xfrm flipH="1" rot="10800000">
            <a:off x="2500925" y="1568350"/>
            <a:ext cx="591900" cy="645600"/>
          </a:xfrm>
          <a:prstGeom prst="straightConnector1">
            <a:avLst/>
          </a:prstGeom>
          <a:noFill/>
          <a:ln cap="flat" cmpd="sng" w="9525">
            <a:solidFill>
              <a:srgbClr val="FF0000"/>
            </a:solidFill>
            <a:prstDash val="solid"/>
            <a:round/>
            <a:headEnd len="med" w="med" type="none"/>
            <a:tailEnd len="med" w="med" type="triangle"/>
          </a:ln>
        </p:spPr>
      </p:cxnSp>
      <p:cxnSp>
        <p:nvCxnSpPr>
          <p:cNvPr id="4945" name="Google Shape;4945;p46"/>
          <p:cNvCxnSpPr>
            <a:stCxn id="4928" idx="6"/>
            <a:endCxn id="4940" idx="2"/>
          </p:cNvCxnSpPr>
          <p:nvPr/>
        </p:nvCxnSpPr>
        <p:spPr>
          <a:xfrm rot="10800000">
            <a:off x="3093113" y="1568350"/>
            <a:ext cx="309000" cy="645600"/>
          </a:xfrm>
          <a:prstGeom prst="straightConnector1">
            <a:avLst/>
          </a:prstGeom>
          <a:noFill/>
          <a:ln cap="flat" cmpd="sng" w="9525">
            <a:solidFill>
              <a:srgbClr val="FF0000"/>
            </a:solidFill>
            <a:prstDash val="solid"/>
            <a:round/>
            <a:headEnd len="med" w="med" type="none"/>
            <a:tailEnd len="med" w="med" type="triangle"/>
          </a:ln>
        </p:spPr>
      </p:cxnSp>
      <p:cxnSp>
        <p:nvCxnSpPr>
          <p:cNvPr id="4946" name="Google Shape;4946;p46"/>
          <p:cNvCxnSpPr>
            <a:stCxn id="4939" idx="6"/>
          </p:cNvCxnSpPr>
          <p:nvPr/>
        </p:nvCxnSpPr>
        <p:spPr>
          <a:xfrm flipH="1" rot="10800000">
            <a:off x="2289863" y="87600"/>
            <a:ext cx="12300" cy="748800"/>
          </a:xfrm>
          <a:prstGeom prst="straightConnector1">
            <a:avLst/>
          </a:prstGeom>
          <a:noFill/>
          <a:ln cap="flat" cmpd="sng" w="9525">
            <a:solidFill>
              <a:schemeClr val="dk2"/>
            </a:solidFill>
            <a:prstDash val="solid"/>
            <a:round/>
            <a:headEnd len="med" w="med" type="none"/>
            <a:tailEnd len="med" w="med" type="triangle"/>
          </a:ln>
        </p:spPr>
      </p:cxnSp>
      <p:cxnSp>
        <p:nvCxnSpPr>
          <p:cNvPr id="4947" name="Google Shape;4947;p46"/>
          <p:cNvCxnSpPr>
            <a:stCxn id="4940" idx="6"/>
          </p:cNvCxnSpPr>
          <p:nvPr/>
        </p:nvCxnSpPr>
        <p:spPr>
          <a:xfrm flipH="1" rot="10800000">
            <a:off x="3092963" y="72900"/>
            <a:ext cx="300" cy="763500"/>
          </a:xfrm>
          <a:prstGeom prst="straightConnector1">
            <a:avLst/>
          </a:prstGeom>
          <a:noFill/>
          <a:ln cap="flat" cmpd="sng" w="9525">
            <a:solidFill>
              <a:schemeClr val="dk2"/>
            </a:solidFill>
            <a:prstDash val="solid"/>
            <a:round/>
            <a:headEnd len="med" w="med" type="none"/>
            <a:tailEnd len="med" w="med" type="triangle"/>
          </a:ln>
        </p:spPr>
      </p:cxnSp>
      <p:sp>
        <p:nvSpPr>
          <p:cNvPr id="4948" name="Google Shape;4948;p46"/>
          <p:cNvSpPr/>
          <p:nvPr/>
        </p:nvSpPr>
        <p:spPr>
          <a:xfrm rot="-5400000">
            <a:off x="624138" y="2229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cxnSp>
        <p:nvCxnSpPr>
          <p:cNvPr id="4949" name="Google Shape;4949;p46"/>
          <p:cNvCxnSpPr>
            <a:stCxn id="4926" idx="6"/>
            <a:endCxn id="4948" idx="2"/>
          </p:cNvCxnSpPr>
          <p:nvPr/>
        </p:nvCxnSpPr>
        <p:spPr>
          <a:xfrm rot="10800000">
            <a:off x="990125" y="2946050"/>
            <a:ext cx="914400" cy="678900"/>
          </a:xfrm>
          <a:prstGeom prst="straightConnector1">
            <a:avLst/>
          </a:prstGeom>
          <a:noFill/>
          <a:ln cap="flat" cmpd="sng" w="9525">
            <a:solidFill>
              <a:schemeClr val="dk2"/>
            </a:solidFill>
            <a:prstDash val="solid"/>
            <a:round/>
            <a:headEnd len="med" w="med" type="none"/>
            <a:tailEnd len="med" w="med" type="triangle"/>
          </a:ln>
        </p:spPr>
      </p:cxnSp>
      <p:cxnSp>
        <p:nvCxnSpPr>
          <p:cNvPr id="4950" name="Google Shape;4950;p46"/>
          <p:cNvCxnSpPr>
            <a:stCxn id="4924" idx="6"/>
            <a:endCxn id="4948" idx="2"/>
          </p:cNvCxnSpPr>
          <p:nvPr/>
        </p:nvCxnSpPr>
        <p:spPr>
          <a:xfrm rot="10800000">
            <a:off x="990113" y="2946050"/>
            <a:ext cx="1663200" cy="678900"/>
          </a:xfrm>
          <a:prstGeom prst="straightConnector1">
            <a:avLst/>
          </a:prstGeom>
          <a:noFill/>
          <a:ln cap="flat" cmpd="sng" w="9525">
            <a:solidFill>
              <a:schemeClr val="dk2"/>
            </a:solidFill>
            <a:prstDash val="solid"/>
            <a:round/>
            <a:headEnd len="med" w="med" type="none"/>
            <a:tailEnd len="med" w="med" type="triangle"/>
          </a:ln>
        </p:spPr>
      </p:cxnSp>
      <p:cxnSp>
        <p:nvCxnSpPr>
          <p:cNvPr id="4951" name="Google Shape;4951;p46"/>
          <p:cNvCxnSpPr>
            <a:stCxn id="4925" idx="6"/>
            <a:endCxn id="4948" idx="2"/>
          </p:cNvCxnSpPr>
          <p:nvPr/>
        </p:nvCxnSpPr>
        <p:spPr>
          <a:xfrm rot="10800000">
            <a:off x="990100" y="2946050"/>
            <a:ext cx="2412000" cy="678900"/>
          </a:xfrm>
          <a:prstGeom prst="straightConnector1">
            <a:avLst/>
          </a:prstGeom>
          <a:noFill/>
          <a:ln cap="flat" cmpd="sng" w="9525">
            <a:solidFill>
              <a:schemeClr val="dk2"/>
            </a:solidFill>
            <a:prstDash val="solid"/>
            <a:round/>
            <a:headEnd len="med" w="med" type="none"/>
            <a:tailEnd len="med" w="med" type="triangle"/>
          </a:ln>
        </p:spPr>
      </p:cxnSp>
      <p:cxnSp>
        <p:nvCxnSpPr>
          <p:cNvPr id="4952" name="Google Shape;4952;p46"/>
          <p:cNvCxnSpPr>
            <a:stCxn id="4948" idx="6"/>
            <a:endCxn id="4939" idx="2"/>
          </p:cNvCxnSpPr>
          <p:nvPr/>
        </p:nvCxnSpPr>
        <p:spPr>
          <a:xfrm flipH="1" rot="10800000">
            <a:off x="990138" y="1568350"/>
            <a:ext cx="1299600" cy="645600"/>
          </a:xfrm>
          <a:prstGeom prst="straightConnector1">
            <a:avLst/>
          </a:prstGeom>
          <a:noFill/>
          <a:ln cap="flat" cmpd="sng" w="9525">
            <a:solidFill>
              <a:schemeClr val="dk2"/>
            </a:solidFill>
            <a:prstDash val="solid"/>
            <a:round/>
            <a:headEnd len="med" w="med" type="none"/>
            <a:tailEnd len="med" w="med" type="triangle"/>
          </a:ln>
        </p:spPr>
      </p:cxnSp>
      <p:cxnSp>
        <p:nvCxnSpPr>
          <p:cNvPr id="4953" name="Google Shape;4953;p46"/>
          <p:cNvCxnSpPr>
            <a:stCxn id="4948" idx="6"/>
            <a:endCxn id="4940" idx="2"/>
          </p:cNvCxnSpPr>
          <p:nvPr/>
        </p:nvCxnSpPr>
        <p:spPr>
          <a:xfrm flipH="1" rot="10800000">
            <a:off x="990138" y="1568350"/>
            <a:ext cx="2102700" cy="645600"/>
          </a:xfrm>
          <a:prstGeom prst="straightConnector1">
            <a:avLst/>
          </a:prstGeom>
          <a:noFill/>
          <a:ln cap="flat" cmpd="sng" w="9525">
            <a:solidFill>
              <a:srgbClr val="FF0000"/>
            </a:solidFill>
            <a:prstDash val="solid"/>
            <a:round/>
            <a:headEnd len="med" w="med" type="none"/>
            <a:tailEnd len="med" w="med" type="triangle"/>
          </a:ln>
        </p:spPr>
      </p:cxnSp>
      <p:sp>
        <p:nvSpPr>
          <p:cNvPr id="4954" name="Google Shape;4954;p46"/>
          <p:cNvSpPr/>
          <p:nvPr/>
        </p:nvSpPr>
        <p:spPr>
          <a:xfrm rot="-5400000">
            <a:off x="3798113" y="2229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solidFill>
                <a:srgbClr val="666666"/>
              </a:solidFill>
            </a:endParaRPr>
          </a:p>
        </p:txBody>
      </p:sp>
      <p:cxnSp>
        <p:nvCxnSpPr>
          <p:cNvPr id="4955" name="Google Shape;4955;p46"/>
          <p:cNvCxnSpPr>
            <a:stCxn id="4954" idx="6"/>
            <a:endCxn id="4940" idx="2"/>
          </p:cNvCxnSpPr>
          <p:nvPr/>
        </p:nvCxnSpPr>
        <p:spPr>
          <a:xfrm rot="10800000">
            <a:off x="3092813" y="1568350"/>
            <a:ext cx="1071300" cy="645600"/>
          </a:xfrm>
          <a:prstGeom prst="straightConnector1">
            <a:avLst/>
          </a:prstGeom>
          <a:noFill/>
          <a:ln cap="flat" cmpd="sng" w="9525">
            <a:solidFill>
              <a:srgbClr val="FF0000"/>
            </a:solidFill>
            <a:prstDash val="solid"/>
            <a:round/>
            <a:headEnd len="med" w="med" type="none"/>
            <a:tailEnd len="med" w="med" type="triangle"/>
          </a:ln>
        </p:spPr>
      </p:cxnSp>
      <p:cxnSp>
        <p:nvCxnSpPr>
          <p:cNvPr id="4956" name="Google Shape;4956;p46"/>
          <p:cNvCxnSpPr>
            <a:stCxn id="4924" idx="6"/>
            <a:endCxn id="4954" idx="2"/>
          </p:cNvCxnSpPr>
          <p:nvPr/>
        </p:nvCxnSpPr>
        <p:spPr>
          <a:xfrm flipH="1" rot="10800000">
            <a:off x="2653313" y="2946050"/>
            <a:ext cx="1510800" cy="678900"/>
          </a:xfrm>
          <a:prstGeom prst="straightConnector1">
            <a:avLst/>
          </a:prstGeom>
          <a:noFill/>
          <a:ln cap="flat" cmpd="sng" w="9525">
            <a:solidFill>
              <a:srgbClr val="FF0000"/>
            </a:solidFill>
            <a:prstDash val="solid"/>
            <a:round/>
            <a:headEnd len="med" w="med" type="none"/>
            <a:tailEnd len="med" w="med" type="triangle"/>
          </a:ln>
        </p:spPr>
      </p:cxnSp>
      <p:cxnSp>
        <p:nvCxnSpPr>
          <p:cNvPr id="4957" name="Google Shape;4957;p46"/>
          <p:cNvCxnSpPr>
            <a:stCxn id="4924" idx="6"/>
            <a:endCxn id="4954" idx="2"/>
          </p:cNvCxnSpPr>
          <p:nvPr/>
        </p:nvCxnSpPr>
        <p:spPr>
          <a:xfrm flipH="1" rot="10800000">
            <a:off x="2653313" y="2946050"/>
            <a:ext cx="1510800" cy="678900"/>
          </a:xfrm>
          <a:prstGeom prst="straightConnector1">
            <a:avLst/>
          </a:prstGeom>
          <a:noFill/>
          <a:ln cap="flat" cmpd="sng" w="9525">
            <a:solidFill>
              <a:srgbClr val="FF0000"/>
            </a:solidFill>
            <a:prstDash val="solid"/>
            <a:round/>
            <a:headEnd len="med" w="med" type="none"/>
            <a:tailEnd len="med" w="med" type="triangle"/>
          </a:ln>
        </p:spPr>
      </p:cxnSp>
      <p:cxnSp>
        <p:nvCxnSpPr>
          <p:cNvPr id="4958" name="Google Shape;4958;p46"/>
          <p:cNvCxnSpPr>
            <a:stCxn id="4926" idx="6"/>
            <a:endCxn id="4954" idx="2"/>
          </p:cNvCxnSpPr>
          <p:nvPr/>
        </p:nvCxnSpPr>
        <p:spPr>
          <a:xfrm flipH="1" rot="10800000">
            <a:off x="1904525" y="2946050"/>
            <a:ext cx="2259600" cy="678900"/>
          </a:xfrm>
          <a:prstGeom prst="straightConnector1">
            <a:avLst/>
          </a:prstGeom>
          <a:noFill/>
          <a:ln cap="flat" cmpd="sng" w="9525">
            <a:solidFill>
              <a:srgbClr val="FF0000"/>
            </a:solidFill>
            <a:prstDash val="solid"/>
            <a:round/>
            <a:headEnd len="med" w="med" type="none"/>
            <a:tailEnd len="med" w="med" type="triangle"/>
          </a:ln>
        </p:spPr>
      </p:cxnSp>
      <p:sp>
        <p:nvSpPr>
          <p:cNvPr id="4959" name="Google Shape;4959;p46"/>
          <p:cNvSpPr/>
          <p:nvPr/>
        </p:nvSpPr>
        <p:spPr>
          <a:xfrm rot="-5400000">
            <a:off x="5944913" y="3640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solidFill>
                <a:srgbClr val="666666"/>
              </a:solidFill>
            </a:endParaRPr>
          </a:p>
        </p:txBody>
      </p:sp>
      <p:sp>
        <p:nvSpPr>
          <p:cNvPr id="4960" name="Google Shape;4960;p46"/>
          <p:cNvSpPr/>
          <p:nvPr/>
        </p:nvSpPr>
        <p:spPr>
          <a:xfrm rot="-5400000">
            <a:off x="6693700" y="3640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solidFill>
                <a:srgbClr val="666666"/>
              </a:solidFill>
            </a:endParaRPr>
          </a:p>
        </p:txBody>
      </p:sp>
      <p:sp>
        <p:nvSpPr>
          <p:cNvPr id="4961" name="Google Shape;4961;p46"/>
          <p:cNvSpPr/>
          <p:nvPr/>
        </p:nvSpPr>
        <p:spPr>
          <a:xfrm rot="-5400000">
            <a:off x="5196125" y="3640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4962" name="Google Shape;4962;p46"/>
          <p:cNvSpPr/>
          <p:nvPr/>
        </p:nvSpPr>
        <p:spPr>
          <a:xfrm rot="-5400000">
            <a:off x="6249725" y="2229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4963" name="Google Shape;4963;p46"/>
          <p:cNvSpPr/>
          <p:nvPr/>
        </p:nvSpPr>
        <p:spPr>
          <a:xfrm rot="-5400000">
            <a:off x="7150913" y="2229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solidFill>
                <a:srgbClr val="666666"/>
              </a:solidFill>
            </a:endParaRPr>
          </a:p>
        </p:txBody>
      </p:sp>
      <p:sp>
        <p:nvSpPr>
          <p:cNvPr id="4964" name="Google Shape;4964;p46"/>
          <p:cNvSpPr/>
          <p:nvPr/>
        </p:nvSpPr>
        <p:spPr>
          <a:xfrm rot="-5400000">
            <a:off x="5500938" y="2229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cxnSp>
        <p:nvCxnSpPr>
          <p:cNvPr id="4965" name="Google Shape;4965;p46"/>
          <p:cNvCxnSpPr>
            <a:stCxn id="4961" idx="6"/>
            <a:endCxn id="4962" idx="2"/>
          </p:cNvCxnSpPr>
          <p:nvPr/>
        </p:nvCxnSpPr>
        <p:spPr>
          <a:xfrm flipH="1" rot="10800000">
            <a:off x="5562125" y="2946050"/>
            <a:ext cx="1053600" cy="678900"/>
          </a:xfrm>
          <a:prstGeom prst="straightConnector1">
            <a:avLst/>
          </a:prstGeom>
          <a:noFill/>
          <a:ln cap="flat" cmpd="sng" w="9525">
            <a:solidFill>
              <a:schemeClr val="dk2"/>
            </a:solidFill>
            <a:prstDash val="solid"/>
            <a:round/>
            <a:headEnd len="med" w="med" type="none"/>
            <a:tailEnd len="med" w="med" type="triangle"/>
          </a:ln>
        </p:spPr>
      </p:cxnSp>
      <p:cxnSp>
        <p:nvCxnSpPr>
          <p:cNvPr id="4966" name="Google Shape;4966;p46"/>
          <p:cNvCxnSpPr>
            <a:stCxn id="4961" idx="6"/>
            <a:endCxn id="4964" idx="2"/>
          </p:cNvCxnSpPr>
          <p:nvPr/>
        </p:nvCxnSpPr>
        <p:spPr>
          <a:xfrm flipH="1" rot="10800000">
            <a:off x="5562125" y="2946050"/>
            <a:ext cx="304800" cy="678900"/>
          </a:xfrm>
          <a:prstGeom prst="straightConnector1">
            <a:avLst/>
          </a:prstGeom>
          <a:noFill/>
          <a:ln cap="flat" cmpd="sng" w="9525">
            <a:solidFill>
              <a:schemeClr val="dk2"/>
            </a:solidFill>
            <a:prstDash val="solid"/>
            <a:round/>
            <a:headEnd len="med" w="med" type="none"/>
            <a:tailEnd len="med" w="med" type="triangle"/>
          </a:ln>
        </p:spPr>
      </p:cxnSp>
      <p:cxnSp>
        <p:nvCxnSpPr>
          <p:cNvPr id="4967" name="Google Shape;4967;p46"/>
          <p:cNvCxnSpPr>
            <a:stCxn id="4961" idx="6"/>
            <a:endCxn id="4963" idx="2"/>
          </p:cNvCxnSpPr>
          <p:nvPr/>
        </p:nvCxnSpPr>
        <p:spPr>
          <a:xfrm flipH="1" rot="10800000">
            <a:off x="5562125" y="2946050"/>
            <a:ext cx="1954800" cy="678900"/>
          </a:xfrm>
          <a:prstGeom prst="straightConnector1">
            <a:avLst/>
          </a:prstGeom>
          <a:noFill/>
          <a:ln cap="flat" cmpd="sng" w="9525">
            <a:solidFill>
              <a:srgbClr val="FF0000"/>
            </a:solidFill>
            <a:prstDash val="solid"/>
            <a:round/>
            <a:headEnd len="med" w="med" type="none"/>
            <a:tailEnd len="med" w="med" type="triangle"/>
          </a:ln>
        </p:spPr>
      </p:cxnSp>
      <p:cxnSp>
        <p:nvCxnSpPr>
          <p:cNvPr id="4968" name="Google Shape;4968;p46"/>
          <p:cNvCxnSpPr>
            <a:stCxn id="4959" idx="6"/>
            <a:endCxn id="4964" idx="2"/>
          </p:cNvCxnSpPr>
          <p:nvPr/>
        </p:nvCxnSpPr>
        <p:spPr>
          <a:xfrm rot="10800000">
            <a:off x="5866913" y="2946050"/>
            <a:ext cx="444000" cy="678900"/>
          </a:xfrm>
          <a:prstGeom prst="straightConnector1">
            <a:avLst/>
          </a:prstGeom>
          <a:noFill/>
          <a:ln cap="flat" cmpd="sng" w="9525">
            <a:solidFill>
              <a:schemeClr val="dk2"/>
            </a:solidFill>
            <a:prstDash val="solid"/>
            <a:round/>
            <a:headEnd len="med" w="med" type="none"/>
            <a:tailEnd len="med" w="med" type="triangle"/>
          </a:ln>
        </p:spPr>
      </p:cxnSp>
      <p:cxnSp>
        <p:nvCxnSpPr>
          <p:cNvPr id="4969" name="Google Shape;4969;p46"/>
          <p:cNvCxnSpPr>
            <a:stCxn id="4959" idx="6"/>
            <a:endCxn id="4962" idx="2"/>
          </p:cNvCxnSpPr>
          <p:nvPr/>
        </p:nvCxnSpPr>
        <p:spPr>
          <a:xfrm flipH="1" rot="10800000">
            <a:off x="6310913" y="2946050"/>
            <a:ext cx="304800" cy="678900"/>
          </a:xfrm>
          <a:prstGeom prst="straightConnector1">
            <a:avLst/>
          </a:prstGeom>
          <a:noFill/>
          <a:ln cap="flat" cmpd="sng" w="9525">
            <a:solidFill>
              <a:schemeClr val="dk2"/>
            </a:solidFill>
            <a:prstDash val="solid"/>
            <a:round/>
            <a:headEnd len="med" w="med" type="none"/>
            <a:tailEnd len="med" w="med" type="triangle"/>
          </a:ln>
        </p:spPr>
      </p:cxnSp>
      <p:cxnSp>
        <p:nvCxnSpPr>
          <p:cNvPr id="4970" name="Google Shape;4970;p46"/>
          <p:cNvCxnSpPr>
            <a:stCxn id="4959" idx="6"/>
            <a:endCxn id="4963" idx="2"/>
          </p:cNvCxnSpPr>
          <p:nvPr/>
        </p:nvCxnSpPr>
        <p:spPr>
          <a:xfrm flipH="1" rot="10800000">
            <a:off x="6310913" y="2946050"/>
            <a:ext cx="1206000" cy="678900"/>
          </a:xfrm>
          <a:prstGeom prst="straightConnector1">
            <a:avLst/>
          </a:prstGeom>
          <a:noFill/>
          <a:ln cap="flat" cmpd="sng" w="9525">
            <a:solidFill>
              <a:srgbClr val="FF0000"/>
            </a:solidFill>
            <a:prstDash val="solid"/>
            <a:round/>
            <a:headEnd len="med" w="med" type="none"/>
            <a:tailEnd len="med" w="med" type="triangle"/>
          </a:ln>
        </p:spPr>
      </p:cxnSp>
      <p:cxnSp>
        <p:nvCxnSpPr>
          <p:cNvPr id="4971" name="Google Shape;4971;p46"/>
          <p:cNvCxnSpPr>
            <a:stCxn id="4960" idx="6"/>
            <a:endCxn id="4964" idx="2"/>
          </p:cNvCxnSpPr>
          <p:nvPr/>
        </p:nvCxnSpPr>
        <p:spPr>
          <a:xfrm rot="10800000">
            <a:off x="5866900" y="2946050"/>
            <a:ext cx="1192800" cy="678900"/>
          </a:xfrm>
          <a:prstGeom prst="straightConnector1">
            <a:avLst/>
          </a:prstGeom>
          <a:noFill/>
          <a:ln cap="flat" cmpd="sng" w="9525">
            <a:solidFill>
              <a:schemeClr val="dk2"/>
            </a:solidFill>
            <a:prstDash val="solid"/>
            <a:round/>
            <a:headEnd len="med" w="med" type="none"/>
            <a:tailEnd len="med" w="med" type="triangle"/>
          </a:ln>
        </p:spPr>
      </p:cxnSp>
      <p:cxnSp>
        <p:nvCxnSpPr>
          <p:cNvPr id="4972" name="Google Shape;4972;p46"/>
          <p:cNvCxnSpPr>
            <a:stCxn id="4960" idx="6"/>
            <a:endCxn id="4962" idx="2"/>
          </p:cNvCxnSpPr>
          <p:nvPr/>
        </p:nvCxnSpPr>
        <p:spPr>
          <a:xfrm rot="10800000">
            <a:off x="6615700" y="2946050"/>
            <a:ext cx="444000" cy="678900"/>
          </a:xfrm>
          <a:prstGeom prst="straightConnector1">
            <a:avLst/>
          </a:prstGeom>
          <a:noFill/>
          <a:ln cap="flat" cmpd="sng" w="9525">
            <a:solidFill>
              <a:schemeClr val="dk2"/>
            </a:solidFill>
            <a:prstDash val="solid"/>
            <a:round/>
            <a:headEnd len="med" w="med" type="none"/>
            <a:tailEnd len="med" w="med" type="triangle"/>
          </a:ln>
        </p:spPr>
      </p:cxnSp>
      <p:cxnSp>
        <p:nvCxnSpPr>
          <p:cNvPr id="4973" name="Google Shape;4973;p46"/>
          <p:cNvCxnSpPr>
            <a:stCxn id="4960" idx="6"/>
            <a:endCxn id="4963" idx="2"/>
          </p:cNvCxnSpPr>
          <p:nvPr/>
        </p:nvCxnSpPr>
        <p:spPr>
          <a:xfrm flipH="1" rot="10800000">
            <a:off x="7059700" y="2946050"/>
            <a:ext cx="457200" cy="678900"/>
          </a:xfrm>
          <a:prstGeom prst="straightConnector1">
            <a:avLst/>
          </a:prstGeom>
          <a:noFill/>
          <a:ln cap="flat" cmpd="sng" w="9525">
            <a:solidFill>
              <a:srgbClr val="FF0000"/>
            </a:solidFill>
            <a:prstDash val="solid"/>
            <a:round/>
            <a:headEnd len="med" w="med" type="none"/>
            <a:tailEnd len="med" w="med" type="triangle"/>
          </a:ln>
        </p:spPr>
      </p:cxnSp>
      <p:sp>
        <p:nvSpPr>
          <p:cNvPr id="4974" name="Google Shape;4974;p46"/>
          <p:cNvSpPr/>
          <p:nvPr/>
        </p:nvSpPr>
        <p:spPr>
          <a:xfrm rot="-5400000">
            <a:off x="5505263" y="85185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4975" name="Google Shape;4975;p46"/>
          <p:cNvSpPr/>
          <p:nvPr/>
        </p:nvSpPr>
        <p:spPr>
          <a:xfrm rot="-5400000">
            <a:off x="6308363" y="85185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rgbClr val="FF0000"/>
            </a:solidFill>
            <a:prstDash val="solid"/>
            <a:round/>
            <a:headEnd len="sm" w="sm" type="none"/>
            <a:tailEnd len="sm" w="sm" type="none"/>
          </a:ln>
          <a:effectLst>
            <a:outerShdw rotWithShape="0" algn="bl" dir="5100000" dist="19050">
              <a:srgbClr val="FF0000">
                <a:alpha val="89000"/>
              </a:srgbClr>
            </a:outerShdw>
          </a:effectLst>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cxnSp>
        <p:nvCxnSpPr>
          <p:cNvPr id="4976" name="Google Shape;4976;p46"/>
          <p:cNvCxnSpPr>
            <a:stCxn id="4964" idx="6"/>
            <a:endCxn id="4974" idx="2"/>
          </p:cNvCxnSpPr>
          <p:nvPr/>
        </p:nvCxnSpPr>
        <p:spPr>
          <a:xfrm flipH="1" rot="10800000">
            <a:off x="5866938" y="1568350"/>
            <a:ext cx="4200" cy="645600"/>
          </a:xfrm>
          <a:prstGeom prst="straightConnector1">
            <a:avLst/>
          </a:prstGeom>
          <a:noFill/>
          <a:ln cap="flat" cmpd="sng" w="9525">
            <a:solidFill>
              <a:schemeClr val="dk2"/>
            </a:solidFill>
            <a:prstDash val="solid"/>
            <a:round/>
            <a:headEnd len="med" w="med" type="none"/>
            <a:tailEnd len="med" w="med" type="triangle"/>
          </a:ln>
        </p:spPr>
      </p:cxnSp>
      <p:cxnSp>
        <p:nvCxnSpPr>
          <p:cNvPr id="4977" name="Google Shape;4977;p46"/>
          <p:cNvCxnSpPr>
            <a:stCxn id="4962" idx="6"/>
            <a:endCxn id="4974" idx="2"/>
          </p:cNvCxnSpPr>
          <p:nvPr/>
        </p:nvCxnSpPr>
        <p:spPr>
          <a:xfrm rot="10800000">
            <a:off x="5871125" y="1568350"/>
            <a:ext cx="744600" cy="645600"/>
          </a:xfrm>
          <a:prstGeom prst="straightConnector1">
            <a:avLst/>
          </a:prstGeom>
          <a:noFill/>
          <a:ln cap="flat" cmpd="sng" w="9525">
            <a:solidFill>
              <a:schemeClr val="dk2"/>
            </a:solidFill>
            <a:prstDash val="solid"/>
            <a:round/>
            <a:headEnd len="med" w="med" type="none"/>
            <a:tailEnd len="med" w="med" type="triangle"/>
          </a:ln>
        </p:spPr>
      </p:cxnSp>
      <p:cxnSp>
        <p:nvCxnSpPr>
          <p:cNvPr id="4978" name="Google Shape;4978;p46"/>
          <p:cNvCxnSpPr>
            <a:stCxn id="4963" idx="6"/>
            <a:endCxn id="4975" idx="2"/>
          </p:cNvCxnSpPr>
          <p:nvPr/>
        </p:nvCxnSpPr>
        <p:spPr>
          <a:xfrm rot="10800000">
            <a:off x="6674513" y="1568350"/>
            <a:ext cx="842400" cy="645600"/>
          </a:xfrm>
          <a:prstGeom prst="straightConnector1">
            <a:avLst/>
          </a:prstGeom>
          <a:noFill/>
          <a:ln cap="flat" cmpd="sng" w="9525">
            <a:solidFill>
              <a:srgbClr val="FF0000"/>
            </a:solidFill>
            <a:prstDash val="solid"/>
            <a:round/>
            <a:headEnd len="med" w="med" type="none"/>
            <a:tailEnd len="med" w="med" type="triangle"/>
          </a:ln>
        </p:spPr>
      </p:cxnSp>
      <p:cxnSp>
        <p:nvCxnSpPr>
          <p:cNvPr id="4979" name="Google Shape;4979;p46"/>
          <p:cNvCxnSpPr>
            <a:stCxn id="4974" idx="6"/>
          </p:cNvCxnSpPr>
          <p:nvPr/>
        </p:nvCxnSpPr>
        <p:spPr>
          <a:xfrm flipH="1" rot="10800000">
            <a:off x="5871263" y="87600"/>
            <a:ext cx="12300" cy="748800"/>
          </a:xfrm>
          <a:prstGeom prst="straightConnector1">
            <a:avLst/>
          </a:prstGeom>
          <a:noFill/>
          <a:ln cap="flat" cmpd="sng" w="9525">
            <a:solidFill>
              <a:schemeClr val="dk2"/>
            </a:solidFill>
            <a:prstDash val="solid"/>
            <a:round/>
            <a:headEnd len="med" w="med" type="none"/>
            <a:tailEnd len="med" w="med" type="triangle"/>
          </a:ln>
        </p:spPr>
      </p:cxnSp>
      <p:cxnSp>
        <p:nvCxnSpPr>
          <p:cNvPr id="4980" name="Google Shape;4980;p46"/>
          <p:cNvCxnSpPr>
            <a:stCxn id="4975" idx="6"/>
          </p:cNvCxnSpPr>
          <p:nvPr/>
        </p:nvCxnSpPr>
        <p:spPr>
          <a:xfrm flipH="1" rot="10800000">
            <a:off x="6674363" y="72900"/>
            <a:ext cx="1200" cy="763500"/>
          </a:xfrm>
          <a:prstGeom prst="straightConnector1">
            <a:avLst/>
          </a:prstGeom>
          <a:noFill/>
          <a:ln cap="flat" cmpd="sng" w="9525">
            <a:solidFill>
              <a:schemeClr val="dk2"/>
            </a:solidFill>
            <a:prstDash val="solid"/>
            <a:round/>
            <a:headEnd len="med" w="med" type="none"/>
            <a:tailEnd len="med" w="med" type="triangle"/>
          </a:ln>
        </p:spPr>
      </p:cxnSp>
      <p:sp>
        <p:nvSpPr>
          <p:cNvPr id="4981" name="Google Shape;4981;p46"/>
          <p:cNvSpPr/>
          <p:nvPr/>
        </p:nvSpPr>
        <p:spPr>
          <a:xfrm rot="-5400000">
            <a:off x="4738938" y="2229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solidFill>
                <a:srgbClr val="666666"/>
              </a:solidFill>
            </a:endParaRPr>
          </a:p>
        </p:txBody>
      </p:sp>
      <p:cxnSp>
        <p:nvCxnSpPr>
          <p:cNvPr id="4982" name="Google Shape;4982;p46"/>
          <p:cNvCxnSpPr>
            <a:stCxn id="4961" idx="6"/>
            <a:endCxn id="4981" idx="2"/>
          </p:cNvCxnSpPr>
          <p:nvPr/>
        </p:nvCxnSpPr>
        <p:spPr>
          <a:xfrm rot="10800000">
            <a:off x="5104925" y="2946050"/>
            <a:ext cx="457200" cy="678900"/>
          </a:xfrm>
          <a:prstGeom prst="straightConnector1">
            <a:avLst/>
          </a:prstGeom>
          <a:noFill/>
          <a:ln cap="flat" cmpd="sng" w="9525">
            <a:solidFill>
              <a:schemeClr val="dk2"/>
            </a:solidFill>
            <a:prstDash val="solid"/>
            <a:round/>
            <a:headEnd len="med" w="med" type="none"/>
            <a:tailEnd len="med" w="med" type="triangle"/>
          </a:ln>
        </p:spPr>
      </p:cxnSp>
      <p:cxnSp>
        <p:nvCxnSpPr>
          <p:cNvPr id="4983" name="Google Shape;4983;p46"/>
          <p:cNvCxnSpPr>
            <a:stCxn id="4959" idx="6"/>
            <a:endCxn id="4981" idx="2"/>
          </p:cNvCxnSpPr>
          <p:nvPr/>
        </p:nvCxnSpPr>
        <p:spPr>
          <a:xfrm rot="10800000">
            <a:off x="5104913" y="2946050"/>
            <a:ext cx="1206000" cy="678900"/>
          </a:xfrm>
          <a:prstGeom prst="straightConnector1">
            <a:avLst/>
          </a:prstGeom>
          <a:noFill/>
          <a:ln cap="flat" cmpd="sng" w="9525">
            <a:solidFill>
              <a:schemeClr val="dk2"/>
            </a:solidFill>
            <a:prstDash val="solid"/>
            <a:round/>
            <a:headEnd len="med" w="med" type="none"/>
            <a:tailEnd len="med" w="med" type="triangle"/>
          </a:ln>
        </p:spPr>
      </p:cxnSp>
      <p:cxnSp>
        <p:nvCxnSpPr>
          <p:cNvPr id="4984" name="Google Shape;4984;p46"/>
          <p:cNvCxnSpPr>
            <a:stCxn id="4960" idx="6"/>
            <a:endCxn id="4981" idx="2"/>
          </p:cNvCxnSpPr>
          <p:nvPr/>
        </p:nvCxnSpPr>
        <p:spPr>
          <a:xfrm rot="10800000">
            <a:off x="5104900" y="2946050"/>
            <a:ext cx="1954800" cy="678900"/>
          </a:xfrm>
          <a:prstGeom prst="straightConnector1">
            <a:avLst/>
          </a:prstGeom>
          <a:noFill/>
          <a:ln cap="flat" cmpd="sng" w="9525">
            <a:solidFill>
              <a:srgbClr val="FF0000"/>
            </a:solidFill>
            <a:prstDash val="solid"/>
            <a:round/>
            <a:headEnd len="med" w="med" type="none"/>
            <a:tailEnd len="med" w="med" type="triangle"/>
          </a:ln>
        </p:spPr>
      </p:cxnSp>
      <p:cxnSp>
        <p:nvCxnSpPr>
          <p:cNvPr id="4985" name="Google Shape;4985;p46"/>
          <p:cNvCxnSpPr>
            <a:stCxn id="4981" idx="6"/>
            <a:endCxn id="4974" idx="2"/>
          </p:cNvCxnSpPr>
          <p:nvPr/>
        </p:nvCxnSpPr>
        <p:spPr>
          <a:xfrm flipH="1" rot="10800000">
            <a:off x="5104938" y="1568350"/>
            <a:ext cx="766200" cy="645600"/>
          </a:xfrm>
          <a:prstGeom prst="straightConnector1">
            <a:avLst/>
          </a:prstGeom>
          <a:noFill/>
          <a:ln cap="flat" cmpd="sng" w="9525">
            <a:solidFill>
              <a:schemeClr val="dk2"/>
            </a:solidFill>
            <a:prstDash val="solid"/>
            <a:round/>
            <a:headEnd len="med" w="med" type="none"/>
            <a:tailEnd len="med" w="med" type="triangle"/>
          </a:ln>
        </p:spPr>
      </p:cxnSp>
      <p:cxnSp>
        <p:nvCxnSpPr>
          <p:cNvPr id="4986" name="Google Shape;4986;p46"/>
          <p:cNvCxnSpPr>
            <a:endCxn id="4975" idx="2"/>
          </p:cNvCxnSpPr>
          <p:nvPr/>
        </p:nvCxnSpPr>
        <p:spPr>
          <a:xfrm flipH="1" rot="10800000">
            <a:off x="5109563" y="1568400"/>
            <a:ext cx="1564800" cy="634800"/>
          </a:xfrm>
          <a:prstGeom prst="straightConnector1">
            <a:avLst/>
          </a:prstGeom>
          <a:noFill/>
          <a:ln cap="flat" cmpd="sng" w="9525">
            <a:solidFill>
              <a:srgbClr val="FF0000"/>
            </a:solidFill>
            <a:prstDash val="solid"/>
            <a:round/>
            <a:headEnd len="med" w="med" type="none"/>
            <a:tailEnd len="med" w="med" type="triangle"/>
          </a:ln>
        </p:spPr>
      </p:cxnSp>
      <p:sp>
        <p:nvSpPr>
          <p:cNvPr id="4987" name="Google Shape;4987;p46"/>
          <p:cNvSpPr txBox="1"/>
          <p:nvPr/>
        </p:nvSpPr>
        <p:spPr>
          <a:xfrm>
            <a:off x="1300025" y="4523350"/>
            <a:ext cx="2895000" cy="400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AutoNum type="alphaLcParenBoth" startAt="2"/>
            </a:pPr>
            <a:r>
              <a:rPr lang="en"/>
              <a:t>No-</a:t>
            </a:r>
            <a:r>
              <a:rPr lang="en"/>
              <a:t>Retraining w/ expansion</a:t>
            </a:r>
            <a:endParaRPr/>
          </a:p>
        </p:txBody>
      </p:sp>
      <p:sp>
        <p:nvSpPr>
          <p:cNvPr id="4988" name="Google Shape;4988;p46"/>
          <p:cNvSpPr txBox="1"/>
          <p:nvPr/>
        </p:nvSpPr>
        <p:spPr>
          <a:xfrm>
            <a:off x="4805225" y="4523350"/>
            <a:ext cx="3140700" cy="400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AutoNum type="alphaLcParenBoth" startAt="3"/>
            </a:pPr>
            <a:r>
              <a:rPr lang="en"/>
              <a:t>Partial </a:t>
            </a:r>
            <a:r>
              <a:rPr lang="en"/>
              <a:t>Retraining w/ expansion</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992" name="Shape 4992"/>
        <p:cNvGrpSpPr/>
        <p:nvPr/>
      </p:nvGrpSpPr>
      <p:grpSpPr>
        <a:xfrm>
          <a:off x="0" y="0"/>
          <a:ext cx="0" cy="0"/>
          <a:chOff x="0" y="0"/>
          <a:chExt cx="0" cy="0"/>
        </a:xfrm>
      </p:grpSpPr>
      <p:sp>
        <p:nvSpPr>
          <p:cNvPr id="4993" name="Google Shape;4993;p47"/>
          <p:cNvSpPr/>
          <p:nvPr/>
        </p:nvSpPr>
        <p:spPr>
          <a:xfrm rot="-5400000">
            <a:off x="2211113" y="3640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4994" name="Google Shape;4994;p47"/>
          <p:cNvSpPr/>
          <p:nvPr/>
        </p:nvSpPr>
        <p:spPr>
          <a:xfrm rot="-5400000">
            <a:off x="2959900" y="3640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4995" name="Google Shape;4995;p47"/>
          <p:cNvSpPr/>
          <p:nvPr/>
        </p:nvSpPr>
        <p:spPr>
          <a:xfrm rot="-5400000">
            <a:off x="1462325" y="3640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4996" name="Google Shape;4996;p47"/>
          <p:cNvSpPr/>
          <p:nvPr/>
        </p:nvSpPr>
        <p:spPr>
          <a:xfrm rot="-5400000">
            <a:off x="2058725" y="2229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4997" name="Google Shape;4997;p47"/>
          <p:cNvSpPr/>
          <p:nvPr/>
        </p:nvSpPr>
        <p:spPr>
          <a:xfrm rot="-5400000">
            <a:off x="3036113" y="2229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solidFill>
                <a:srgbClr val="666666"/>
              </a:solidFill>
            </a:endParaRPr>
          </a:p>
        </p:txBody>
      </p:sp>
      <p:sp>
        <p:nvSpPr>
          <p:cNvPr id="4998" name="Google Shape;4998;p47"/>
          <p:cNvSpPr/>
          <p:nvPr/>
        </p:nvSpPr>
        <p:spPr>
          <a:xfrm rot="-5400000">
            <a:off x="1309938" y="2229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cxnSp>
        <p:nvCxnSpPr>
          <p:cNvPr id="4999" name="Google Shape;4999;p47"/>
          <p:cNvCxnSpPr>
            <a:stCxn id="4995" idx="6"/>
            <a:endCxn id="4996" idx="2"/>
          </p:cNvCxnSpPr>
          <p:nvPr/>
        </p:nvCxnSpPr>
        <p:spPr>
          <a:xfrm flipH="1" rot="10800000">
            <a:off x="1828325" y="2946050"/>
            <a:ext cx="596400" cy="678900"/>
          </a:xfrm>
          <a:prstGeom prst="straightConnector1">
            <a:avLst/>
          </a:prstGeom>
          <a:noFill/>
          <a:ln cap="flat" cmpd="sng" w="9525">
            <a:solidFill>
              <a:schemeClr val="dk2"/>
            </a:solidFill>
            <a:prstDash val="solid"/>
            <a:round/>
            <a:headEnd len="med" w="med" type="none"/>
            <a:tailEnd len="med" w="med" type="triangle"/>
          </a:ln>
        </p:spPr>
      </p:cxnSp>
      <p:cxnSp>
        <p:nvCxnSpPr>
          <p:cNvPr id="5000" name="Google Shape;5000;p47"/>
          <p:cNvCxnSpPr>
            <a:stCxn id="4995" idx="6"/>
            <a:endCxn id="4998" idx="2"/>
          </p:cNvCxnSpPr>
          <p:nvPr/>
        </p:nvCxnSpPr>
        <p:spPr>
          <a:xfrm rot="10800000">
            <a:off x="1675925" y="2946050"/>
            <a:ext cx="152400" cy="678900"/>
          </a:xfrm>
          <a:prstGeom prst="straightConnector1">
            <a:avLst/>
          </a:prstGeom>
          <a:noFill/>
          <a:ln cap="flat" cmpd="sng" w="9525">
            <a:solidFill>
              <a:schemeClr val="dk2"/>
            </a:solidFill>
            <a:prstDash val="solid"/>
            <a:round/>
            <a:headEnd len="med" w="med" type="none"/>
            <a:tailEnd len="med" w="med" type="triangle"/>
          </a:ln>
        </p:spPr>
      </p:cxnSp>
      <p:cxnSp>
        <p:nvCxnSpPr>
          <p:cNvPr id="5001" name="Google Shape;5001;p47"/>
          <p:cNvCxnSpPr>
            <a:stCxn id="4995" idx="6"/>
            <a:endCxn id="4997" idx="2"/>
          </p:cNvCxnSpPr>
          <p:nvPr/>
        </p:nvCxnSpPr>
        <p:spPr>
          <a:xfrm flipH="1" rot="10800000">
            <a:off x="1828325" y="2946050"/>
            <a:ext cx="1573800" cy="678900"/>
          </a:xfrm>
          <a:prstGeom prst="straightConnector1">
            <a:avLst/>
          </a:prstGeom>
          <a:noFill/>
          <a:ln cap="flat" cmpd="sng" w="9525">
            <a:solidFill>
              <a:srgbClr val="FF0000"/>
            </a:solidFill>
            <a:prstDash val="solid"/>
            <a:round/>
            <a:headEnd len="med" w="med" type="none"/>
            <a:tailEnd len="med" w="med" type="triangle"/>
          </a:ln>
        </p:spPr>
      </p:cxnSp>
      <p:cxnSp>
        <p:nvCxnSpPr>
          <p:cNvPr id="5002" name="Google Shape;5002;p47"/>
          <p:cNvCxnSpPr>
            <a:stCxn id="4993" idx="6"/>
            <a:endCxn id="4998" idx="2"/>
          </p:cNvCxnSpPr>
          <p:nvPr/>
        </p:nvCxnSpPr>
        <p:spPr>
          <a:xfrm rot="10800000">
            <a:off x="1675913" y="2946050"/>
            <a:ext cx="901200" cy="678900"/>
          </a:xfrm>
          <a:prstGeom prst="straightConnector1">
            <a:avLst/>
          </a:prstGeom>
          <a:noFill/>
          <a:ln cap="flat" cmpd="sng" w="9525">
            <a:solidFill>
              <a:schemeClr val="dk2"/>
            </a:solidFill>
            <a:prstDash val="solid"/>
            <a:round/>
            <a:headEnd len="med" w="med" type="none"/>
            <a:tailEnd len="med" w="med" type="triangle"/>
          </a:ln>
        </p:spPr>
      </p:cxnSp>
      <p:cxnSp>
        <p:nvCxnSpPr>
          <p:cNvPr id="5003" name="Google Shape;5003;p47"/>
          <p:cNvCxnSpPr>
            <a:stCxn id="4993" idx="6"/>
            <a:endCxn id="4996" idx="2"/>
          </p:cNvCxnSpPr>
          <p:nvPr/>
        </p:nvCxnSpPr>
        <p:spPr>
          <a:xfrm rot="10800000">
            <a:off x="2424713" y="2946050"/>
            <a:ext cx="152400" cy="678900"/>
          </a:xfrm>
          <a:prstGeom prst="straightConnector1">
            <a:avLst/>
          </a:prstGeom>
          <a:noFill/>
          <a:ln cap="flat" cmpd="sng" w="9525">
            <a:solidFill>
              <a:schemeClr val="dk2"/>
            </a:solidFill>
            <a:prstDash val="solid"/>
            <a:round/>
            <a:headEnd len="med" w="med" type="none"/>
            <a:tailEnd len="med" w="med" type="triangle"/>
          </a:ln>
        </p:spPr>
      </p:cxnSp>
      <p:cxnSp>
        <p:nvCxnSpPr>
          <p:cNvPr id="5004" name="Google Shape;5004;p47"/>
          <p:cNvCxnSpPr>
            <a:stCxn id="4993" idx="6"/>
            <a:endCxn id="4997" idx="2"/>
          </p:cNvCxnSpPr>
          <p:nvPr/>
        </p:nvCxnSpPr>
        <p:spPr>
          <a:xfrm flipH="1" rot="10800000">
            <a:off x="2577113" y="2946050"/>
            <a:ext cx="825000" cy="678900"/>
          </a:xfrm>
          <a:prstGeom prst="straightConnector1">
            <a:avLst/>
          </a:prstGeom>
          <a:noFill/>
          <a:ln cap="flat" cmpd="sng" w="9525">
            <a:solidFill>
              <a:srgbClr val="FF0000"/>
            </a:solidFill>
            <a:prstDash val="solid"/>
            <a:round/>
            <a:headEnd len="med" w="med" type="none"/>
            <a:tailEnd len="med" w="med" type="triangle"/>
          </a:ln>
        </p:spPr>
      </p:cxnSp>
      <p:cxnSp>
        <p:nvCxnSpPr>
          <p:cNvPr id="5005" name="Google Shape;5005;p47"/>
          <p:cNvCxnSpPr>
            <a:stCxn id="4994" idx="6"/>
            <a:endCxn id="4998" idx="2"/>
          </p:cNvCxnSpPr>
          <p:nvPr/>
        </p:nvCxnSpPr>
        <p:spPr>
          <a:xfrm rot="10800000">
            <a:off x="1675900" y="2946050"/>
            <a:ext cx="1650000" cy="678900"/>
          </a:xfrm>
          <a:prstGeom prst="straightConnector1">
            <a:avLst/>
          </a:prstGeom>
          <a:noFill/>
          <a:ln cap="flat" cmpd="sng" w="9525">
            <a:solidFill>
              <a:schemeClr val="dk2"/>
            </a:solidFill>
            <a:prstDash val="solid"/>
            <a:round/>
            <a:headEnd len="med" w="med" type="none"/>
            <a:tailEnd len="med" w="med" type="triangle"/>
          </a:ln>
        </p:spPr>
      </p:cxnSp>
      <p:cxnSp>
        <p:nvCxnSpPr>
          <p:cNvPr id="5006" name="Google Shape;5006;p47"/>
          <p:cNvCxnSpPr>
            <a:stCxn id="4994" idx="6"/>
            <a:endCxn id="4996" idx="2"/>
          </p:cNvCxnSpPr>
          <p:nvPr/>
        </p:nvCxnSpPr>
        <p:spPr>
          <a:xfrm rot="10800000">
            <a:off x="2424700" y="2946050"/>
            <a:ext cx="901200" cy="678900"/>
          </a:xfrm>
          <a:prstGeom prst="straightConnector1">
            <a:avLst/>
          </a:prstGeom>
          <a:noFill/>
          <a:ln cap="flat" cmpd="sng" w="9525">
            <a:solidFill>
              <a:schemeClr val="dk2"/>
            </a:solidFill>
            <a:prstDash val="solid"/>
            <a:round/>
            <a:headEnd len="med" w="med" type="none"/>
            <a:tailEnd len="med" w="med" type="triangle"/>
          </a:ln>
        </p:spPr>
      </p:cxnSp>
      <p:cxnSp>
        <p:nvCxnSpPr>
          <p:cNvPr id="5007" name="Google Shape;5007;p47"/>
          <p:cNvCxnSpPr>
            <a:stCxn id="4994" idx="6"/>
            <a:endCxn id="4997" idx="2"/>
          </p:cNvCxnSpPr>
          <p:nvPr/>
        </p:nvCxnSpPr>
        <p:spPr>
          <a:xfrm flipH="1" rot="10800000">
            <a:off x="3325900" y="2946050"/>
            <a:ext cx="76200" cy="678900"/>
          </a:xfrm>
          <a:prstGeom prst="straightConnector1">
            <a:avLst/>
          </a:prstGeom>
          <a:noFill/>
          <a:ln cap="flat" cmpd="sng" w="9525">
            <a:solidFill>
              <a:srgbClr val="FF0000"/>
            </a:solidFill>
            <a:prstDash val="solid"/>
            <a:round/>
            <a:headEnd len="med" w="med" type="none"/>
            <a:tailEnd len="med" w="med" type="triangle"/>
          </a:ln>
        </p:spPr>
      </p:cxnSp>
      <p:sp>
        <p:nvSpPr>
          <p:cNvPr id="5008" name="Google Shape;5008;p47"/>
          <p:cNvSpPr/>
          <p:nvPr/>
        </p:nvSpPr>
        <p:spPr>
          <a:xfrm rot="-5400000">
            <a:off x="1847663" y="85185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5009" name="Google Shape;5009;p47"/>
          <p:cNvSpPr/>
          <p:nvPr/>
        </p:nvSpPr>
        <p:spPr>
          <a:xfrm rot="-5400000">
            <a:off x="2650763" y="85185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rgbClr val="FF0000"/>
            </a:solidFill>
            <a:prstDash val="solid"/>
            <a:round/>
            <a:headEnd len="sm" w="sm" type="none"/>
            <a:tailEnd len="sm" w="sm" type="none"/>
          </a:ln>
          <a:effectLst>
            <a:outerShdw rotWithShape="0" algn="bl" dir="5100000" dist="19050">
              <a:srgbClr val="FF0000">
                <a:alpha val="89000"/>
              </a:srgbClr>
            </a:outerShdw>
          </a:effectLst>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cxnSp>
        <p:nvCxnSpPr>
          <p:cNvPr id="5010" name="Google Shape;5010;p47"/>
          <p:cNvCxnSpPr>
            <a:stCxn id="4998" idx="6"/>
            <a:endCxn id="5008" idx="2"/>
          </p:cNvCxnSpPr>
          <p:nvPr/>
        </p:nvCxnSpPr>
        <p:spPr>
          <a:xfrm flipH="1" rot="10800000">
            <a:off x="1675938" y="1568350"/>
            <a:ext cx="537600" cy="645600"/>
          </a:xfrm>
          <a:prstGeom prst="straightConnector1">
            <a:avLst/>
          </a:prstGeom>
          <a:noFill/>
          <a:ln cap="flat" cmpd="sng" w="9525">
            <a:solidFill>
              <a:schemeClr val="dk2"/>
            </a:solidFill>
            <a:prstDash val="solid"/>
            <a:round/>
            <a:headEnd len="med" w="med" type="none"/>
            <a:tailEnd len="med" w="med" type="triangle"/>
          </a:ln>
        </p:spPr>
      </p:cxnSp>
      <p:cxnSp>
        <p:nvCxnSpPr>
          <p:cNvPr id="5011" name="Google Shape;5011;p47"/>
          <p:cNvCxnSpPr>
            <a:stCxn id="4998" idx="6"/>
            <a:endCxn id="5009" idx="2"/>
          </p:cNvCxnSpPr>
          <p:nvPr/>
        </p:nvCxnSpPr>
        <p:spPr>
          <a:xfrm flipH="1" rot="10800000">
            <a:off x="1675938" y="1568350"/>
            <a:ext cx="1340700" cy="645600"/>
          </a:xfrm>
          <a:prstGeom prst="straightConnector1">
            <a:avLst/>
          </a:prstGeom>
          <a:noFill/>
          <a:ln cap="flat" cmpd="sng" w="9525">
            <a:solidFill>
              <a:srgbClr val="FF0000"/>
            </a:solidFill>
            <a:prstDash val="solid"/>
            <a:round/>
            <a:headEnd len="med" w="med" type="none"/>
            <a:tailEnd len="med" w="med" type="triangle"/>
          </a:ln>
        </p:spPr>
      </p:cxnSp>
      <p:cxnSp>
        <p:nvCxnSpPr>
          <p:cNvPr id="5012" name="Google Shape;5012;p47"/>
          <p:cNvCxnSpPr>
            <a:stCxn id="4996" idx="6"/>
            <a:endCxn id="5008" idx="2"/>
          </p:cNvCxnSpPr>
          <p:nvPr/>
        </p:nvCxnSpPr>
        <p:spPr>
          <a:xfrm rot="10800000">
            <a:off x="2213525" y="1568350"/>
            <a:ext cx="211200" cy="645600"/>
          </a:xfrm>
          <a:prstGeom prst="straightConnector1">
            <a:avLst/>
          </a:prstGeom>
          <a:noFill/>
          <a:ln cap="flat" cmpd="sng" w="9525">
            <a:solidFill>
              <a:schemeClr val="dk2"/>
            </a:solidFill>
            <a:prstDash val="solid"/>
            <a:round/>
            <a:headEnd len="med" w="med" type="none"/>
            <a:tailEnd len="med" w="med" type="triangle"/>
          </a:ln>
        </p:spPr>
      </p:cxnSp>
      <p:cxnSp>
        <p:nvCxnSpPr>
          <p:cNvPr id="5013" name="Google Shape;5013;p47"/>
          <p:cNvCxnSpPr>
            <a:stCxn id="4996" idx="6"/>
            <a:endCxn id="5009" idx="2"/>
          </p:cNvCxnSpPr>
          <p:nvPr/>
        </p:nvCxnSpPr>
        <p:spPr>
          <a:xfrm flipH="1" rot="10800000">
            <a:off x="2424725" y="1568350"/>
            <a:ext cx="591900" cy="645600"/>
          </a:xfrm>
          <a:prstGeom prst="straightConnector1">
            <a:avLst/>
          </a:prstGeom>
          <a:noFill/>
          <a:ln cap="flat" cmpd="sng" w="9525">
            <a:solidFill>
              <a:srgbClr val="FF0000"/>
            </a:solidFill>
            <a:prstDash val="solid"/>
            <a:round/>
            <a:headEnd len="med" w="med" type="none"/>
            <a:tailEnd len="med" w="med" type="triangle"/>
          </a:ln>
        </p:spPr>
      </p:cxnSp>
      <p:cxnSp>
        <p:nvCxnSpPr>
          <p:cNvPr id="5014" name="Google Shape;5014;p47"/>
          <p:cNvCxnSpPr>
            <a:stCxn id="4997" idx="6"/>
            <a:endCxn id="5009" idx="2"/>
          </p:cNvCxnSpPr>
          <p:nvPr/>
        </p:nvCxnSpPr>
        <p:spPr>
          <a:xfrm rot="10800000">
            <a:off x="3016913" y="1568350"/>
            <a:ext cx="385200" cy="645600"/>
          </a:xfrm>
          <a:prstGeom prst="straightConnector1">
            <a:avLst/>
          </a:prstGeom>
          <a:noFill/>
          <a:ln cap="flat" cmpd="sng" w="9525">
            <a:solidFill>
              <a:srgbClr val="FF0000"/>
            </a:solidFill>
            <a:prstDash val="solid"/>
            <a:round/>
            <a:headEnd len="med" w="med" type="none"/>
            <a:tailEnd len="med" w="med" type="triangle"/>
          </a:ln>
        </p:spPr>
      </p:cxnSp>
      <p:cxnSp>
        <p:nvCxnSpPr>
          <p:cNvPr id="5015" name="Google Shape;5015;p47"/>
          <p:cNvCxnSpPr>
            <a:stCxn id="5008" idx="6"/>
          </p:cNvCxnSpPr>
          <p:nvPr/>
        </p:nvCxnSpPr>
        <p:spPr>
          <a:xfrm flipH="1" rot="10800000">
            <a:off x="2213663" y="87600"/>
            <a:ext cx="12300" cy="748800"/>
          </a:xfrm>
          <a:prstGeom prst="straightConnector1">
            <a:avLst/>
          </a:prstGeom>
          <a:noFill/>
          <a:ln cap="flat" cmpd="sng" w="9525">
            <a:solidFill>
              <a:schemeClr val="dk2"/>
            </a:solidFill>
            <a:prstDash val="solid"/>
            <a:round/>
            <a:headEnd len="med" w="med" type="none"/>
            <a:tailEnd len="med" w="med" type="triangle"/>
          </a:ln>
        </p:spPr>
      </p:cxnSp>
      <p:cxnSp>
        <p:nvCxnSpPr>
          <p:cNvPr id="5016" name="Google Shape;5016;p47"/>
          <p:cNvCxnSpPr>
            <a:stCxn id="5009" idx="6"/>
          </p:cNvCxnSpPr>
          <p:nvPr/>
        </p:nvCxnSpPr>
        <p:spPr>
          <a:xfrm flipH="1" rot="10800000">
            <a:off x="3016763" y="72900"/>
            <a:ext cx="300" cy="763500"/>
          </a:xfrm>
          <a:prstGeom prst="straightConnector1">
            <a:avLst/>
          </a:prstGeom>
          <a:noFill/>
          <a:ln cap="flat" cmpd="sng" w="9525">
            <a:solidFill>
              <a:schemeClr val="dk2"/>
            </a:solidFill>
            <a:prstDash val="solid"/>
            <a:round/>
            <a:headEnd len="med" w="med" type="none"/>
            <a:tailEnd len="med" w="med" type="triangle"/>
          </a:ln>
        </p:spPr>
      </p:cxnSp>
      <p:sp>
        <p:nvSpPr>
          <p:cNvPr id="5017" name="Google Shape;5017;p47"/>
          <p:cNvSpPr/>
          <p:nvPr/>
        </p:nvSpPr>
        <p:spPr>
          <a:xfrm rot="-5400000">
            <a:off x="547938" y="2229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cxnSp>
        <p:nvCxnSpPr>
          <p:cNvPr id="5018" name="Google Shape;5018;p47"/>
          <p:cNvCxnSpPr>
            <a:stCxn id="4995" idx="6"/>
            <a:endCxn id="5017" idx="2"/>
          </p:cNvCxnSpPr>
          <p:nvPr/>
        </p:nvCxnSpPr>
        <p:spPr>
          <a:xfrm rot="10800000">
            <a:off x="913925" y="2946050"/>
            <a:ext cx="914400" cy="678900"/>
          </a:xfrm>
          <a:prstGeom prst="straightConnector1">
            <a:avLst/>
          </a:prstGeom>
          <a:noFill/>
          <a:ln cap="flat" cmpd="sng" w="9525">
            <a:solidFill>
              <a:schemeClr val="dk2"/>
            </a:solidFill>
            <a:prstDash val="solid"/>
            <a:round/>
            <a:headEnd len="med" w="med" type="none"/>
            <a:tailEnd len="med" w="med" type="triangle"/>
          </a:ln>
        </p:spPr>
      </p:cxnSp>
      <p:cxnSp>
        <p:nvCxnSpPr>
          <p:cNvPr id="5019" name="Google Shape;5019;p47"/>
          <p:cNvCxnSpPr>
            <a:stCxn id="4993" idx="6"/>
            <a:endCxn id="5017" idx="2"/>
          </p:cNvCxnSpPr>
          <p:nvPr/>
        </p:nvCxnSpPr>
        <p:spPr>
          <a:xfrm rot="10800000">
            <a:off x="913913" y="2946050"/>
            <a:ext cx="1663200" cy="678900"/>
          </a:xfrm>
          <a:prstGeom prst="straightConnector1">
            <a:avLst/>
          </a:prstGeom>
          <a:noFill/>
          <a:ln cap="flat" cmpd="sng" w="9525">
            <a:solidFill>
              <a:schemeClr val="dk2"/>
            </a:solidFill>
            <a:prstDash val="solid"/>
            <a:round/>
            <a:headEnd len="med" w="med" type="none"/>
            <a:tailEnd len="med" w="med" type="triangle"/>
          </a:ln>
        </p:spPr>
      </p:cxnSp>
      <p:cxnSp>
        <p:nvCxnSpPr>
          <p:cNvPr id="5020" name="Google Shape;5020;p47"/>
          <p:cNvCxnSpPr>
            <a:stCxn id="4994" idx="6"/>
            <a:endCxn id="5017" idx="2"/>
          </p:cNvCxnSpPr>
          <p:nvPr/>
        </p:nvCxnSpPr>
        <p:spPr>
          <a:xfrm rot="10800000">
            <a:off x="913900" y="2946050"/>
            <a:ext cx="2412000" cy="678900"/>
          </a:xfrm>
          <a:prstGeom prst="straightConnector1">
            <a:avLst/>
          </a:prstGeom>
          <a:noFill/>
          <a:ln cap="flat" cmpd="sng" w="9525">
            <a:solidFill>
              <a:schemeClr val="dk2"/>
            </a:solidFill>
            <a:prstDash val="solid"/>
            <a:round/>
            <a:headEnd len="med" w="med" type="none"/>
            <a:tailEnd len="med" w="med" type="triangle"/>
          </a:ln>
        </p:spPr>
      </p:cxnSp>
      <p:cxnSp>
        <p:nvCxnSpPr>
          <p:cNvPr id="5021" name="Google Shape;5021;p47"/>
          <p:cNvCxnSpPr>
            <a:stCxn id="5017" idx="6"/>
            <a:endCxn id="5008" idx="2"/>
          </p:cNvCxnSpPr>
          <p:nvPr/>
        </p:nvCxnSpPr>
        <p:spPr>
          <a:xfrm flipH="1" rot="10800000">
            <a:off x="913938" y="1568350"/>
            <a:ext cx="1299600" cy="645600"/>
          </a:xfrm>
          <a:prstGeom prst="straightConnector1">
            <a:avLst/>
          </a:prstGeom>
          <a:noFill/>
          <a:ln cap="flat" cmpd="sng" w="9525">
            <a:solidFill>
              <a:schemeClr val="dk2"/>
            </a:solidFill>
            <a:prstDash val="solid"/>
            <a:round/>
            <a:headEnd len="med" w="med" type="none"/>
            <a:tailEnd len="med" w="med" type="triangle"/>
          </a:ln>
        </p:spPr>
      </p:cxnSp>
      <p:cxnSp>
        <p:nvCxnSpPr>
          <p:cNvPr id="5022" name="Google Shape;5022;p47"/>
          <p:cNvCxnSpPr>
            <a:stCxn id="5017" idx="6"/>
            <a:endCxn id="5009" idx="2"/>
          </p:cNvCxnSpPr>
          <p:nvPr/>
        </p:nvCxnSpPr>
        <p:spPr>
          <a:xfrm flipH="1" rot="10800000">
            <a:off x="913938" y="1568350"/>
            <a:ext cx="2102700" cy="645600"/>
          </a:xfrm>
          <a:prstGeom prst="straightConnector1">
            <a:avLst/>
          </a:prstGeom>
          <a:noFill/>
          <a:ln cap="flat" cmpd="sng" w="9525">
            <a:solidFill>
              <a:srgbClr val="FF0000"/>
            </a:solidFill>
            <a:prstDash val="solid"/>
            <a:round/>
            <a:headEnd len="med" w="med" type="none"/>
            <a:tailEnd len="med" w="med" type="triangle"/>
          </a:ln>
        </p:spPr>
      </p:cxnSp>
      <p:sp>
        <p:nvSpPr>
          <p:cNvPr id="5023" name="Google Shape;5023;p47"/>
          <p:cNvSpPr/>
          <p:nvPr/>
        </p:nvSpPr>
        <p:spPr>
          <a:xfrm rot="-5400000">
            <a:off x="3798113" y="2229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solidFill>
                <a:srgbClr val="666666"/>
              </a:solidFill>
            </a:endParaRPr>
          </a:p>
        </p:txBody>
      </p:sp>
      <p:cxnSp>
        <p:nvCxnSpPr>
          <p:cNvPr id="5024" name="Google Shape;5024;p47"/>
          <p:cNvCxnSpPr>
            <a:stCxn id="5023" idx="6"/>
            <a:endCxn id="5009" idx="2"/>
          </p:cNvCxnSpPr>
          <p:nvPr/>
        </p:nvCxnSpPr>
        <p:spPr>
          <a:xfrm rot="10800000">
            <a:off x="3016913" y="1568350"/>
            <a:ext cx="1147200" cy="645600"/>
          </a:xfrm>
          <a:prstGeom prst="straightConnector1">
            <a:avLst/>
          </a:prstGeom>
          <a:noFill/>
          <a:ln cap="flat" cmpd="sng" w="9525">
            <a:solidFill>
              <a:srgbClr val="FF0000"/>
            </a:solidFill>
            <a:prstDash val="solid"/>
            <a:round/>
            <a:headEnd len="med" w="med" type="none"/>
            <a:tailEnd len="med" w="med" type="triangle"/>
          </a:ln>
        </p:spPr>
      </p:cxnSp>
      <p:cxnSp>
        <p:nvCxnSpPr>
          <p:cNvPr id="5025" name="Google Shape;5025;p47"/>
          <p:cNvCxnSpPr>
            <a:stCxn id="4993" idx="6"/>
            <a:endCxn id="5023" idx="2"/>
          </p:cNvCxnSpPr>
          <p:nvPr/>
        </p:nvCxnSpPr>
        <p:spPr>
          <a:xfrm flipH="1" rot="10800000">
            <a:off x="2577113" y="2946050"/>
            <a:ext cx="1587000" cy="678900"/>
          </a:xfrm>
          <a:prstGeom prst="straightConnector1">
            <a:avLst/>
          </a:prstGeom>
          <a:noFill/>
          <a:ln cap="flat" cmpd="sng" w="9525">
            <a:solidFill>
              <a:srgbClr val="FF0000"/>
            </a:solidFill>
            <a:prstDash val="solid"/>
            <a:round/>
            <a:headEnd len="med" w="med" type="none"/>
            <a:tailEnd len="med" w="med" type="triangle"/>
          </a:ln>
        </p:spPr>
      </p:cxnSp>
      <p:cxnSp>
        <p:nvCxnSpPr>
          <p:cNvPr id="5026" name="Google Shape;5026;p47"/>
          <p:cNvCxnSpPr>
            <a:stCxn id="4993" idx="6"/>
            <a:endCxn id="5023" idx="2"/>
          </p:cNvCxnSpPr>
          <p:nvPr/>
        </p:nvCxnSpPr>
        <p:spPr>
          <a:xfrm flipH="1" rot="10800000">
            <a:off x="2577113" y="2946050"/>
            <a:ext cx="1587000" cy="678900"/>
          </a:xfrm>
          <a:prstGeom prst="straightConnector1">
            <a:avLst/>
          </a:prstGeom>
          <a:noFill/>
          <a:ln cap="flat" cmpd="sng" w="9525">
            <a:solidFill>
              <a:srgbClr val="FF0000"/>
            </a:solidFill>
            <a:prstDash val="solid"/>
            <a:round/>
            <a:headEnd len="med" w="med" type="none"/>
            <a:tailEnd len="med" w="med" type="triangle"/>
          </a:ln>
        </p:spPr>
      </p:cxnSp>
      <p:cxnSp>
        <p:nvCxnSpPr>
          <p:cNvPr id="5027" name="Google Shape;5027;p47"/>
          <p:cNvCxnSpPr>
            <a:stCxn id="4995" idx="6"/>
            <a:endCxn id="5023" idx="2"/>
          </p:cNvCxnSpPr>
          <p:nvPr/>
        </p:nvCxnSpPr>
        <p:spPr>
          <a:xfrm flipH="1" rot="10800000">
            <a:off x="1828325" y="2946050"/>
            <a:ext cx="2335800" cy="678900"/>
          </a:xfrm>
          <a:prstGeom prst="straightConnector1">
            <a:avLst/>
          </a:prstGeom>
          <a:noFill/>
          <a:ln cap="flat" cmpd="sng" w="9525">
            <a:solidFill>
              <a:srgbClr val="FF0000"/>
            </a:solidFill>
            <a:prstDash val="solid"/>
            <a:round/>
            <a:headEnd len="med" w="med" type="none"/>
            <a:tailEnd len="med" w="med" type="triangle"/>
          </a:ln>
        </p:spPr>
      </p:cxnSp>
      <p:sp>
        <p:nvSpPr>
          <p:cNvPr id="5028" name="Google Shape;5028;p47"/>
          <p:cNvSpPr/>
          <p:nvPr/>
        </p:nvSpPr>
        <p:spPr>
          <a:xfrm rot="-5400000">
            <a:off x="5944913" y="3640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solidFill>
                <a:srgbClr val="666666"/>
              </a:solidFill>
            </a:endParaRPr>
          </a:p>
        </p:txBody>
      </p:sp>
      <p:sp>
        <p:nvSpPr>
          <p:cNvPr id="5029" name="Google Shape;5029;p47"/>
          <p:cNvSpPr/>
          <p:nvPr/>
        </p:nvSpPr>
        <p:spPr>
          <a:xfrm rot="-5400000">
            <a:off x="6693700" y="3640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solidFill>
                <a:srgbClr val="666666"/>
              </a:solidFill>
            </a:endParaRPr>
          </a:p>
        </p:txBody>
      </p:sp>
      <p:sp>
        <p:nvSpPr>
          <p:cNvPr id="5030" name="Google Shape;5030;p47"/>
          <p:cNvSpPr/>
          <p:nvPr/>
        </p:nvSpPr>
        <p:spPr>
          <a:xfrm rot="-5400000">
            <a:off x="5196125" y="3640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5031" name="Google Shape;5031;p47"/>
          <p:cNvSpPr/>
          <p:nvPr/>
        </p:nvSpPr>
        <p:spPr>
          <a:xfrm rot="-5400000">
            <a:off x="6249725" y="2229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5032" name="Google Shape;5032;p47"/>
          <p:cNvSpPr/>
          <p:nvPr/>
        </p:nvSpPr>
        <p:spPr>
          <a:xfrm rot="-5400000">
            <a:off x="7150913" y="2229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solidFill>
                <a:srgbClr val="666666"/>
              </a:solidFill>
            </a:endParaRPr>
          </a:p>
        </p:txBody>
      </p:sp>
      <p:sp>
        <p:nvSpPr>
          <p:cNvPr id="5033" name="Google Shape;5033;p47"/>
          <p:cNvSpPr/>
          <p:nvPr/>
        </p:nvSpPr>
        <p:spPr>
          <a:xfrm rot="-5400000">
            <a:off x="5500938" y="2229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cxnSp>
        <p:nvCxnSpPr>
          <p:cNvPr id="5034" name="Google Shape;5034;p47"/>
          <p:cNvCxnSpPr>
            <a:stCxn id="5030" idx="6"/>
            <a:endCxn id="5031" idx="2"/>
          </p:cNvCxnSpPr>
          <p:nvPr/>
        </p:nvCxnSpPr>
        <p:spPr>
          <a:xfrm flipH="1" rot="10800000">
            <a:off x="5562125" y="2946050"/>
            <a:ext cx="1053600" cy="678900"/>
          </a:xfrm>
          <a:prstGeom prst="straightConnector1">
            <a:avLst/>
          </a:prstGeom>
          <a:noFill/>
          <a:ln cap="flat" cmpd="sng" w="9525">
            <a:solidFill>
              <a:schemeClr val="dk2"/>
            </a:solidFill>
            <a:prstDash val="solid"/>
            <a:round/>
            <a:headEnd len="med" w="med" type="none"/>
            <a:tailEnd len="med" w="med" type="triangle"/>
          </a:ln>
        </p:spPr>
      </p:cxnSp>
      <p:cxnSp>
        <p:nvCxnSpPr>
          <p:cNvPr id="5035" name="Google Shape;5035;p47"/>
          <p:cNvCxnSpPr>
            <a:stCxn id="5030" idx="6"/>
            <a:endCxn id="5033" idx="2"/>
          </p:cNvCxnSpPr>
          <p:nvPr/>
        </p:nvCxnSpPr>
        <p:spPr>
          <a:xfrm flipH="1" rot="10800000">
            <a:off x="5562125" y="2946050"/>
            <a:ext cx="304800" cy="678900"/>
          </a:xfrm>
          <a:prstGeom prst="straightConnector1">
            <a:avLst/>
          </a:prstGeom>
          <a:noFill/>
          <a:ln cap="flat" cmpd="sng" w="9525">
            <a:solidFill>
              <a:schemeClr val="dk2"/>
            </a:solidFill>
            <a:prstDash val="solid"/>
            <a:round/>
            <a:headEnd len="med" w="med" type="none"/>
            <a:tailEnd len="med" w="med" type="triangle"/>
          </a:ln>
        </p:spPr>
      </p:cxnSp>
      <p:cxnSp>
        <p:nvCxnSpPr>
          <p:cNvPr id="5036" name="Google Shape;5036;p47"/>
          <p:cNvCxnSpPr>
            <a:stCxn id="5030" idx="6"/>
            <a:endCxn id="5032" idx="2"/>
          </p:cNvCxnSpPr>
          <p:nvPr/>
        </p:nvCxnSpPr>
        <p:spPr>
          <a:xfrm flipH="1" rot="10800000">
            <a:off x="5562125" y="2946050"/>
            <a:ext cx="1954800" cy="678900"/>
          </a:xfrm>
          <a:prstGeom prst="straightConnector1">
            <a:avLst/>
          </a:prstGeom>
          <a:noFill/>
          <a:ln cap="flat" cmpd="sng" w="9525">
            <a:solidFill>
              <a:srgbClr val="FF0000"/>
            </a:solidFill>
            <a:prstDash val="solid"/>
            <a:round/>
            <a:headEnd len="med" w="med" type="none"/>
            <a:tailEnd len="med" w="med" type="triangle"/>
          </a:ln>
        </p:spPr>
      </p:cxnSp>
      <p:cxnSp>
        <p:nvCxnSpPr>
          <p:cNvPr id="5037" name="Google Shape;5037;p47"/>
          <p:cNvCxnSpPr>
            <a:stCxn id="5028" idx="6"/>
            <a:endCxn id="5033" idx="2"/>
          </p:cNvCxnSpPr>
          <p:nvPr/>
        </p:nvCxnSpPr>
        <p:spPr>
          <a:xfrm rot="10800000">
            <a:off x="5866913" y="2946050"/>
            <a:ext cx="444000" cy="678900"/>
          </a:xfrm>
          <a:prstGeom prst="straightConnector1">
            <a:avLst/>
          </a:prstGeom>
          <a:noFill/>
          <a:ln cap="flat" cmpd="sng" w="9525">
            <a:solidFill>
              <a:schemeClr val="dk2"/>
            </a:solidFill>
            <a:prstDash val="solid"/>
            <a:round/>
            <a:headEnd len="med" w="med" type="none"/>
            <a:tailEnd len="med" w="med" type="triangle"/>
          </a:ln>
        </p:spPr>
      </p:cxnSp>
      <p:cxnSp>
        <p:nvCxnSpPr>
          <p:cNvPr id="5038" name="Google Shape;5038;p47"/>
          <p:cNvCxnSpPr>
            <a:stCxn id="5028" idx="6"/>
            <a:endCxn id="5031" idx="2"/>
          </p:cNvCxnSpPr>
          <p:nvPr/>
        </p:nvCxnSpPr>
        <p:spPr>
          <a:xfrm flipH="1" rot="10800000">
            <a:off x="6310913" y="2946050"/>
            <a:ext cx="304800" cy="678900"/>
          </a:xfrm>
          <a:prstGeom prst="straightConnector1">
            <a:avLst/>
          </a:prstGeom>
          <a:noFill/>
          <a:ln cap="flat" cmpd="sng" w="9525">
            <a:solidFill>
              <a:schemeClr val="dk2"/>
            </a:solidFill>
            <a:prstDash val="solid"/>
            <a:round/>
            <a:headEnd len="med" w="med" type="none"/>
            <a:tailEnd len="med" w="med" type="triangle"/>
          </a:ln>
        </p:spPr>
      </p:cxnSp>
      <p:cxnSp>
        <p:nvCxnSpPr>
          <p:cNvPr id="5039" name="Google Shape;5039;p47"/>
          <p:cNvCxnSpPr>
            <a:stCxn id="5028" idx="6"/>
            <a:endCxn id="5032" idx="2"/>
          </p:cNvCxnSpPr>
          <p:nvPr/>
        </p:nvCxnSpPr>
        <p:spPr>
          <a:xfrm flipH="1" rot="10800000">
            <a:off x="6310913" y="2946050"/>
            <a:ext cx="1206000" cy="678900"/>
          </a:xfrm>
          <a:prstGeom prst="straightConnector1">
            <a:avLst/>
          </a:prstGeom>
          <a:noFill/>
          <a:ln cap="flat" cmpd="sng" w="9525">
            <a:solidFill>
              <a:srgbClr val="FF0000"/>
            </a:solidFill>
            <a:prstDash val="solid"/>
            <a:round/>
            <a:headEnd len="med" w="med" type="none"/>
            <a:tailEnd len="med" w="med" type="triangle"/>
          </a:ln>
        </p:spPr>
      </p:cxnSp>
      <p:cxnSp>
        <p:nvCxnSpPr>
          <p:cNvPr id="5040" name="Google Shape;5040;p47"/>
          <p:cNvCxnSpPr>
            <a:stCxn id="5029" idx="6"/>
            <a:endCxn id="5033" idx="2"/>
          </p:cNvCxnSpPr>
          <p:nvPr/>
        </p:nvCxnSpPr>
        <p:spPr>
          <a:xfrm rot="10800000">
            <a:off x="5866900" y="2946050"/>
            <a:ext cx="1192800" cy="678900"/>
          </a:xfrm>
          <a:prstGeom prst="straightConnector1">
            <a:avLst/>
          </a:prstGeom>
          <a:noFill/>
          <a:ln cap="flat" cmpd="sng" w="9525">
            <a:solidFill>
              <a:schemeClr val="dk2"/>
            </a:solidFill>
            <a:prstDash val="solid"/>
            <a:round/>
            <a:headEnd len="med" w="med" type="none"/>
            <a:tailEnd len="med" w="med" type="triangle"/>
          </a:ln>
        </p:spPr>
      </p:cxnSp>
      <p:cxnSp>
        <p:nvCxnSpPr>
          <p:cNvPr id="5041" name="Google Shape;5041;p47"/>
          <p:cNvCxnSpPr>
            <a:stCxn id="5029" idx="6"/>
            <a:endCxn id="5031" idx="2"/>
          </p:cNvCxnSpPr>
          <p:nvPr/>
        </p:nvCxnSpPr>
        <p:spPr>
          <a:xfrm rot="10800000">
            <a:off x="6615700" y="2946050"/>
            <a:ext cx="444000" cy="678900"/>
          </a:xfrm>
          <a:prstGeom prst="straightConnector1">
            <a:avLst/>
          </a:prstGeom>
          <a:noFill/>
          <a:ln cap="flat" cmpd="sng" w="9525">
            <a:solidFill>
              <a:schemeClr val="dk2"/>
            </a:solidFill>
            <a:prstDash val="solid"/>
            <a:round/>
            <a:headEnd len="med" w="med" type="none"/>
            <a:tailEnd len="med" w="med" type="triangle"/>
          </a:ln>
        </p:spPr>
      </p:cxnSp>
      <p:cxnSp>
        <p:nvCxnSpPr>
          <p:cNvPr id="5042" name="Google Shape;5042;p47"/>
          <p:cNvCxnSpPr>
            <a:stCxn id="5029" idx="6"/>
            <a:endCxn id="5032" idx="2"/>
          </p:cNvCxnSpPr>
          <p:nvPr/>
        </p:nvCxnSpPr>
        <p:spPr>
          <a:xfrm flipH="1" rot="10800000">
            <a:off x="7059700" y="2946050"/>
            <a:ext cx="457200" cy="678900"/>
          </a:xfrm>
          <a:prstGeom prst="straightConnector1">
            <a:avLst/>
          </a:prstGeom>
          <a:noFill/>
          <a:ln cap="flat" cmpd="sng" w="9525">
            <a:solidFill>
              <a:srgbClr val="FF0000"/>
            </a:solidFill>
            <a:prstDash val="solid"/>
            <a:round/>
            <a:headEnd len="med" w="med" type="none"/>
            <a:tailEnd len="med" w="med" type="triangle"/>
          </a:ln>
        </p:spPr>
      </p:cxnSp>
      <p:sp>
        <p:nvSpPr>
          <p:cNvPr id="5043" name="Google Shape;5043;p47"/>
          <p:cNvSpPr/>
          <p:nvPr/>
        </p:nvSpPr>
        <p:spPr>
          <a:xfrm rot="-5400000">
            <a:off x="5505263" y="85185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5044" name="Google Shape;5044;p47"/>
          <p:cNvSpPr/>
          <p:nvPr/>
        </p:nvSpPr>
        <p:spPr>
          <a:xfrm rot="-5400000">
            <a:off x="6308363" y="85185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rgbClr val="FF0000"/>
            </a:solidFill>
            <a:prstDash val="solid"/>
            <a:round/>
            <a:headEnd len="sm" w="sm" type="none"/>
            <a:tailEnd len="sm" w="sm" type="none"/>
          </a:ln>
          <a:effectLst>
            <a:outerShdw rotWithShape="0" algn="bl" dir="5100000" dist="19050">
              <a:srgbClr val="FF0000">
                <a:alpha val="89000"/>
              </a:srgbClr>
            </a:outerShdw>
          </a:effectLst>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cxnSp>
        <p:nvCxnSpPr>
          <p:cNvPr id="5045" name="Google Shape;5045;p47"/>
          <p:cNvCxnSpPr>
            <a:stCxn id="5033" idx="6"/>
            <a:endCxn id="5043" idx="2"/>
          </p:cNvCxnSpPr>
          <p:nvPr/>
        </p:nvCxnSpPr>
        <p:spPr>
          <a:xfrm flipH="1" rot="10800000">
            <a:off x="5866938" y="1568350"/>
            <a:ext cx="4200" cy="645600"/>
          </a:xfrm>
          <a:prstGeom prst="straightConnector1">
            <a:avLst/>
          </a:prstGeom>
          <a:noFill/>
          <a:ln cap="flat" cmpd="sng" w="9525">
            <a:solidFill>
              <a:schemeClr val="dk2"/>
            </a:solidFill>
            <a:prstDash val="solid"/>
            <a:round/>
            <a:headEnd len="med" w="med" type="none"/>
            <a:tailEnd len="med" w="med" type="triangle"/>
          </a:ln>
        </p:spPr>
      </p:cxnSp>
      <p:cxnSp>
        <p:nvCxnSpPr>
          <p:cNvPr id="5046" name="Google Shape;5046;p47"/>
          <p:cNvCxnSpPr>
            <a:stCxn id="5031" idx="6"/>
            <a:endCxn id="5043" idx="2"/>
          </p:cNvCxnSpPr>
          <p:nvPr/>
        </p:nvCxnSpPr>
        <p:spPr>
          <a:xfrm rot="10800000">
            <a:off x="5871125" y="1568350"/>
            <a:ext cx="744600" cy="645600"/>
          </a:xfrm>
          <a:prstGeom prst="straightConnector1">
            <a:avLst/>
          </a:prstGeom>
          <a:noFill/>
          <a:ln cap="flat" cmpd="sng" w="9525">
            <a:solidFill>
              <a:schemeClr val="dk2"/>
            </a:solidFill>
            <a:prstDash val="solid"/>
            <a:round/>
            <a:headEnd len="med" w="med" type="none"/>
            <a:tailEnd len="med" w="med" type="triangle"/>
          </a:ln>
        </p:spPr>
      </p:cxnSp>
      <p:cxnSp>
        <p:nvCxnSpPr>
          <p:cNvPr id="5047" name="Google Shape;5047;p47"/>
          <p:cNvCxnSpPr>
            <a:stCxn id="5032" idx="6"/>
            <a:endCxn id="5044" idx="2"/>
          </p:cNvCxnSpPr>
          <p:nvPr/>
        </p:nvCxnSpPr>
        <p:spPr>
          <a:xfrm rot="10800000">
            <a:off x="6674513" y="1568350"/>
            <a:ext cx="842400" cy="645600"/>
          </a:xfrm>
          <a:prstGeom prst="straightConnector1">
            <a:avLst/>
          </a:prstGeom>
          <a:noFill/>
          <a:ln cap="flat" cmpd="sng" w="9525">
            <a:solidFill>
              <a:srgbClr val="FF0000"/>
            </a:solidFill>
            <a:prstDash val="solid"/>
            <a:round/>
            <a:headEnd len="med" w="med" type="none"/>
            <a:tailEnd len="med" w="med" type="triangle"/>
          </a:ln>
        </p:spPr>
      </p:cxnSp>
      <p:cxnSp>
        <p:nvCxnSpPr>
          <p:cNvPr id="5048" name="Google Shape;5048;p47"/>
          <p:cNvCxnSpPr>
            <a:stCxn id="5043" idx="6"/>
          </p:cNvCxnSpPr>
          <p:nvPr/>
        </p:nvCxnSpPr>
        <p:spPr>
          <a:xfrm flipH="1" rot="10800000">
            <a:off x="5871263" y="87600"/>
            <a:ext cx="12300" cy="748800"/>
          </a:xfrm>
          <a:prstGeom prst="straightConnector1">
            <a:avLst/>
          </a:prstGeom>
          <a:noFill/>
          <a:ln cap="flat" cmpd="sng" w="9525">
            <a:solidFill>
              <a:schemeClr val="dk2"/>
            </a:solidFill>
            <a:prstDash val="solid"/>
            <a:round/>
            <a:headEnd len="med" w="med" type="none"/>
            <a:tailEnd len="med" w="med" type="triangle"/>
          </a:ln>
        </p:spPr>
      </p:cxnSp>
      <p:cxnSp>
        <p:nvCxnSpPr>
          <p:cNvPr id="5049" name="Google Shape;5049;p47"/>
          <p:cNvCxnSpPr>
            <a:stCxn id="5044" idx="6"/>
          </p:cNvCxnSpPr>
          <p:nvPr/>
        </p:nvCxnSpPr>
        <p:spPr>
          <a:xfrm flipH="1" rot="10800000">
            <a:off x="6674363" y="72900"/>
            <a:ext cx="1200" cy="763500"/>
          </a:xfrm>
          <a:prstGeom prst="straightConnector1">
            <a:avLst/>
          </a:prstGeom>
          <a:noFill/>
          <a:ln cap="flat" cmpd="sng" w="9525">
            <a:solidFill>
              <a:schemeClr val="dk2"/>
            </a:solidFill>
            <a:prstDash val="solid"/>
            <a:round/>
            <a:headEnd len="med" w="med" type="none"/>
            <a:tailEnd len="med" w="med" type="triangle"/>
          </a:ln>
        </p:spPr>
      </p:cxnSp>
      <p:sp>
        <p:nvSpPr>
          <p:cNvPr id="5050" name="Google Shape;5050;p47"/>
          <p:cNvSpPr/>
          <p:nvPr/>
        </p:nvSpPr>
        <p:spPr>
          <a:xfrm rot="-5400000">
            <a:off x="4738938" y="2229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solidFill>
                <a:srgbClr val="666666"/>
              </a:solidFill>
            </a:endParaRPr>
          </a:p>
        </p:txBody>
      </p:sp>
      <p:cxnSp>
        <p:nvCxnSpPr>
          <p:cNvPr id="5051" name="Google Shape;5051;p47"/>
          <p:cNvCxnSpPr>
            <a:stCxn id="5030" idx="6"/>
            <a:endCxn id="5050" idx="2"/>
          </p:cNvCxnSpPr>
          <p:nvPr/>
        </p:nvCxnSpPr>
        <p:spPr>
          <a:xfrm rot="10800000">
            <a:off x="5104925" y="2946050"/>
            <a:ext cx="457200" cy="678900"/>
          </a:xfrm>
          <a:prstGeom prst="straightConnector1">
            <a:avLst/>
          </a:prstGeom>
          <a:noFill/>
          <a:ln cap="flat" cmpd="sng" w="9525">
            <a:solidFill>
              <a:schemeClr val="dk2"/>
            </a:solidFill>
            <a:prstDash val="solid"/>
            <a:round/>
            <a:headEnd len="med" w="med" type="none"/>
            <a:tailEnd len="med" w="med" type="triangle"/>
          </a:ln>
        </p:spPr>
      </p:cxnSp>
      <p:cxnSp>
        <p:nvCxnSpPr>
          <p:cNvPr id="5052" name="Google Shape;5052;p47"/>
          <p:cNvCxnSpPr>
            <a:stCxn id="5028" idx="6"/>
            <a:endCxn id="5050" idx="2"/>
          </p:cNvCxnSpPr>
          <p:nvPr/>
        </p:nvCxnSpPr>
        <p:spPr>
          <a:xfrm rot="10800000">
            <a:off x="5104913" y="2946050"/>
            <a:ext cx="1206000" cy="678900"/>
          </a:xfrm>
          <a:prstGeom prst="straightConnector1">
            <a:avLst/>
          </a:prstGeom>
          <a:noFill/>
          <a:ln cap="flat" cmpd="sng" w="9525">
            <a:solidFill>
              <a:schemeClr val="dk2"/>
            </a:solidFill>
            <a:prstDash val="solid"/>
            <a:round/>
            <a:headEnd len="med" w="med" type="none"/>
            <a:tailEnd len="med" w="med" type="triangle"/>
          </a:ln>
        </p:spPr>
      </p:cxnSp>
      <p:cxnSp>
        <p:nvCxnSpPr>
          <p:cNvPr id="5053" name="Google Shape;5053;p47"/>
          <p:cNvCxnSpPr>
            <a:stCxn id="5029" idx="6"/>
            <a:endCxn id="5050" idx="2"/>
          </p:cNvCxnSpPr>
          <p:nvPr/>
        </p:nvCxnSpPr>
        <p:spPr>
          <a:xfrm rot="10800000">
            <a:off x="5104900" y="2946050"/>
            <a:ext cx="1954800" cy="678900"/>
          </a:xfrm>
          <a:prstGeom prst="straightConnector1">
            <a:avLst/>
          </a:prstGeom>
          <a:noFill/>
          <a:ln cap="flat" cmpd="sng" w="9525">
            <a:solidFill>
              <a:srgbClr val="FF0000"/>
            </a:solidFill>
            <a:prstDash val="solid"/>
            <a:round/>
            <a:headEnd len="med" w="med" type="none"/>
            <a:tailEnd len="med" w="med" type="triangle"/>
          </a:ln>
        </p:spPr>
      </p:cxnSp>
      <p:cxnSp>
        <p:nvCxnSpPr>
          <p:cNvPr id="5054" name="Google Shape;5054;p47"/>
          <p:cNvCxnSpPr>
            <a:stCxn id="5050" idx="6"/>
            <a:endCxn id="5043" idx="2"/>
          </p:cNvCxnSpPr>
          <p:nvPr/>
        </p:nvCxnSpPr>
        <p:spPr>
          <a:xfrm flipH="1" rot="10800000">
            <a:off x="5104938" y="1568350"/>
            <a:ext cx="766200" cy="645600"/>
          </a:xfrm>
          <a:prstGeom prst="straightConnector1">
            <a:avLst/>
          </a:prstGeom>
          <a:noFill/>
          <a:ln cap="flat" cmpd="sng" w="9525">
            <a:solidFill>
              <a:schemeClr val="dk2"/>
            </a:solidFill>
            <a:prstDash val="solid"/>
            <a:round/>
            <a:headEnd len="med" w="med" type="none"/>
            <a:tailEnd len="med" w="med" type="triangle"/>
          </a:ln>
        </p:spPr>
      </p:cxnSp>
      <p:cxnSp>
        <p:nvCxnSpPr>
          <p:cNvPr id="5055" name="Google Shape;5055;p47"/>
          <p:cNvCxnSpPr>
            <a:endCxn id="5044" idx="2"/>
          </p:cNvCxnSpPr>
          <p:nvPr/>
        </p:nvCxnSpPr>
        <p:spPr>
          <a:xfrm flipH="1" rot="10800000">
            <a:off x="5109563" y="1568400"/>
            <a:ext cx="1564800" cy="634800"/>
          </a:xfrm>
          <a:prstGeom prst="straightConnector1">
            <a:avLst/>
          </a:prstGeom>
          <a:noFill/>
          <a:ln cap="flat" cmpd="sng" w="9525">
            <a:solidFill>
              <a:srgbClr val="FF0000"/>
            </a:solidFill>
            <a:prstDash val="solid"/>
            <a:round/>
            <a:headEnd len="med" w="med" type="none"/>
            <a:tailEnd len="med" w="med" type="triangle"/>
          </a:ln>
        </p:spPr>
      </p:cxnSp>
      <p:sp>
        <p:nvSpPr>
          <p:cNvPr id="5056" name="Google Shape;5056;p47"/>
          <p:cNvSpPr txBox="1"/>
          <p:nvPr/>
        </p:nvSpPr>
        <p:spPr>
          <a:xfrm>
            <a:off x="1300025" y="4523350"/>
            <a:ext cx="2895000" cy="400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AutoNum type="alphaLcParenBoth" startAt="2"/>
            </a:pPr>
            <a:r>
              <a:rPr lang="en"/>
              <a:t>No-Retraining w/ expansion</a:t>
            </a:r>
            <a:endParaRPr/>
          </a:p>
        </p:txBody>
      </p:sp>
      <p:sp>
        <p:nvSpPr>
          <p:cNvPr id="5057" name="Google Shape;5057;p47"/>
          <p:cNvSpPr txBox="1"/>
          <p:nvPr/>
        </p:nvSpPr>
        <p:spPr>
          <a:xfrm>
            <a:off x="4805225" y="4523350"/>
            <a:ext cx="3140700" cy="400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AutoNum type="alphaLcParenBoth" startAt="3"/>
            </a:pPr>
            <a:r>
              <a:rPr lang="en"/>
              <a:t>Partial Retraining w/ expansion</a:t>
            </a:r>
            <a:endParaRPr/>
          </a:p>
        </p:txBody>
      </p:sp>
      <p:sp>
        <p:nvSpPr>
          <p:cNvPr id="5058" name="Google Shape;5058;p47"/>
          <p:cNvSpPr/>
          <p:nvPr/>
        </p:nvSpPr>
        <p:spPr>
          <a:xfrm>
            <a:off x="514750" y="2123050"/>
            <a:ext cx="2334600" cy="9369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9" name="Google Shape;5059;p47"/>
          <p:cNvSpPr/>
          <p:nvPr/>
        </p:nvSpPr>
        <p:spPr>
          <a:xfrm>
            <a:off x="2953150" y="2123050"/>
            <a:ext cx="1650000" cy="9369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0" name="Google Shape;5060;p47"/>
          <p:cNvSpPr/>
          <p:nvPr/>
        </p:nvSpPr>
        <p:spPr>
          <a:xfrm>
            <a:off x="4705750" y="2123050"/>
            <a:ext cx="2334600" cy="9369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1" name="Google Shape;5061;p47"/>
          <p:cNvSpPr/>
          <p:nvPr/>
        </p:nvSpPr>
        <p:spPr>
          <a:xfrm>
            <a:off x="7112350" y="2123050"/>
            <a:ext cx="825000" cy="9369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2" name="Google Shape;5062;p47"/>
          <p:cNvSpPr/>
          <p:nvPr/>
        </p:nvSpPr>
        <p:spPr>
          <a:xfrm>
            <a:off x="1429150" y="3570850"/>
            <a:ext cx="2334600" cy="8316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3" name="Google Shape;5063;p47"/>
          <p:cNvSpPr/>
          <p:nvPr/>
        </p:nvSpPr>
        <p:spPr>
          <a:xfrm>
            <a:off x="5162950" y="3570850"/>
            <a:ext cx="2334600" cy="8316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4" name="Google Shape;5064;p47"/>
          <p:cNvSpPr txBox="1"/>
          <p:nvPr/>
        </p:nvSpPr>
        <p:spPr>
          <a:xfrm>
            <a:off x="1816650" y="153200"/>
            <a:ext cx="444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t-1</a:t>
            </a:r>
            <a:endParaRPr/>
          </a:p>
        </p:txBody>
      </p:sp>
      <p:sp>
        <p:nvSpPr>
          <p:cNvPr id="5065" name="Google Shape;5065;p47"/>
          <p:cNvSpPr txBox="1"/>
          <p:nvPr/>
        </p:nvSpPr>
        <p:spPr>
          <a:xfrm>
            <a:off x="3035850" y="153200"/>
            <a:ext cx="211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t</a:t>
            </a:r>
            <a:endParaRPr/>
          </a:p>
        </p:txBody>
      </p:sp>
      <p:sp>
        <p:nvSpPr>
          <p:cNvPr id="5066" name="Google Shape;5066;p47"/>
          <p:cNvSpPr txBox="1"/>
          <p:nvPr/>
        </p:nvSpPr>
        <p:spPr>
          <a:xfrm>
            <a:off x="6693450" y="153200"/>
            <a:ext cx="211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t</a:t>
            </a:r>
            <a:endParaRPr/>
          </a:p>
        </p:txBody>
      </p:sp>
      <p:sp>
        <p:nvSpPr>
          <p:cNvPr id="5067" name="Google Shape;5067;p47"/>
          <p:cNvSpPr txBox="1"/>
          <p:nvPr/>
        </p:nvSpPr>
        <p:spPr>
          <a:xfrm>
            <a:off x="5474250" y="153200"/>
            <a:ext cx="444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t-1</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071" name="Shape 5071"/>
        <p:cNvGrpSpPr/>
        <p:nvPr/>
      </p:nvGrpSpPr>
      <p:grpSpPr>
        <a:xfrm>
          <a:off x="0" y="0"/>
          <a:ext cx="0" cy="0"/>
          <a:chOff x="0" y="0"/>
          <a:chExt cx="0" cy="0"/>
        </a:xfrm>
      </p:grpSpPr>
      <p:grpSp>
        <p:nvGrpSpPr>
          <p:cNvPr id="5072" name="Google Shape;5072;p48"/>
          <p:cNvGrpSpPr/>
          <p:nvPr/>
        </p:nvGrpSpPr>
        <p:grpSpPr>
          <a:xfrm>
            <a:off x="2862515" y="754062"/>
            <a:ext cx="3356168" cy="3823282"/>
            <a:chOff x="819550" y="72900"/>
            <a:chExt cx="4088400" cy="4850650"/>
          </a:xfrm>
        </p:grpSpPr>
        <p:sp>
          <p:nvSpPr>
            <p:cNvPr id="5073" name="Google Shape;5073;p48"/>
            <p:cNvSpPr/>
            <p:nvPr/>
          </p:nvSpPr>
          <p:spPr>
            <a:xfrm rot="-5400000">
              <a:off x="2515913" y="3640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5074" name="Google Shape;5074;p48"/>
            <p:cNvSpPr/>
            <p:nvPr/>
          </p:nvSpPr>
          <p:spPr>
            <a:xfrm rot="-5400000">
              <a:off x="3264700" y="3640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5075" name="Google Shape;5075;p48"/>
            <p:cNvSpPr/>
            <p:nvPr/>
          </p:nvSpPr>
          <p:spPr>
            <a:xfrm rot="-5400000">
              <a:off x="1767125" y="3640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5076" name="Google Shape;5076;p48"/>
            <p:cNvSpPr/>
            <p:nvPr/>
          </p:nvSpPr>
          <p:spPr>
            <a:xfrm rot="-5400000">
              <a:off x="2363525" y="2229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5077" name="Google Shape;5077;p48"/>
            <p:cNvSpPr/>
            <p:nvPr/>
          </p:nvSpPr>
          <p:spPr>
            <a:xfrm rot="-5400000">
              <a:off x="3340913" y="2229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solidFill>
                  <a:srgbClr val="666666"/>
                </a:solidFill>
              </a:endParaRPr>
            </a:p>
          </p:txBody>
        </p:sp>
        <p:sp>
          <p:nvSpPr>
            <p:cNvPr id="5078" name="Google Shape;5078;p48"/>
            <p:cNvSpPr/>
            <p:nvPr/>
          </p:nvSpPr>
          <p:spPr>
            <a:xfrm rot="-5400000">
              <a:off x="1614738" y="2229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cxnSp>
          <p:nvCxnSpPr>
            <p:cNvPr id="5079" name="Google Shape;5079;p48"/>
            <p:cNvCxnSpPr>
              <a:stCxn id="5075" idx="6"/>
              <a:endCxn id="5076" idx="2"/>
            </p:cNvCxnSpPr>
            <p:nvPr/>
          </p:nvCxnSpPr>
          <p:spPr>
            <a:xfrm flipH="1" rot="10800000">
              <a:off x="2133125" y="2946050"/>
              <a:ext cx="596400" cy="678900"/>
            </a:xfrm>
            <a:prstGeom prst="straightConnector1">
              <a:avLst/>
            </a:prstGeom>
            <a:noFill/>
            <a:ln cap="flat" cmpd="sng" w="9525">
              <a:solidFill>
                <a:schemeClr val="dk2"/>
              </a:solidFill>
              <a:prstDash val="solid"/>
              <a:round/>
              <a:headEnd len="med" w="med" type="none"/>
              <a:tailEnd len="med" w="med" type="triangle"/>
            </a:ln>
          </p:spPr>
        </p:cxnSp>
        <p:cxnSp>
          <p:nvCxnSpPr>
            <p:cNvPr id="5080" name="Google Shape;5080;p48"/>
            <p:cNvCxnSpPr>
              <a:stCxn id="5075" idx="6"/>
              <a:endCxn id="5078" idx="2"/>
            </p:cNvCxnSpPr>
            <p:nvPr/>
          </p:nvCxnSpPr>
          <p:spPr>
            <a:xfrm rot="10800000">
              <a:off x="1980725" y="2946050"/>
              <a:ext cx="152400" cy="678900"/>
            </a:xfrm>
            <a:prstGeom prst="straightConnector1">
              <a:avLst/>
            </a:prstGeom>
            <a:noFill/>
            <a:ln cap="flat" cmpd="sng" w="9525">
              <a:solidFill>
                <a:schemeClr val="dk2"/>
              </a:solidFill>
              <a:prstDash val="solid"/>
              <a:round/>
              <a:headEnd len="med" w="med" type="none"/>
              <a:tailEnd len="med" w="med" type="triangle"/>
            </a:ln>
          </p:spPr>
        </p:cxnSp>
        <p:cxnSp>
          <p:nvCxnSpPr>
            <p:cNvPr id="5081" name="Google Shape;5081;p48"/>
            <p:cNvCxnSpPr>
              <a:stCxn id="5075" idx="6"/>
              <a:endCxn id="5077" idx="2"/>
            </p:cNvCxnSpPr>
            <p:nvPr/>
          </p:nvCxnSpPr>
          <p:spPr>
            <a:xfrm flipH="1" rot="10800000">
              <a:off x="2133125" y="2946050"/>
              <a:ext cx="1573800" cy="678900"/>
            </a:xfrm>
            <a:prstGeom prst="straightConnector1">
              <a:avLst/>
            </a:prstGeom>
            <a:noFill/>
            <a:ln cap="flat" cmpd="sng" w="9525">
              <a:solidFill>
                <a:srgbClr val="FF0000"/>
              </a:solidFill>
              <a:prstDash val="solid"/>
              <a:round/>
              <a:headEnd len="med" w="med" type="none"/>
              <a:tailEnd len="med" w="med" type="triangle"/>
            </a:ln>
          </p:spPr>
        </p:cxnSp>
        <p:cxnSp>
          <p:nvCxnSpPr>
            <p:cNvPr id="5082" name="Google Shape;5082;p48"/>
            <p:cNvCxnSpPr>
              <a:stCxn id="5073" idx="6"/>
              <a:endCxn id="5078" idx="2"/>
            </p:cNvCxnSpPr>
            <p:nvPr/>
          </p:nvCxnSpPr>
          <p:spPr>
            <a:xfrm rot="10800000">
              <a:off x="1980713" y="2946050"/>
              <a:ext cx="901200" cy="678900"/>
            </a:xfrm>
            <a:prstGeom prst="straightConnector1">
              <a:avLst/>
            </a:prstGeom>
            <a:noFill/>
            <a:ln cap="flat" cmpd="sng" w="9525">
              <a:solidFill>
                <a:schemeClr val="dk2"/>
              </a:solidFill>
              <a:prstDash val="solid"/>
              <a:round/>
              <a:headEnd len="med" w="med" type="none"/>
              <a:tailEnd len="med" w="med" type="triangle"/>
            </a:ln>
          </p:spPr>
        </p:cxnSp>
        <p:cxnSp>
          <p:nvCxnSpPr>
            <p:cNvPr id="5083" name="Google Shape;5083;p48"/>
            <p:cNvCxnSpPr>
              <a:stCxn id="5073" idx="6"/>
              <a:endCxn id="5076" idx="2"/>
            </p:cNvCxnSpPr>
            <p:nvPr/>
          </p:nvCxnSpPr>
          <p:spPr>
            <a:xfrm rot="10800000">
              <a:off x="2729513" y="2946050"/>
              <a:ext cx="152400" cy="678900"/>
            </a:xfrm>
            <a:prstGeom prst="straightConnector1">
              <a:avLst/>
            </a:prstGeom>
            <a:noFill/>
            <a:ln cap="flat" cmpd="sng" w="9525">
              <a:solidFill>
                <a:schemeClr val="dk2"/>
              </a:solidFill>
              <a:prstDash val="solid"/>
              <a:round/>
              <a:headEnd len="med" w="med" type="none"/>
              <a:tailEnd len="med" w="med" type="triangle"/>
            </a:ln>
          </p:spPr>
        </p:cxnSp>
        <p:cxnSp>
          <p:nvCxnSpPr>
            <p:cNvPr id="5084" name="Google Shape;5084;p48"/>
            <p:cNvCxnSpPr>
              <a:stCxn id="5073" idx="6"/>
              <a:endCxn id="5077" idx="2"/>
            </p:cNvCxnSpPr>
            <p:nvPr/>
          </p:nvCxnSpPr>
          <p:spPr>
            <a:xfrm flipH="1" rot="10800000">
              <a:off x="2881913" y="2946050"/>
              <a:ext cx="825000" cy="678900"/>
            </a:xfrm>
            <a:prstGeom prst="straightConnector1">
              <a:avLst/>
            </a:prstGeom>
            <a:noFill/>
            <a:ln cap="flat" cmpd="sng" w="9525">
              <a:solidFill>
                <a:srgbClr val="FF0000"/>
              </a:solidFill>
              <a:prstDash val="solid"/>
              <a:round/>
              <a:headEnd len="med" w="med" type="none"/>
              <a:tailEnd len="med" w="med" type="triangle"/>
            </a:ln>
          </p:spPr>
        </p:cxnSp>
        <p:cxnSp>
          <p:nvCxnSpPr>
            <p:cNvPr id="5085" name="Google Shape;5085;p48"/>
            <p:cNvCxnSpPr>
              <a:stCxn id="5074" idx="6"/>
              <a:endCxn id="5078" idx="2"/>
            </p:cNvCxnSpPr>
            <p:nvPr/>
          </p:nvCxnSpPr>
          <p:spPr>
            <a:xfrm rot="10800000">
              <a:off x="1980700" y="2946050"/>
              <a:ext cx="1650000" cy="678900"/>
            </a:xfrm>
            <a:prstGeom prst="straightConnector1">
              <a:avLst/>
            </a:prstGeom>
            <a:noFill/>
            <a:ln cap="flat" cmpd="sng" w="9525">
              <a:solidFill>
                <a:schemeClr val="dk2"/>
              </a:solidFill>
              <a:prstDash val="solid"/>
              <a:round/>
              <a:headEnd len="med" w="med" type="none"/>
              <a:tailEnd len="med" w="med" type="triangle"/>
            </a:ln>
          </p:spPr>
        </p:cxnSp>
        <p:cxnSp>
          <p:nvCxnSpPr>
            <p:cNvPr id="5086" name="Google Shape;5086;p48"/>
            <p:cNvCxnSpPr>
              <a:stCxn id="5074" idx="6"/>
              <a:endCxn id="5076" idx="2"/>
            </p:cNvCxnSpPr>
            <p:nvPr/>
          </p:nvCxnSpPr>
          <p:spPr>
            <a:xfrm rot="10800000">
              <a:off x="2729500" y="2946050"/>
              <a:ext cx="901200" cy="678900"/>
            </a:xfrm>
            <a:prstGeom prst="straightConnector1">
              <a:avLst/>
            </a:prstGeom>
            <a:noFill/>
            <a:ln cap="flat" cmpd="sng" w="9525">
              <a:solidFill>
                <a:schemeClr val="dk2"/>
              </a:solidFill>
              <a:prstDash val="solid"/>
              <a:round/>
              <a:headEnd len="med" w="med" type="none"/>
              <a:tailEnd len="med" w="med" type="triangle"/>
            </a:ln>
          </p:spPr>
        </p:cxnSp>
        <p:cxnSp>
          <p:nvCxnSpPr>
            <p:cNvPr id="5087" name="Google Shape;5087;p48"/>
            <p:cNvCxnSpPr>
              <a:stCxn id="5074" idx="6"/>
              <a:endCxn id="5077" idx="2"/>
            </p:cNvCxnSpPr>
            <p:nvPr/>
          </p:nvCxnSpPr>
          <p:spPr>
            <a:xfrm flipH="1" rot="10800000">
              <a:off x="3630700" y="2946050"/>
              <a:ext cx="76200" cy="678900"/>
            </a:xfrm>
            <a:prstGeom prst="straightConnector1">
              <a:avLst/>
            </a:prstGeom>
            <a:noFill/>
            <a:ln cap="flat" cmpd="sng" w="9525">
              <a:solidFill>
                <a:srgbClr val="FF0000"/>
              </a:solidFill>
              <a:prstDash val="solid"/>
              <a:round/>
              <a:headEnd len="med" w="med" type="none"/>
              <a:tailEnd len="med" w="med" type="triangle"/>
            </a:ln>
          </p:spPr>
        </p:cxnSp>
        <p:sp>
          <p:nvSpPr>
            <p:cNvPr id="5088" name="Google Shape;5088;p48"/>
            <p:cNvSpPr/>
            <p:nvPr/>
          </p:nvSpPr>
          <p:spPr>
            <a:xfrm rot="-5400000">
              <a:off x="2152463" y="85185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5089" name="Google Shape;5089;p48"/>
            <p:cNvSpPr/>
            <p:nvPr/>
          </p:nvSpPr>
          <p:spPr>
            <a:xfrm rot="-5400000">
              <a:off x="2955563" y="85185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rgbClr val="FF0000"/>
              </a:solidFill>
              <a:prstDash val="solid"/>
              <a:round/>
              <a:headEnd len="sm" w="sm" type="none"/>
              <a:tailEnd len="sm" w="sm" type="none"/>
            </a:ln>
            <a:effectLst>
              <a:outerShdw rotWithShape="0" algn="bl" dir="5100000" dist="19050">
                <a:srgbClr val="FF0000">
                  <a:alpha val="89000"/>
                </a:srgbClr>
              </a:outerShdw>
            </a:effectLst>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cxnSp>
          <p:nvCxnSpPr>
            <p:cNvPr id="5090" name="Google Shape;5090;p48"/>
            <p:cNvCxnSpPr>
              <a:stCxn id="5078" idx="6"/>
              <a:endCxn id="5088" idx="2"/>
            </p:cNvCxnSpPr>
            <p:nvPr/>
          </p:nvCxnSpPr>
          <p:spPr>
            <a:xfrm flipH="1" rot="10800000">
              <a:off x="1980738" y="1568350"/>
              <a:ext cx="537600" cy="645600"/>
            </a:xfrm>
            <a:prstGeom prst="straightConnector1">
              <a:avLst/>
            </a:prstGeom>
            <a:noFill/>
            <a:ln cap="flat" cmpd="sng" w="9525">
              <a:solidFill>
                <a:schemeClr val="dk2"/>
              </a:solidFill>
              <a:prstDash val="solid"/>
              <a:round/>
              <a:headEnd len="med" w="med" type="none"/>
              <a:tailEnd len="med" w="med" type="triangle"/>
            </a:ln>
          </p:spPr>
        </p:cxnSp>
        <p:cxnSp>
          <p:nvCxnSpPr>
            <p:cNvPr id="5091" name="Google Shape;5091;p48"/>
            <p:cNvCxnSpPr>
              <a:stCxn id="5078" idx="6"/>
              <a:endCxn id="5089" idx="2"/>
            </p:cNvCxnSpPr>
            <p:nvPr/>
          </p:nvCxnSpPr>
          <p:spPr>
            <a:xfrm flipH="1" rot="10800000">
              <a:off x="1980738" y="1568350"/>
              <a:ext cx="1340700" cy="645600"/>
            </a:xfrm>
            <a:prstGeom prst="straightConnector1">
              <a:avLst/>
            </a:prstGeom>
            <a:noFill/>
            <a:ln cap="flat" cmpd="sng" w="9525">
              <a:solidFill>
                <a:srgbClr val="FF0000"/>
              </a:solidFill>
              <a:prstDash val="solid"/>
              <a:round/>
              <a:headEnd len="med" w="med" type="none"/>
              <a:tailEnd len="med" w="med" type="triangle"/>
            </a:ln>
          </p:spPr>
        </p:cxnSp>
        <p:cxnSp>
          <p:nvCxnSpPr>
            <p:cNvPr id="5092" name="Google Shape;5092;p48"/>
            <p:cNvCxnSpPr>
              <a:stCxn id="5076" idx="6"/>
              <a:endCxn id="5088" idx="2"/>
            </p:cNvCxnSpPr>
            <p:nvPr/>
          </p:nvCxnSpPr>
          <p:spPr>
            <a:xfrm rot="10800000">
              <a:off x="2518325" y="1568350"/>
              <a:ext cx="211200" cy="645600"/>
            </a:xfrm>
            <a:prstGeom prst="straightConnector1">
              <a:avLst/>
            </a:prstGeom>
            <a:noFill/>
            <a:ln cap="flat" cmpd="sng" w="9525">
              <a:solidFill>
                <a:schemeClr val="dk2"/>
              </a:solidFill>
              <a:prstDash val="solid"/>
              <a:round/>
              <a:headEnd len="med" w="med" type="none"/>
              <a:tailEnd len="med" w="med" type="triangle"/>
            </a:ln>
          </p:spPr>
        </p:cxnSp>
        <p:cxnSp>
          <p:nvCxnSpPr>
            <p:cNvPr id="5093" name="Google Shape;5093;p48"/>
            <p:cNvCxnSpPr>
              <a:stCxn id="5076" idx="6"/>
              <a:endCxn id="5089" idx="2"/>
            </p:cNvCxnSpPr>
            <p:nvPr/>
          </p:nvCxnSpPr>
          <p:spPr>
            <a:xfrm flipH="1" rot="10800000">
              <a:off x="2729525" y="1568350"/>
              <a:ext cx="591900" cy="645600"/>
            </a:xfrm>
            <a:prstGeom prst="straightConnector1">
              <a:avLst/>
            </a:prstGeom>
            <a:noFill/>
            <a:ln cap="flat" cmpd="sng" w="9525">
              <a:solidFill>
                <a:srgbClr val="FF0000"/>
              </a:solidFill>
              <a:prstDash val="solid"/>
              <a:round/>
              <a:headEnd len="med" w="med" type="none"/>
              <a:tailEnd len="med" w="med" type="triangle"/>
            </a:ln>
          </p:spPr>
        </p:cxnSp>
        <p:cxnSp>
          <p:nvCxnSpPr>
            <p:cNvPr id="5094" name="Google Shape;5094;p48"/>
            <p:cNvCxnSpPr>
              <a:stCxn id="5077" idx="6"/>
              <a:endCxn id="5089" idx="2"/>
            </p:cNvCxnSpPr>
            <p:nvPr/>
          </p:nvCxnSpPr>
          <p:spPr>
            <a:xfrm rot="10800000">
              <a:off x="3321713" y="1568350"/>
              <a:ext cx="385200" cy="645600"/>
            </a:xfrm>
            <a:prstGeom prst="straightConnector1">
              <a:avLst/>
            </a:prstGeom>
            <a:noFill/>
            <a:ln cap="flat" cmpd="sng" w="9525">
              <a:solidFill>
                <a:srgbClr val="FF0000"/>
              </a:solidFill>
              <a:prstDash val="solid"/>
              <a:round/>
              <a:headEnd len="med" w="med" type="none"/>
              <a:tailEnd len="med" w="med" type="triangle"/>
            </a:ln>
          </p:spPr>
        </p:cxnSp>
        <p:cxnSp>
          <p:nvCxnSpPr>
            <p:cNvPr id="5095" name="Google Shape;5095;p48"/>
            <p:cNvCxnSpPr>
              <a:stCxn id="5088" idx="6"/>
            </p:cNvCxnSpPr>
            <p:nvPr/>
          </p:nvCxnSpPr>
          <p:spPr>
            <a:xfrm flipH="1" rot="10800000">
              <a:off x="2518463" y="87600"/>
              <a:ext cx="12300" cy="748800"/>
            </a:xfrm>
            <a:prstGeom prst="straightConnector1">
              <a:avLst/>
            </a:prstGeom>
            <a:noFill/>
            <a:ln cap="flat" cmpd="sng" w="9525">
              <a:solidFill>
                <a:schemeClr val="dk2"/>
              </a:solidFill>
              <a:prstDash val="solid"/>
              <a:round/>
              <a:headEnd len="med" w="med" type="none"/>
              <a:tailEnd len="med" w="med" type="triangle"/>
            </a:ln>
          </p:spPr>
        </p:cxnSp>
        <p:cxnSp>
          <p:nvCxnSpPr>
            <p:cNvPr id="5096" name="Google Shape;5096;p48"/>
            <p:cNvCxnSpPr>
              <a:stCxn id="5089" idx="6"/>
            </p:cNvCxnSpPr>
            <p:nvPr/>
          </p:nvCxnSpPr>
          <p:spPr>
            <a:xfrm flipH="1" rot="10800000">
              <a:off x="3321563" y="72900"/>
              <a:ext cx="300" cy="763500"/>
            </a:xfrm>
            <a:prstGeom prst="straightConnector1">
              <a:avLst/>
            </a:prstGeom>
            <a:noFill/>
            <a:ln cap="flat" cmpd="sng" w="9525">
              <a:solidFill>
                <a:schemeClr val="dk2"/>
              </a:solidFill>
              <a:prstDash val="solid"/>
              <a:round/>
              <a:headEnd len="med" w="med" type="none"/>
              <a:tailEnd len="med" w="med" type="triangle"/>
            </a:ln>
          </p:spPr>
        </p:cxnSp>
        <p:sp>
          <p:nvSpPr>
            <p:cNvPr id="5097" name="Google Shape;5097;p48"/>
            <p:cNvSpPr/>
            <p:nvPr/>
          </p:nvSpPr>
          <p:spPr>
            <a:xfrm rot="-5400000">
              <a:off x="852738" y="2229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cxnSp>
          <p:nvCxnSpPr>
            <p:cNvPr id="5098" name="Google Shape;5098;p48"/>
            <p:cNvCxnSpPr>
              <a:stCxn id="5075" idx="6"/>
              <a:endCxn id="5097" idx="2"/>
            </p:cNvCxnSpPr>
            <p:nvPr/>
          </p:nvCxnSpPr>
          <p:spPr>
            <a:xfrm rot="10800000">
              <a:off x="1218725" y="2946050"/>
              <a:ext cx="914400" cy="678900"/>
            </a:xfrm>
            <a:prstGeom prst="straightConnector1">
              <a:avLst/>
            </a:prstGeom>
            <a:noFill/>
            <a:ln cap="flat" cmpd="sng" w="9525">
              <a:solidFill>
                <a:schemeClr val="dk2"/>
              </a:solidFill>
              <a:prstDash val="solid"/>
              <a:round/>
              <a:headEnd len="med" w="med" type="none"/>
              <a:tailEnd len="med" w="med" type="triangle"/>
            </a:ln>
          </p:spPr>
        </p:cxnSp>
        <p:cxnSp>
          <p:nvCxnSpPr>
            <p:cNvPr id="5099" name="Google Shape;5099;p48"/>
            <p:cNvCxnSpPr>
              <a:stCxn id="5073" idx="6"/>
              <a:endCxn id="5097" idx="2"/>
            </p:cNvCxnSpPr>
            <p:nvPr/>
          </p:nvCxnSpPr>
          <p:spPr>
            <a:xfrm rot="10800000">
              <a:off x="1218713" y="2946050"/>
              <a:ext cx="1663200" cy="678900"/>
            </a:xfrm>
            <a:prstGeom prst="straightConnector1">
              <a:avLst/>
            </a:prstGeom>
            <a:noFill/>
            <a:ln cap="flat" cmpd="sng" w="9525">
              <a:solidFill>
                <a:schemeClr val="dk2"/>
              </a:solidFill>
              <a:prstDash val="solid"/>
              <a:round/>
              <a:headEnd len="med" w="med" type="none"/>
              <a:tailEnd len="med" w="med" type="triangle"/>
            </a:ln>
          </p:spPr>
        </p:cxnSp>
        <p:cxnSp>
          <p:nvCxnSpPr>
            <p:cNvPr id="5100" name="Google Shape;5100;p48"/>
            <p:cNvCxnSpPr>
              <a:stCxn id="5074" idx="6"/>
              <a:endCxn id="5097" idx="2"/>
            </p:cNvCxnSpPr>
            <p:nvPr/>
          </p:nvCxnSpPr>
          <p:spPr>
            <a:xfrm rot="10800000">
              <a:off x="1218700" y="2946050"/>
              <a:ext cx="2412000" cy="678900"/>
            </a:xfrm>
            <a:prstGeom prst="straightConnector1">
              <a:avLst/>
            </a:prstGeom>
            <a:noFill/>
            <a:ln cap="flat" cmpd="sng" w="9525">
              <a:solidFill>
                <a:schemeClr val="dk2"/>
              </a:solidFill>
              <a:prstDash val="solid"/>
              <a:round/>
              <a:headEnd len="med" w="med" type="none"/>
              <a:tailEnd len="med" w="med" type="triangle"/>
            </a:ln>
          </p:spPr>
        </p:cxnSp>
        <p:cxnSp>
          <p:nvCxnSpPr>
            <p:cNvPr id="5101" name="Google Shape;5101;p48"/>
            <p:cNvCxnSpPr>
              <a:stCxn id="5097" idx="6"/>
              <a:endCxn id="5088" idx="2"/>
            </p:cNvCxnSpPr>
            <p:nvPr/>
          </p:nvCxnSpPr>
          <p:spPr>
            <a:xfrm flipH="1" rot="10800000">
              <a:off x="1218738" y="1568350"/>
              <a:ext cx="1299600" cy="645600"/>
            </a:xfrm>
            <a:prstGeom prst="straightConnector1">
              <a:avLst/>
            </a:prstGeom>
            <a:noFill/>
            <a:ln cap="flat" cmpd="sng" w="9525">
              <a:solidFill>
                <a:schemeClr val="dk2"/>
              </a:solidFill>
              <a:prstDash val="solid"/>
              <a:round/>
              <a:headEnd len="med" w="med" type="none"/>
              <a:tailEnd len="med" w="med" type="triangle"/>
            </a:ln>
          </p:spPr>
        </p:cxnSp>
        <p:cxnSp>
          <p:nvCxnSpPr>
            <p:cNvPr id="5102" name="Google Shape;5102;p48"/>
            <p:cNvCxnSpPr>
              <a:stCxn id="5097" idx="6"/>
              <a:endCxn id="5089" idx="2"/>
            </p:cNvCxnSpPr>
            <p:nvPr/>
          </p:nvCxnSpPr>
          <p:spPr>
            <a:xfrm flipH="1" rot="10800000">
              <a:off x="1218738" y="1568350"/>
              <a:ext cx="2102700" cy="645600"/>
            </a:xfrm>
            <a:prstGeom prst="straightConnector1">
              <a:avLst/>
            </a:prstGeom>
            <a:noFill/>
            <a:ln cap="flat" cmpd="sng" w="9525">
              <a:solidFill>
                <a:srgbClr val="FF0000"/>
              </a:solidFill>
              <a:prstDash val="solid"/>
              <a:round/>
              <a:headEnd len="med" w="med" type="none"/>
              <a:tailEnd len="med" w="med" type="triangle"/>
            </a:ln>
          </p:spPr>
        </p:cxnSp>
        <p:sp>
          <p:nvSpPr>
            <p:cNvPr id="5103" name="Google Shape;5103;p48"/>
            <p:cNvSpPr/>
            <p:nvPr/>
          </p:nvSpPr>
          <p:spPr>
            <a:xfrm rot="-5400000">
              <a:off x="4102913" y="2229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solidFill>
                  <a:srgbClr val="666666"/>
                </a:solidFill>
              </a:endParaRPr>
            </a:p>
          </p:txBody>
        </p:sp>
        <p:cxnSp>
          <p:nvCxnSpPr>
            <p:cNvPr id="5104" name="Google Shape;5104;p48"/>
            <p:cNvCxnSpPr>
              <a:stCxn id="5103" idx="6"/>
              <a:endCxn id="5089" idx="2"/>
            </p:cNvCxnSpPr>
            <p:nvPr/>
          </p:nvCxnSpPr>
          <p:spPr>
            <a:xfrm rot="10800000">
              <a:off x="3321713" y="1568350"/>
              <a:ext cx="1147200" cy="645600"/>
            </a:xfrm>
            <a:prstGeom prst="straightConnector1">
              <a:avLst/>
            </a:prstGeom>
            <a:noFill/>
            <a:ln cap="flat" cmpd="sng" w="9525">
              <a:solidFill>
                <a:srgbClr val="FF0000"/>
              </a:solidFill>
              <a:prstDash val="solid"/>
              <a:round/>
              <a:headEnd len="med" w="med" type="none"/>
              <a:tailEnd len="med" w="med" type="triangle"/>
            </a:ln>
          </p:spPr>
        </p:cxnSp>
        <p:cxnSp>
          <p:nvCxnSpPr>
            <p:cNvPr id="5105" name="Google Shape;5105;p48"/>
            <p:cNvCxnSpPr>
              <a:stCxn id="5073" idx="6"/>
              <a:endCxn id="5103" idx="2"/>
            </p:cNvCxnSpPr>
            <p:nvPr/>
          </p:nvCxnSpPr>
          <p:spPr>
            <a:xfrm flipH="1" rot="10800000">
              <a:off x="2881913" y="2946050"/>
              <a:ext cx="1587000" cy="678900"/>
            </a:xfrm>
            <a:prstGeom prst="straightConnector1">
              <a:avLst/>
            </a:prstGeom>
            <a:noFill/>
            <a:ln cap="flat" cmpd="sng" w="9525">
              <a:solidFill>
                <a:srgbClr val="FF0000"/>
              </a:solidFill>
              <a:prstDash val="solid"/>
              <a:round/>
              <a:headEnd len="med" w="med" type="none"/>
              <a:tailEnd len="med" w="med" type="triangle"/>
            </a:ln>
          </p:spPr>
        </p:cxnSp>
        <p:cxnSp>
          <p:nvCxnSpPr>
            <p:cNvPr id="5106" name="Google Shape;5106;p48"/>
            <p:cNvCxnSpPr>
              <a:stCxn id="5073" idx="6"/>
              <a:endCxn id="5103" idx="2"/>
            </p:cNvCxnSpPr>
            <p:nvPr/>
          </p:nvCxnSpPr>
          <p:spPr>
            <a:xfrm flipH="1" rot="10800000">
              <a:off x="2881913" y="2946050"/>
              <a:ext cx="1587000" cy="678900"/>
            </a:xfrm>
            <a:prstGeom prst="straightConnector1">
              <a:avLst/>
            </a:prstGeom>
            <a:noFill/>
            <a:ln cap="flat" cmpd="sng" w="9525">
              <a:solidFill>
                <a:srgbClr val="FF0000"/>
              </a:solidFill>
              <a:prstDash val="solid"/>
              <a:round/>
              <a:headEnd len="med" w="med" type="none"/>
              <a:tailEnd len="med" w="med" type="triangle"/>
            </a:ln>
          </p:spPr>
        </p:cxnSp>
        <p:cxnSp>
          <p:nvCxnSpPr>
            <p:cNvPr id="5107" name="Google Shape;5107;p48"/>
            <p:cNvCxnSpPr>
              <a:stCxn id="5075" idx="6"/>
              <a:endCxn id="5103" idx="2"/>
            </p:cNvCxnSpPr>
            <p:nvPr/>
          </p:nvCxnSpPr>
          <p:spPr>
            <a:xfrm flipH="1" rot="10800000">
              <a:off x="2133125" y="2946050"/>
              <a:ext cx="2335800" cy="678900"/>
            </a:xfrm>
            <a:prstGeom prst="straightConnector1">
              <a:avLst/>
            </a:prstGeom>
            <a:noFill/>
            <a:ln cap="flat" cmpd="sng" w="9525">
              <a:solidFill>
                <a:srgbClr val="FF0000"/>
              </a:solidFill>
              <a:prstDash val="solid"/>
              <a:round/>
              <a:headEnd len="med" w="med" type="none"/>
              <a:tailEnd len="med" w="med" type="triangle"/>
            </a:ln>
          </p:spPr>
        </p:cxnSp>
        <p:sp>
          <p:nvSpPr>
            <p:cNvPr id="5108" name="Google Shape;5108;p48"/>
            <p:cNvSpPr txBox="1"/>
            <p:nvPr/>
          </p:nvSpPr>
          <p:spPr>
            <a:xfrm>
              <a:off x="1604825" y="4523350"/>
              <a:ext cx="2895000" cy="400200"/>
            </a:xfrm>
            <a:prstGeom prst="rect">
              <a:avLst/>
            </a:prstGeom>
            <a:noFill/>
            <a:ln>
              <a:noFill/>
            </a:ln>
          </p:spPr>
          <p:txBody>
            <a:bodyPr anchorCtr="0" anchor="t" bIns="91425" lIns="91425" spcFirstLastPara="1" rIns="91425" wrap="square" tIns="91425">
              <a:noAutofit/>
            </a:bodyPr>
            <a:lstStyle/>
            <a:p>
              <a:pPr indent="-381000" lvl="0" marL="457200" rtl="0" algn="ctr">
                <a:spcBef>
                  <a:spcPts val="0"/>
                </a:spcBef>
                <a:spcAft>
                  <a:spcPts val="0"/>
                </a:spcAft>
                <a:buSzPts val="2400"/>
                <a:buFont typeface="Times New Roman"/>
                <a:buAutoNum type="alphaLcParenBoth" startAt="2"/>
              </a:pPr>
              <a:r>
                <a:rPr lang="en" sz="2100">
                  <a:latin typeface="Times New Roman"/>
                  <a:ea typeface="Times New Roman"/>
                  <a:cs typeface="Times New Roman"/>
                  <a:sym typeface="Times New Roman"/>
                </a:rPr>
                <a:t>No-Retraining expansion</a:t>
              </a:r>
              <a:endParaRPr/>
            </a:p>
          </p:txBody>
        </p:sp>
        <p:sp>
          <p:nvSpPr>
            <p:cNvPr id="5109" name="Google Shape;5109;p48"/>
            <p:cNvSpPr/>
            <p:nvPr/>
          </p:nvSpPr>
          <p:spPr>
            <a:xfrm>
              <a:off x="819550" y="2123050"/>
              <a:ext cx="2334600" cy="9369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0" name="Google Shape;5110;p48"/>
            <p:cNvSpPr/>
            <p:nvPr/>
          </p:nvSpPr>
          <p:spPr>
            <a:xfrm>
              <a:off x="3257950" y="2123050"/>
              <a:ext cx="1650000" cy="9369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1" name="Google Shape;5111;p48"/>
            <p:cNvSpPr/>
            <p:nvPr/>
          </p:nvSpPr>
          <p:spPr>
            <a:xfrm>
              <a:off x="1733950" y="3570850"/>
              <a:ext cx="2334600" cy="8316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2" name="Google Shape;5112;p48"/>
            <p:cNvSpPr txBox="1"/>
            <p:nvPr/>
          </p:nvSpPr>
          <p:spPr>
            <a:xfrm>
              <a:off x="3361905" y="234739"/>
              <a:ext cx="537600" cy="60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t</a:t>
              </a:r>
              <a:endParaRPr sz="2400"/>
            </a:p>
          </p:txBody>
        </p:sp>
      </p:grpSp>
      <p:grpSp>
        <p:nvGrpSpPr>
          <p:cNvPr id="5113" name="Google Shape;5113;p48"/>
          <p:cNvGrpSpPr/>
          <p:nvPr/>
        </p:nvGrpSpPr>
        <p:grpSpPr>
          <a:xfrm>
            <a:off x="6366965" y="754062"/>
            <a:ext cx="2659860" cy="3823282"/>
            <a:chOff x="5848750" y="72900"/>
            <a:chExt cx="3240175" cy="4850650"/>
          </a:xfrm>
        </p:grpSpPr>
        <p:sp>
          <p:nvSpPr>
            <p:cNvPr id="5114" name="Google Shape;5114;p48"/>
            <p:cNvSpPr/>
            <p:nvPr/>
          </p:nvSpPr>
          <p:spPr>
            <a:xfrm rot="-5400000">
              <a:off x="7087913" y="3640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solidFill>
                  <a:srgbClr val="666666"/>
                </a:solidFill>
              </a:endParaRPr>
            </a:p>
          </p:txBody>
        </p:sp>
        <p:sp>
          <p:nvSpPr>
            <p:cNvPr id="5115" name="Google Shape;5115;p48"/>
            <p:cNvSpPr/>
            <p:nvPr/>
          </p:nvSpPr>
          <p:spPr>
            <a:xfrm rot="-5400000">
              <a:off x="7836700" y="3640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solidFill>
                  <a:srgbClr val="666666"/>
                </a:solidFill>
              </a:endParaRPr>
            </a:p>
          </p:txBody>
        </p:sp>
        <p:sp>
          <p:nvSpPr>
            <p:cNvPr id="5116" name="Google Shape;5116;p48"/>
            <p:cNvSpPr/>
            <p:nvPr/>
          </p:nvSpPr>
          <p:spPr>
            <a:xfrm rot="-5400000">
              <a:off x="6339125" y="3640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5117" name="Google Shape;5117;p48"/>
            <p:cNvSpPr/>
            <p:nvPr/>
          </p:nvSpPr>
          <p:spPr>
            <a:xfrm rot="-5400000">
              <a:off x="7392725" y="2229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5118" name="Google Shape;5118;p48"/>
            <p:cNvSpPr/>
            <p:nvPr/>
          </p:nvSpPr>
          <p:spPr>
            <a:xfrm rot="-5400000">
              <a:off x="8293913" y="2229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solidFill>
                  <a:srgbClr val="666666"/>
                </a:solidFill>
              </a:endParaRPr>
            </a:p>
          </p:txBody>
        </p:sp>
        <p:sp>
          <p:nvSpPr>
            <p:cNvPr id="5119" name="Google Shape;5119;p48"/>
            <p:cNvSpPr/>
            <p:nvPr/>
          </p:nvSpPr>
          <p:spPr>
            <a:xfrm rot="-5400000">
              <a:off x="6643938" y="2229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cxnSp>
          <p:nvCxnSpPr>
            <p:cNvPr id="5120" name="Google Shape;5120;p48"/>
            <p:cNvCxnSpPr>
              <a:stCxn id="5116" idx="6"/>
              <a:endCxn id="5117" idx="2"/>
            </p:cNvCxnSpPr>
            <p:nvPr/>
          </p:nvCxnSpPr>
          <p:spPr>
            <a:xfrm flipH="1" rot="10800000">
              <a:off x="6705125" y="2946050"/>
              <a:ext cx="1053600" cy="678900"/>
            </a:xfrm>
            <a:prstGeom prst="straightConnector1">
              <a:avLst/>
            </a:prstGeom>
            <a:noFill/>
            <a:ln cap="flat" cmpd="sng" w="9525">
              <a:solidFill>
                <a:schemeClr val="dk2"/>
              </a:solidFill>
              <a:prstDash val="solid"/>
              <a:round/>
              <a:headEnd len="med" w="med" type="none"/>
              <a:tailEnd len="med" w="med" type="triangle"/>
            </a:ln>
          </p:spPr>
        </p:cxnSp>
        <p:cxnSp>
          <p:nvCxnSpPr>
            <p:cNvPr id="5121" name="Google Shape;5121;p48"/>
            <p:cNvCxnSpPr>
              <a:stCxn id="5116" idx="6"/>
              <a:endCxn id="5119" idx="2"/>
            </p:cNvCxnSpPr>
            <p:nvPr/>
          </p:nvCxnSpPr>
          <p:spPr>
            <a:xfrm flipH="1" rot="10800000">
              <a:off x="6705125" y="2946050"/>
              <a:ext cx="304800" cy="678900"/>
            </a:xfrm>
            <a:prstGeom prst="straightConnector1">
              <a:avLst/>
            </a:prstGeom>
            <a:noFill/>
            <a:ln cap="flat" cmpd="sng" w="9525">
              <a:solidFill>
                <a:schemeClr val="dk2"/>
              </a:solidFill>
              <a:prstDash val="solid"/>
              <a:round/>
              <a:headEnd len="med" w="med" type="none"/>
              <a:tailEnd len="med" w="med" type="triangle"/>
            </a:ln>
          </p:spPr>
        </p:cxnSp>
        <p:cxnSp>
          <p:nvCxnSpPr>
            <p:cNvPr id="5122" name="Google Shape;5122;p48"/>
            <p:cNvCxnSpPr>
              <a:stCxn id="5116" idx="6"/>
              <a:endCxn id="5118" idx="2"/>
            </p:cNvCxnSpPr>
            <p:nvPr/>
          </p:nvCxnSpPr>
          <p:spPr>
            <a:xfrm flipH="1" rot="10800000">
              <a:off x="6705125" y="2946050"/>
              <a:ext cx="1954800" cy="678900"/>
            </a:xfrm>
            <a:prstGeom prst="straightConnector1">
              <a:avLst/>
            </a:prstGeom>
            <a:noFill/>
            <a:ln cap="flat" cmpd="sng" w="9525">
              <a:solidFill>
                <a:srgbClr val="FF0000"/>
              </a:solidFill>
              <a:prstDash val="solid"/>
              <a:round/>
              <a:headEnd len="med" w="med" type="none"/>
              <a:tailEnd len="med" w="med" type="triangle"/>
            </a:ln>
          </p:spPr>
        </p:cxnSp>
        <p:cxnSp>
          <p:nvCxnSpPr>
            <p:cNvPr id="5123" name="Google Shape;5123;p48"/>
            <p:cNvCxnSpPr>
              <a:stCxn id="5114" idx="6"/>
              <a:endCxn id="5119" idx="2"/>
            </p:cNvCxnSpPr>
            <p:nvPr/>
          </p:nvCxnSpPr>
          <p:spPr>
            <a:xfrm rot="10800000">
              <a:off x="7009913" y="2946050"/>
              <a:ext cx="444000" cy="678900"/>
            </a:xfrm>
            <a:prstGeom prst="straightConnector1">
              <a:avLst/>
            </a:prstGeom>
            <a:noFill/>
            <a:ln cap="flat" cmpd="sng" w="9525">
              <a:solidFill>
                <a:schemeClr val="dk2"/>
              </a:solidFill>
              <a:prstDash val="solid"/>
              <a:round/>
              <a:headEnd len="med" w="med" type="none"/>
              <a:tailEnd len="med" w="med" type="triangle"/>
            </a:ln>
          </p:spPr>
        </p:cxnSp>
        <p:cxnSp>
          <p:nvCxnSpPr>
            <p:cNvPr id="5124" name="Google Shape;5124;p48"/>
            <p:cNvCxnSpPr>
              <a:stCxn id="5114" idx="6"/>
              <a:endCxn id="5117" idx="2"/>
            </p:cNvCxnSpPr>
            <p:nvPr/>
          </p:nvCxnSpPr>
          <p:spPr>
            <a:xfrm flipH="1" rot="10800000">
              <a:off x="7453913" y="2946050"/>
              <a:ext cx="304800" cy="678900"/>
            </a:xfrm>
            <a:prstGeom prst="straightConnector1">
              <a:avLst/>
            </a:prstGeom>
            <a:noFill/>
            <a:ln cap="flat" cmpd="sng" w="9525">
              <a:solidFill>
                <a:schemeClr val="dk2"/>
              </a:solidFill>
              <a:prstDash val="solid"/>
              <a:round/>
              <a:headEnd len="med" w="med" type="none"/>
              <a:tailEnd len="med" w="med" type="triangle"/>
            </a:ln>
          </p:spPr>
        </p:cxnSp>
        <p:cxnSp>
          <p:nvCxnSpPr>
            <p:cNvPr id="5125" name="Google Shape;5125;p48"/>
            <p:cNvCxnSpPr>
              <a:stCxn id="5114" idx="6"/>
              <a:endCxn id="5118" idx="2"/>
            </p:cNvCxnSpPr>
            <p:nvPr/>
          </p:nvCxnSpPr>
          <p:spPr>
            <a:xfrm flipH="1" rot="10800000">
              <a:off x="7453913" y="2946050"/>
              <a:ext cx="1206000" cy="678900"/>
            </a:xfrm>
            <a:prstGeom prst="straightConnector1">
              <a:avLst/>
            </a:prstGeom>
            <a:noFill/>
            <a:ln cap="flat" cmpd="sng" w="9525">
              <a:solidFill>
                <a:srgbClr val="FF0000"/>
              </a:solidFill>
              <a:prstDash val="solid"/>
              <a:round/>
              <a:headEnd len="med" w="med" type="none"/>
              <a:tailEnd len="med" w="med" type="triangle"/>
            </a:ln>
          </p:spPr>
        </p:cxnSp>
        <p:cxnSp>
          <p:nvCxnSpPr>
            <p:cNvPr id="5126" name="Google Shape;5126;p48"/>
            <p:cNvCxnSpPr>
              <a:stCxn id="5115" idx="6"/>
              <a:endCxn id="5119" idx="2"/>
            </p:cNvCxnSpPr>
            <p:nvPr/>
          </p:nvCxnSpPr>
          <p:spPr>
            <a:xfrm rot="10800000">
              <a:off x="7009900" y="2946050"/>
              <a:ext cx="1192800" cy="678900"/>
            </a:xfrm>
            <a:prstGeom prst="straightConnector1">
              <a:avLst/>
            </a:prstGeom>
            <a:noFill/>
            <a:ln cap="flat" cmpd="sng" w="9525">
              <a:solidFill>
                <a:schemeClr val="dk2"/>
              </a:solidFill>
              <a:prstDash val="solid"/>
              <a:round/>
              <a:headEnd len="med" w="med" type="none"/>
              <a:tailEnd len="med" w="med" type="triangle"/>
            </a:ln>
          </p:spPr>
        </p:cxnSp>
        <p:cxnSp>
          <p:nvCxnSpPr>
            <p:cNvPr id="5127" name="Google Shape;5127;p48"/>
            <p:cNvCxnSpPr>
              <a:stCxn id="5115" idx="6"/>
              <a:endCxn id="5117" idx="2"/>
            </p:cNvCxnSpPr>
            <p:nvPr/>
          </p:nvCxnSpPr>
          <p:spPr>
            <a:xfrm rot="10800000">
              <a:off x="7758700" y="2946050"/>
              <a:ext cx="444000" cy="678900"/>
            </a:xfrm>
            <a:prstGeom prst="straightConnector1">
              <a:avLst/>
            </a:prstGeom>
            <a:noFill/>
            <a:ln cap="flat" cmpd="sng" w="9525">
              <a:solidFill>
                <a:schemeClr val="dk2"/>
              </a:solidFill>
              <a:prstDash val="solid"/>
              <a:round/>
              <a:headEnd len="med" w="med" type="none"/>
              <a:tailEnd len="med" w="med" type="triangle"/>
            </a:ln>
          </p:spPr>
        </p:cxnSp>
        <p:cxnSp>
          <p:nvCxnSpPr>
            <p:cNvPr id="5128" name="Google Shape;5128;p48"/>
            <p:cNvCxnSpPr>
              <a:stCxn id="5115" idx="6"/>
              <a:endCxn id="5118" idx="2"/>
            </p:cNvCxnSpPr>
            <p:nvPr/>
          </p:nvCxnSpPr>
          <p:spPr>
            <a:xfrm flipH="1" rot="10800000">
              <a:off x="8202700" y="2946050"/>
              <a:ext cx="457200" cy="678900"/>
            </a:xfrm>
            <a:prstGeom prst="straightConnector1">
              <a:avLst/>
            </a:prstGeom>
            <a:noFill/>
            <a:ln cap="flat" cmpd="sng" w="9525">
              <a:solidFill>
                <a:srgbClr val="FF0000"/>
              </a:solidFill>
              <a:prstDash val="solid"/>
              <a:round/>
              <a:headEnd len="med" w="med" type="none"/>
              <a:tailEnd len="med" w="med" type="triangle"/>
            </a:ln>
          </p:spPr>
        </p:cxnSp>
        <p:sp>
          <p:nvSpPr>
            <p:cNvPr id="5129" name="Google Shape;5129;p48"/>
            <p:cNvSpPr/>
            <p:nvPr/>
          </p:nvSpPr>
          <p:spPr>
            <a:xfrm rot="-5400000">
              <a:off x="6648263" y="85185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5130" name="Google Shape;5130;p48"/>
            <p:cNvSpPr/>
            <p:nvPr/>
          </p:nvSpPr>
          <p:spPr>
            <a:xfrm rot="-5400000">
              <a:off x="7451363" y="85185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rgbClr val="FF0000"/>
              </a:solidFill>
              <a:prstDash val="solid"/>
              <a:round/>
              <a:headEnd len="sm" w="sm" type="none"/>
              <a:tailEnd len="sm" w="sm" type="none"/>
            </a:ln>
            <a:effectLst>
              <a:outerShdw rotWithShape="0" algn="bl" dir="5100000" dist="19050">
                <a:srgbClr val="FF0000">
                  <a:alpha val="89000"/>
                </a:srgbClr>
              </a:outerShdw>
            </a:effectLst>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cxnSp>
          <p:nvCxnSpPr>
            <p:cNvPr id="5131" name="Google Shape;5131;p48"/>
            <p:cNvCxnSpPr>
              <a:stCxn id="5119" idx="6"/>
              <a:endCxn id="5129" idx="2"/>
            </p:cNvCxnSpPr>
            <p:nvPr/>
          </p:nvCxnSpPr>
          <p:spPr>
            <a:xfrm flipH="1" rot="10800000">
              <a:off x="7009938" y="1568350"/>
              <a:ext cx="4200" cy="645600"/>
            </a:xfrm>
            <a:prstGeom prst="straightConnector1">
              <a:avLst/>
            </a:prstGeom>
            <a:noFill/>
            <a:ln cap="flat" cmpd="sng" w="9525">
              <a:solidFill>
                <a:schemeClr val="dk2"/>
              </a:solidFill>
              <a:prstDash val="solid"/>
              <a:round/>
              <a:headEnd len="med" w="med" type="none"/>
              <a:tailEnd len="med" w="med" type="triangle"/>
            </a:ln>
          </p:spPr>
        </p:cxnSp>
        <p:cxnSp>
          <p:nvCxnSpPr>
            <p:cNvPr id="5132" name="Google Shape;5132;p48"/>
            <p:cNvCxnSpPr>
              <a:stCxn id="5117" idx="6"/>
              <a:endCxn id="5129" idx="2"/>
            </p:cNvCxnSpPr>
            <p:nvPr/>
          </p:nvCxnSpPr>
          <p:spPr>
            <a:xfrm rot="10800000">
              <a:off x="7014125" y="1568350"/>
              <a:ext cx="744600" cy="645600"/>
            </a:xfrm>
            <a:prstGeom prst="straightConnector1">
              <a:avLst/>
            </a:prstGeom>
            <a:noFill/>
            <a:ln cap="flat" cmpd="sng" w="9525">
              <a:solidFill>
                <a:schemeClr val="dk2"/>
              </a:solidFill>
              <a:prstDash val="solid"/>
              <a:round/>
              <a:headEnd len="med" w="med" type="none"/>
              <a:tailEnd len="med" w="med" type="triangle"/>
            </a:ln>
          </p:spPr>
        </p:cxnSp>
        <p:cxnSp>
          <p:nvCxnSpPr>
            <p:cNvPr id="5133" name="Google Shape;5133;p48"/>
            <p:cNvCxnSpPr>
              <a:stCxn id="5118" idx="6"/>
              <a:endCxn id="5130" idx="2"/>
            </p:cNvCxnSpPr>
            <p:nvPr/>
          </p:nvCxnSpPr>
          <p:spPr>
            <a:xfrm rot="10800000">
              <a:off x="7817513" y="1568350"/>
              <a:ext cx="842400" cy="645600"/>
            </a:xfrm>
            <a:prstGeom prst="straightConnector1">
              <a:avLst/>
            </a:prstGeom>
            <a:noFill/>
            <a:ln cap="flat" cmpd="sng" w="9525">
              <a:solidFill>
                <a:srgbClr val="FF0000"/>
              </a:solidFill>
              <a:prstDash val="solid"/>
              <a:round/>
              <a:headEnd len="med" w="med" type="none"/>
              <a:tailEnd len="med" w="med" type="triangle"/>
            </a:ln>
          </p:spPr>
        </p:cxnSp>
        <p:cxnSp>
          <p:nvCxnSpPr>
            <p:cNvPr id="5134" name="Google Shape;5134;p48"/>
            <p:cNvCxnSpPr>
              <a:stCxn id="5129" idx="6"/>
            </p:cNvCxnSpPr>
            <p:nvPr/>
          </p:nvCxnSpPr>
          <p:spPr>
            <a:xfrm flipH="1" rot="10800000">
              <a:off x="7014263" y="87600"/>
              <a:ext cx="12300" cy="748800"/>
            </a:xfrm>
            <a:prstGeom prst="straightConnector1">
              <a:avLst/>
            </a:prstGeom>
            <a:noFill/>
            <a:ln cap="flat" cmpd="sng" w="9525">
              <a:solidFill>
                <a:schemeClr val="dk2"/>
              </a:solidFill>
              <a:prstDash val="solid"/>
              <a:round/>
              <a:headEnd len="med" w="med" type="none"/>
              <a:tailEnd len="med" w="med" type="triangle"/>
            </a:ln>
          </p:spPr>
        </p:cxnSp>
        <p:cxnSp>
          <p:nvCxnSpPr>
            <p:cNvPr id="5135" name="Google Shape;5135;p48"/>
            <p:cNvCxnSpPr>
              <a:stCxn id="5130" idx="6"/>
            </p:cNvCxnSpPr>
            <p:nvPr/>
          </p:nvCxnSpPr>
          <p:spPr>
            <a:xfrm flipH="1" rot="10800000">
              <a:off x="7817363" y="72900"/>
              <a:ext cx="1200" cy="763500"/>
            </a:xfrm>
            <a:prstGeom prst="straightConnector1">
              <a:avLst/>
            </a:prstGeom>
            <a:noFill/>
            <a:ln cap="flat" cmpd="sng" w="9525">
              <a:solidFill>
                <a:schemeClr val="dk2"/>
              </a:solidFill>
              <a:prstDash val="solid"/>
              <a:round/>
              <a:headEnd len="med" w="med" type="none"/>
              <a:tailEnd len="med" w="med" type="triangle"/>
            </a:ln>
          </p:spPr>
        </p:cxnSp>
        <p:sp>
          <p:nvSpPr>
            <p:cNvPr id="5136" name="Google Shape;5136;p48"/>
            <p:cNvSpPr/>
            <p:nvPr/>
          </p:nvSpPr>
          <p:spPr>
            <a:xfrm rot="-5400000">
              <a:off x="5881938" y="2229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solidFill>
                  <a:srgbClr val="666666"/>
                </a:solidFill>
              </a:endParaRPr>
            </a:p>
          </p:txBody>
        </p:sp>
        <p:cxnSp>
          <p:nvCxnSpPr>
            <p:cNvPr id="5137" name="Google Shape;5137;p48"/>
            <p:cNvCxnSpPr>
              <a:stCxn id="5116" idx="6"/>
              <a:endCxn id="5136" idx="2"/>
            </p:cNvCxnSpPr>
            <p:nvPr/>
          </p:nvCxnSpPr>
          <p:spPr>
            <a:xfrm rot="10800000">
              <a:off x="6247925" y="2946050"/>
              <a:ext cx="457200" cy="678900"/>
            </a:xfrm>
            <a:prstGeom prst="straightConnector1">
              <a:avLst/>
            </a:prstGeom>
            <a:noFill/>
            <a:ln cap="flat" cmpd="sng" w="9525">
              <a:solidFill>
                <a:schemeClr val="dk2"/>
              </a:solidFill>
              <a:prstDash val="solid"/>
              <a:round/>
              <a:headEnd len="med" w="med" type="none"/>
              <a:tailEnd len="med" w="med" type="triangle"/>
            </a:ln>
          </p:spPr>
        </p:cxnSp>
        <p:cxnSp>
          <p:nvCxnSpPr>
            <p:cNvPr id="5138" name="Google Shape;5138;p48"/>
            <p:cNvCxnSpPr>
              <a:stCxn id="5114" idx="6"/>
              <a:endCxn id="5136" idx="2"/>
            </p:cNvCxnSpPr>
            <p:nvPr/>
          </p:nvCxnSpPr>
          <p:spPr>
            <a:xfrm rot="10800000">
              <a:off x="6247913" y="2946050"/>
              <a:ext cx="1206000" cy="678900"/>
            </a:xfrm>
            <a:prstGeom prst="straightConnector1">
              <a:avLst/>
            </a:prstGeom>
            <a:noFill/>
            <a:ln cap="flat" cmpd="sng" w="9525">
              <a:solidFill>
                <a:schemeClr val="dk2"/>
              </a:solidFill>
              <a:prstDash val="solid"/>
              <a:round/>
              <a:headEnd len="med" w="med" type="none"/>
              <a:tailEnd len="med" w="med" type="triangle"/>
            </a:ln>
          </p:spPr>
        </p:cxnSp>
        <p:cxnSp>
          <p:nvCxnSpPr>
            <p:cNvPr id="5139" name="Google Shape;5139;p48"/>
            <p:cNvCxnSpPr>
              <a:stCxn id="5115" idx="6"/>
              <a:endCxn id="5136" idx="2"/>
            </p:cNvCxnSpPr>
            <p:nvPr/>
          </p:nvCxnSpPr>
          <p:spPr>
            <a:xfrm rot="10800000">
              <a:off x="6247900" y="2946050"/>
              <a:ext cx="1954800" cy="678900"/>
            </a:xfrm>
            <a:prstGeom prst="straightConnector1">
              <a:avLst/>
            </a:prstGeom>
            <a:noFill/>
            <a:ln cap="flat" cmpd="sng" w="9525">
              <a:solidFill>
                <a:srgbClr val="FF0000"/>
              </a:solidFill>
              <a:prstDash val="solid"/>
              <a:round/>
              <a:headEnd len="med" w="med" type="none"/>
              <a:tailEnd len="med" w="med" type="triangle"/>
            </a:ln>
          </p:spPr>
        </p:cxnSp>
        <p:cxnSp>
          <p:nvCxnSpPr>
            <p:cNvPr id="5140" name="Google Shape;5140;p48"/>
            <p:cNvCxnSpPr>
              <a:stCxn id="5136" idx="6"/>
              <a:endCxn id="5129" idx="2"/>
            </p:cNvCxnSpPr>
            <p:nvPr/>
          </p:nvCxnSpPr>
          <p:spPr>
            <a:xfrm flipH="1" rot="10800000">
              <a:off x="6247938" y="1568350"/>
              <a:ext cx="766200" cy="645600"/>
            </a:xfrm>
            <a:prstGeom prst="straightConnector1">
              <a:avLst/>
            </a:prstGeom>
            <a:noFill/>
            <a:ln cap="flat" cmpd="sng" w="9525">
              <a:solidFill>
                <a:schemeClr val="dk2"/>
              </a:solidFill>
              <a:prstDash val="solid"/>
              <a:round/>
              <a:headEnd len="med" w="med" type="none"/>
              <a:tailEnd len="med" w="med" type="triangle"/>
            </a:ln>
          </p:spPr>
        </p:cxnSp>
        <p:cxnSp>
          <p:nvCxnSpPr>
            <p:cNvPr id="5141" name="Google Shape;5141;p48"/>
            <p:cNvCxnSpPr>
              <a:endCxn id="5130" idx="2"/>
            </p:cNvCxnSpPr>
            <p:nvPr/>
          </p:nvCxnSpPr>
          <p:spPr>
            <a:xfrm flipH="1" rot="10800000">
              <a:off x="6252563" y="1568400"/>
              <a:ext cx="1564800" cy="634800"/>
            </a:xfrm>
            <a:prstGeom prst="straightConnector1">
              <a:avLst/>
            </a:prstGeom>
            <a:noFill/>
            <a:ln cap="flat" cmpd="sng" w="9525">
              <a:solidFill>
                <a:srgbClr val="FF0000"/>
              </a:solidFill>
              <a:prstDash val="solid"/>
              <a:round/>
              <a:headEnd len="med" w="med" type="none"/>
              <a:tailEnd len="med" w="med" type="triangle"/>
            </a:ln>
          </p:spPr>
        </p:cxnSp>
        <p:sp>
          <p:nvSpPr>
            <p:cNvPr id="5142" name="Google Shape;5142;p48"/>
            <p:cNvSpPr txBox="1"/>
            <p:nvPr/>
          </p:nvSpPr>
          <p:spPr>
            <a:xfrm>
              <a:off x="5948225" y="4523350"/>
              <a:ext cx="3140700" cy="400200"/>
            </a:xfrm>
            <a:prstGeom prst="rect">
              <a:avLst/>
            </a:prstGeom>
            <a:noFill/>
            <a:ln>
              <a:noFill/>
            </a:ln>
          </p:spPr>
          <p:txBody>
            <a:bodyPr anchorCtr="0" anchor="t" bIns="91425" lIns="91425" spcFirstLastPara="1" rIns="91425" wrap="square" tIns="91425">
              <a:noAutofit/>
            </a:bodyPr>
            <a:lstStyle/>
            <a:p>
              <a:pPr indent="-361950" lvl="0" marL="457200" marR="0" rtl="0" algn="ctr">
                <a:lnSpc>
                  <a:spcPct val="100000"/>
                </a:lnSpc>
                <a:spcBef>
                  <a:spcPts val="0"/>
                </a:spcBef>
                <a:spcAft>
                  <a:spcPts val="0"/>
                </a:spcAft>
                <a:buSzPts val="2100"/>
                <a:buFont typeface="Times New Roman"/>
                <a:buAutoNum type="alphaLcParenBoth" startAt="3"/>
              </a:pPr>
              <a:r>
                <a:rPr lang="en" sz="2100">
                  <a:latin typeface="Times New Roman"/>
                  <a:ea typeface="Times New Roman"/>
                  <a:cs typeface="Times New Roman"/>
                  <a:sym typeface="Times New Roman"/>
                </a:rPr>
                <a:t>Partial Retraining expansion</a:t>
              </a:r>
              <a:endParaRPr sz="2100">
                <a:latin typeface="Times New Roman"/>
                <a:ea typeface="Times New Roman"/>
                <a:cs typeface="Times New Roman"/>
                <a:sym typeface="Times New Roman"/>
              </a:endParaRPr>
            </a:p>
          </p:txBody>
        </p:sp>
        <p:sp>
          <p:nvSpPr>
            <p:cNvPr id="5143" name="Google Shape;5143;p48"/>
            <p:cNvSpPr/>
            <p:nvPr/>
          </p:nvSpPr>
          <p:spPr>
            <a:xfrm>
              <a:off x="5848750" y="2123050"/>
              <a:ext cx="2334600" cy="9369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4" name="Google Shape;5144;p48"/>
            <p:cNvSpPr/>
            <p:nvPr/>
          </p:nvSpPr>
          <p:spPr>
            <a:xfrm>
              <a:off x="8255350" y="2123050"/>
              <a:ext cx="825000" cy="9369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5" name="Google Shape;5145;p48"/>
            <p:cNvSpPr/>
            <p:nvPr/>
          </p:nvSpPr>
          <p:spPr>
            <a:xfrm>
              <a:off x="6305950" y="3570850"/>
              <a:ext cx="2334600" cy="8316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6" name="Google Shape;5146;p48"/>
            <p:cNvSpPr txBox="1"/>
            <p:nvPr/>
          </p:nvSpPr>
          <p:spPr>
            <a:xfrm>
              <a:off x="7836420" y="259455"/>
              <a:ext cx="211200" cy="40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t</a:t>
              </a:r>
              <a:endParaRPr sz="2400"/>
            </a:p>
          </p:txBody>
        </p:sp>
        <p:sp>
          <p:nvSpPr>
            <p:cNvPr id="5147" name="Google Shape;5147;p48"/>
            <p:cNvSpPr txBox="1"/>
            <p:nvPr/>
          </p:nvSpPr>
          <p:spPr>
            <a:xfrm>
              <a:off x="6302731" y="259450"/>
              <a:ext cx="899100" cy="40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t-1</a:t>
              </a:r>
              <a:endParaRPr sz="2400"/>
            </a:p>
          </p:txBody>
        </p:sp>
      </p:grpSp>
      <p:grpSp>
        <p:nvGrpSpPr>
          <p:cNvPr id="5148" name="Google Shape;5148;p48"/>
          <p:cNvGrpSpPr/>
          <p:nvPr/>
        </p:nvGrpSpPr>
        <p:grpSpPr>
          <a:xfrm>
            <a:off x="110958" y="736800"/>
            <a:ext cx="2599380" cy="3840544"/>
            <a:chOff x="503405" y="51000"/>
            <a:chExt cx="3166500" cy="4872550"/>
          </a:xfrm>
        </p:grpSpPr>
        <p:sp>
          <p:nvSpPr>
            <p:cNvPr id="5149" name="Google Shape;5149;p48"/>
            <p:cNvSpPr/>
            <p:nvPr/>
          </p:nvSpPr>
          <p:spPr>
            <a:xfrm rot="-5400000">
              <a:off x="1753913" y="3640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5150" name="Google Shape;5150;p48"/>
            <p:cNvSpPr/>
            <p:nvPr/>
          </p:nvSpPr>
          <p:spPr>
            <a:xfrm rot="-5400000">
              <a:off x="2502700" y="3640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5151" name="Google Shape;5151;p48"/>
            <p:cNvSpPr/>
            <p:nvPr/>
          </p:nvSpPr>
          <p:spPr>
            <a:xfrm rot="-5400000">
              <a:off x="1005125" y="3640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5152" name="Google Shape;5152;p48"/>
            <p:cNvSpPr/>
            <p:nvPr/>
          </p:nvSpPr>
          <p:spPr>
            <a:xfrm rot="-5400000">
              <a:off x="2134925" y="2229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5153" name="Google Shape;5153;p48"/>
            <p:cNvSpPr/>
            <p:nvPr/>
          </p:nvSpPr>
          <p:spPr>
            <a:xfrm rot="-5400000">
              <a:off x="2883713" y="2229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5154" name="Google Shape;5154;p48"/>
            <p:cNvSpPr/>
            <p:nvPr/>
          </p:nvSpPr>
          <p:spPr>
            <a:xfrm rot="-5400000">
              <a:off x="1309938" y="2229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cxnSp>
          <p:nvCxnSpPr>
            <p:cNvPr id="5155" name="Google Shape;5155;p48"/>
            <p:cNvCxnSpPr>
              <a:stCxn id="5151" idx="6"/>
              <a:endCxn id="5152" idx="2"/>
            </p:cNvCxnSpPr>
            <p:nvPr/>
          </p:nvCxnSpPr>
          <p:spPr>
            <a:xfrm flipH="1" rot="10800000">
              <a:off x="1371125" y="2946050"/>
              <a:ext cx="1129800" cy="678900"/>
            </a:xfrm>
            <a:prstGeom prst="straightConnector1">
              <a:avLst/>
            </a:prstGeom>
            <a:noFill/>
            <a:ln cap="flat" cmpd="sng" w="9525">
              <a:solidFill>
                <a:srgbClr val="FF0000"/>
              </a:solidFill>
              <a:prstDash val="solid"/>
              <a:round/>
              <a:headEnd len="med" w="med" type="none"/>
              <a:tailEnd len="med" w="med" type="triangle"/>
            </a:ln>
          </p:spPr>
        </p:cxnSp>
        <p:cxnSp>
          <p:nvCxnSpPr>
            <p:cNvPr id="5156" name="Google Shape;5156;p48"/>
            <p:cNvCxnSpPr>
              <a:stCxn id="5151" idx="6"/>
              <a:endCxn id="5154" idx="2"/>
            </p:cNvCxnSpPr>
            <p:nvPr/>
          </p:nvCxnSpPr>
          <p:spPr>
            <a:xfrm flipH="1" rot="10800000">
              <a:off x="1371125" y="2946050"/>
              <a:ext cx="304800" cy="678900"/>
            </a:xfrm>
            <a:prstGeom prst="straightConnector1">
              <a:avLst/>
            </a:prstGeom>
            <a:noFill/>
            <a:ln cap="flat" cmpd="sng" w="9525">
              <a:solidFill>
                <a:srgbClr val="FF0000"/>
              </a:solidFill>
              <a:prstDash val="solid"/>
              <a:round/>
              <a:headEnd len="med" w="med" type="none"/>
              <a:tailEnd len="med" w="med" type="triangle"/>
            </a:ln>
          </p:spPr>
        </p:cxnSp>
        <p:cxnSp>
          <p:nvCxnSpPr>
            <p:cNvPr id="5157" name="Google Shape;5157;p48"/>
            <p:cNvCxnSpPr>
              <a:stCxn id="5151" idx="6"/>
              <a:endCxn id="5153" idx="2"/>
            </p:cNvCxnSpPr>
            <p:nvPr/>
          </p:nvCxnSpPr>
          <p:spPr>
            <a:xfrm flipH="1" rot="10800000">
              <a:off x="1371125" y="2946050"/>
              <a:ext cx="1878600" cy="678900"/>
            </a:xfrm>
            <a:prstGeom prst="straightConnector1">
              <a:avLst/>
            </a:prstGeom>
            <a:noFill/>
            <a:ln cap="flat" cmpd="sng" w="9525">
              <a:solidFill>
                <a:srgbClr val="FF0000"/>
              </a:solidFill>
              <a:prstDash val="solid"/>
              <a:round/>
              <a:headEnd len="med" w="med" type="none"/>
              <a:tailEnd len="med" w="med" type="triangle"/>
            </a:ln>
          </p:spPr>
        </p:cxnSp>
        <p:cxnSp>
          <p:nvCxnSpPr>
            <p:cNvPr id="5158" name="Google Shape;5158;p48"/>
            <p:cNvCxnSpPr>
              <a:stCxn id="5149" idx="6"/>
              <a:endCxn id="5154" idx="2"/>
            </p:cNvCxnSpPr>
            <p:nvPr/>
          </p:nvCxnSpPr>
          <p:spPr>
            <a:xfrm rot="10800000">
              <a:off x="1675913" y="2946050"/>
              <a:ext cx="444000" cy="678900"/>
            </a:xfrm>
            <a:prstGeom prst="straightConnector1">
              <a:avLst/>
            </a:prstGeom>
            <a:noFill/>
            <a:ln cap="flat" cmpd="sng" w="9525">
              <a:solidFill>
                <a:srgbClr val="FF0000"/>
              </a:solidFill>
              <a:prstDash val="solid"/>
              <a:round/>
              <a:headEnd len="med" w="med" type="none"/>
              <a:tailEnd len="med" w="med" type="triangle"/>
            </a:ln>
          </p:spPr>
        </p:cxnSp>
        <p:cxnSp>
          <p:nvCxnSpPr>
            <p:cNvPr id="5159" name="Google Shape;5159;p48"/>
            <p:cNvCxnSpPr>
              <a:stCxn id="5149" idx="6"/>
              <a:endCxn id="5152" idx="2"/>
            </p:cNvCxnSpPr>
            <p:nvPr/>
          </p:nvCxnSpPr>
          <p:spPr>
            <a:xfrm flipH="1" rot="10800000">
              <a:off x="2119913" y="2946050"/>
              <a:ext cx="381000" cy="678900"/>
            </a:xfrm>
            <a:prstGeom prst="straightConnector1">
              <a:avLst/>
            </a:prstGeom>
            <a:noFill/>
            <a:ln cap="flat" cmpd="sng" w="9525">
              <a:solidFill>
                <a:srgbClr val="FF0000"/>
              </a:solidFill>
              <a:prstDash val="solid"/>
              <a:round/>
              <a:headEnd len="med" w="med" type="none"/>
              <a:tailEnd len="med" w="med" type="triangle"/>
            </a:ln>
          </p:spPr>
        </p:cxnSp>
        <p:cxnSp>
          <p:nvCxnSpPr>
            <p:cNvPr id="5160" name="Google Shape;5160;p48"/>
            <p:cNvCxnSpPr>
              <a:stCxn id="5149" idx="6"/>
              <a:endCxn id="5153" idx="2"/>
            </p:cNvCxnSpPr>
            <p:nvPr/>
          </p:nvCxnSpPr>
          <p:spPr>
            <a:xfrm flipH="1" rot="10800000">
              <a:off x="2119913" y="2946050"/>
              <a:ext cx="1129800" cy="678900"/>
            </a:xfrm>
            <a:prstGeom prst="straightConnector1">
              <a:avLst/>
            </a:prstGeom>
            <a:noFill/>
            <a:ln cap="flat" cmpd="sng" w="9525">
              <a:solidFill>
                <a:srgbClr val="FF0000"/>
              </a:solidFill>
              <a:prstDash val="solid"/>
              <a:round/>
              <a:headEnd len="med" w="med" type="none"/>
              <a:tailEnd len="med" w="med" type="triangle"/>
            </a:ln>
          </p:spPr>
        </p:cxnSp>
        <p:cxnSp>
          <p:nvCxnSpPr>
            <p:cNvPr id="5161" name="Google Shape;5161;p48"/>
            <p:cNvCxnSpPr>
              <a:stCxn id="5150" idx="6"/>
              <a:endCxn id="5154" idx="2"/>
            </p:cNvCxnSpPr>
            <p:nvPr/>
          </p:nvCxnSpPr>
          <p:spPr>
            <a:xfrm rot="10800000">
              <a:off x="1675900" y="2946050"/>
              <a:ext cx="1192800" cy="678900"/>
            </a:xfrm>
            <a:prstGeom prst="straightConnector1">
              <a:avLst/>
            </a:prstGeom>
            <a:noFill/>
            <a:ln cap="flat" cmpd="sng" w="9525">
              <a:solidFill>
                <a:srgbClr val="FF0000"/>
              </a:solidFill>
              <a:prstDash val="solid"/>
              <a:round/>
              <a:headEnd len="med" w="med" type="none"/>
              <a:tailEnd len="med" w="med" type="triangle"/>
            </a:ln>
          </p:spPr>
        </p:cxnSp>
        <p:cxnSp>
          <p:nvCxnSpPr>
            <p:cNvPr id="5162" name="Google Shape;5162;p48"/>
            <p:cNvCxnSpPr>
              <a:stCxn id="5150" idx="6"/>
              <a:endCxn id="5152" idx="2"/>
            </p:cNvCxnSpPr>
            <p:nvPr/>
          </p:nvCxnSpPr>
          <p:spPr>
            <a:xfrm rot="10800000">
              <a:off x="2500900" y="2946050"/>
              <a:ext cx="367800" cy="678900"/>
            </a:xfrm>
            <a:prstGeom prst="straightConnector1">
              <a:avLst/>
            </a:prstGeom>
            <a:noFill/>
            <a:ln cap="flat" cmpd="sng" w="9525">
              <a:solidFill>
                <a:srgbClr val="FF0000"/>
              </a:solidFill>
              <a:prstDash val="solid"/>
              <a:round/>
              <a:headEnd len="med" w="med" type="none"/>
              <a:tailEnd len="med" w="med" type="triangle"/>
            </a:ln>
          </p:spPr>
        </p:cxnSp>
        <p:cxnSp>
          <p:nvCxnSpPr>
            <p:cNvPr id="5163" name="Google Shape;5163;p48"/>
            <p:cNvCxnSpPr>
              <a:stCxn id="5150" idx="6"/>
              <a:endCxn id="5153" idx="2"/>
            </p:cNvCxnSpPr>
            <p:nvPr/>
          </p:nvCxnSpPr>
          <p:spPr>
            <a:xfrm flipH="1" rot="10800000">
              <a:off x="2868700" y="2946050"/>
              <a:ext cx="381000" cy="678900"/>
            </a:xfrm>
            <a:prstGeom prst="straightConnector1">
              <a:avLst/>
            </a:prstGeom>
            <a:noFill/>
            <a:ln cap="flat" cmpd="sng" w="9525">
              <a:solidFill>
                <a:srgbClr val="FF0000"/>
              </a:solidFill>
              <a:prstDash val="solid"/>
              <a:round/>
              <a:headEnd len="med" w="med" type="none"/>
              <a:tailEnd len="med" w="med" type="triangle"/>
            </a:ln>
          </p:spPr>
        </p:cxnSp>
        <p:sp>
          <p:nvSpPr>
            <p:cNvPr id="5164" name="Google Shape;5164;p48"/>
            <p:cNvSpPr/>
            <p:nvPr/>
          </p:nvSpPr>
          <p:spPr>
            <a:xfrm rot="-5400000">
              <a:off x="1314263" y="85185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5165" name="Google Shape;5165;p48"/>
            <p:cNvSpPr/>
            <p:nvPr/>
          </p:nvSpPr>
          <p:spPr>
            <a:xfrm rot="-5400000">
              <a:off x="2117363" y="85185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rgbClr val="FF0000"/>
              </a:solidFill>
              <a:prstDash val="solid"/>
              <a:round/>
              <a:headEnd len="sm" w="sm" type="none"/>
              <a:tailEnd len="sm" w="sm" type="none"/>
            </a:ln>
            <a:effectLst>
              <a:outerShdw rotWithShape="0" algn="bl" dir="5100000" dist="19050">
                <a:srgbClr val="FF0000">
                  <a:alpha val="89000"/>
                </a:srgbClr>
              </a:outerShdw>
            </a:effectLst>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cxnSp>
          <p:nvCxnSpPr>
            <p:cNvPr id="5166" name="Google Shape;5166;p48"/>
            <p:cNvCxnSpPr>
              <a:stCxn id="5154" idx="6"/>
              <a:endCxn id="5164" idx="2"/>
            </p:cNvCxnSpPr>
            <p:nvPr/>
          </p:nvCxnSpPr>
          <p:spPr>
            <a:xfrm flipH="1" rot="10800000">
              <a:off x="1675938" y="1568350"/>
              <a:ext cx="4200" cy="645600"/>
            </a:xfrm>
            <a:prstGeom prst="straightConnector1">
              <a:avLst/>
            </a:prstGeom>
            <a:noFill/>
            <a:ln cap="flat" cmpd="sng" w="9525">
              <a:solidFill>
                <a:schemeClr val="dk2"/>
              </a:solidFill>
              <a:prstDash val="solid"/>
              <a:round/>
              <a:headEnd len="med" w="med" type="none"/>
              <a:tailEnd len="med" w="med" type="triangle"/>
            </a:ln>
          </p:spPr>
        </p:cxnSp>
        <p:cxnSp>
          <p:nvCxnSpPr>
            <p:cNvPr id="5167" name="Google Shape;5167;p48"/>
            <p:cNvCxnSpPr>
              <a:stCxn id="5154" idx="6"/>
              <a:endCxn id="5165" idx="2"/>
            </p:cNvCxnSpPr>
            <p:nvPr/>
          </p:nvCxnSpPr>
          <p:spPr>
            <a:xfrm flipH="1" rot="10800000">
              <a:off x="1675938" y="1568350"/>
              <a:ext cx="807300" cy="645600"/>
            </a:xfrm>
            <a:prstGeom prst="straightConnector1">
              <a:avLst/>
            </a:prstGeom>
            <a:noFill/>
            <a:ln cap="flat" cmpd="sng" w="9525">
              <a:solidFill>
                <a:srgbClr val="FF0000"/>
              </a:solidFill>
              <a:prstDash val="solid"/>
              <a:round/>
              <a:headEnd len="med" w="med" type="none"/>
              <a:tailEnd len="med" w="med" type="triangle"/>
            </a:ln>
          </p:spPr>
        </p:cxnSp>
        <p:cxnSp>
          <p:nvCxnSpPr>
            <p:cNvPr id="5168" name="Google Shape;5168;p48"/>
            <p:cNvCxnSpPr>
              <a:stCxn id="5152" idx="6"/>
              <a:endCxn id="5164" idx="2"/>
            </p:cNvCxnSpPr>
            <p:nvPr/>
          </p:nvCxnSpPr>
          <p:spPr>
            <a:xfrm rot="10800000">
              <a:off x="1680125" y="1568350"/>
              <a:ext cx="820800" cy="645600"/>
            </a:xfrm>
            <a:prstGeom prst="straightConnector1">
              <a:avLst/>
            </a:prstGeom>
            <a:noFill/>
            <a:ln cap="flat" cmpd="sng" w="9525">
              <a:solidFill>
                <a:schemeClr val="dk2"/>
              </a:solidFill>
              <a:prstDash val="solid"/>
              <a:round/>
              <a:headEnd len="med" w="med" type="none"/>
              <a:tailEnd len="med" w="med" type="triangle"/>
            </a:ln>
          </p:spPr>
        </p:cxnSp>
        <p:cxnSp>
          <p:nvCxnSpPr>
            <p:cNvPr id="5169" name="Google Shape;5169;p48"/>
            <p:cNvCxnSpPr>
              <a:stCxn id="5152" idx="6"/>
              <a:endCxn id="5165" idx="2"/>
            </p:cNvCxnSpPr>
            <p:nvPr/>
          </p:nvCxnSpPr>
          <p:spPr>
            <a:xfrm rot="10800000">
              <a:off x="2483225" y="1568350"/>
              <a:ext cx="17700" cy="645600"/>
            </a:xfrm>
            <a:prstGeom prst="straightConnector1">
              <a:avLst/>
            </a:prstGeom>
            <a:noFill/>
            <a:ln cap="flat" cmpd="sng" w="9525">
              <a:solidFill>
                <a:srgbClr val="FF0000"/>
              </a:solidFill>
              <a:prstDash val="solid"/>
              <a:round/>
              <a:headEnd len="med" w="med" type="none"/>
              <a:tailEnd len="med" w="med" type="triangle"/>
            </a:ln>
          </p:spPr>
        </p:cxnSp>
        <p:cxnSp>
          <p:nvCxnSpPr>
            <p:cNvPr id="5170" name="Google Shape;5170;p48"/>
            <p:cNvCxnSpPr>
              <a:stCxn id="5153" idx="6"/>
              <a:endCxn id="5164" idx="2"/>
            </p:cNvCxnSpPr>
            <p:nvPr/>
          </p:nvCxnSpPr>
          <p:spPr>
            <a:xfrm rot="10800000">
              <a:off x="1680413" y="1568350"/>
              <a:ext cx="1569300" cy="645600"/>
            </a:xfrm>
            <a:prstGeom prst="straightConnector1">
              <a:avLst/>
            </a:prstGeom>
            <a:noFill/>
            <a:ln cap="flat" cmpd="sng" w="9525">
              <a:solidFill>
                <a:schemeClr val="dk2"/>
              </a:solidFill>
              <a:prstDash val="solid"/>
              <a:round/>
              <a:headEnd len="med" w="med" type="none"/>
              <a:tailEnd len="med" w="med" type="triangle"/>
            </a:ln>
          </p:spPr>
        </p:cxnSp>
        <p:cxnSp>
          <p:nvCxnSpPr>
            <p:cNvPr id="5171" name="Google Shape;5171;p48"/>
            <p:cNvCxnSpPr>
              <a:stCxn id="5153" idx="6"/>
              <a:endCxn id="5165" idx="2"/>
            </p:cNvCxnSpPr>
            <p:nvPr/>
          </p:nvCxnSpPr>
          <p:spPr>
            <a:xfrm rot="10800000">
              <a:off x="2483513" y="1568350"/>
              <a:ext cx="766200" cy="645600"/>
            </a:xfrm>
            <a:prstGeom prst="straightConnector1">
              <a:avLst/>
            </a:prstGeom>
            <a:noFill/>
            <a:ln cap="flat" cmpd="sng" w="9525">
              <a:solidFill>
                <a:srgbClr val="FF0000"/>
              </a:solidFill>
              <a:prstDash val="solid"/>
              <a:round/>
              <a:headEnd len="med" w="med" type="none"/>
              <a:tailEnd len="med" w="med" type="triangle"/>
            </a:ln>
          </p:spPr>
        </p:cxnSp>
        <p:cxnSp>
          <p:nvCxnSpPr>
            <p:cNvPr id="5172" name="Google Shape;5172;p48"/>
            <p:cNvCxnSpPr>
              <a:stCxn id="5164" idx="6"/>
            </p:cNvCxnSpPr>
            <p:nvPr/>
          </p:nvCxnSpPr>
          <p:spPr>
            <a:xfrm flipH="1" rot="10800000">
              <a:off x="1680263" y="87600"/>
              <a:ext cx="12300" cy="748800"/>
            </a:xfrm>
            <a:prstGeom prst="straightConnector1">
              <a:avLst/>
            </a:prstGeom>
            <a:noFill/>
            <a:ln cap="flat" cmpd="sng" w="9525">
              <a:solidFill>
                <a:schemeClr val="dk2"/>
              </a:solidFill>
              <a:prstDash val="solid"/>
              <a:round/>
              <a:headEnd len="med" w="med" type="none"/>
              <a:tailEnd len="med" w="med" type="triangle"/>
            </a:ln>
          </p:spPr>
        </p:cxnSp>
        <p:cxnSp>
          <p:nvCxnSpPr>
            <p:cNvPr id="5173" name="Google Shape;5173;p48"/>
            <p:cNvCxnSpPr>
              <a:stCxn id="5165" idx="6"/>
            </p:cNvCxnSpPr>
            <p:nvPr/>
          </p:nvCxnSpPr>
          <p:spPr>
            <a:xfrm rot="10800000">
              <a:off x="2480663" y="51000"/>
              <a:ext cx="2700" cy="785400"/>
            </a:xfrm>
            <a:prstGeom prst="straightConnector1">
              <a:avLst/>
            </a:prstGeom>
            <a:noFill/>
            <a:ln cap="flat" cmpd="sng" w="9525">
              <a:solidFill>
                <a:schemeClr val="dk2"/>
              </a:solidFill>
              <a:prstDash val="solid"/>
              <a:round/>
              <a:headEnd len="med" w="med" type="none"/>
              <a:tailEnd len="med" w="med" type="triangle"/>
            </a:ln>
          </p:spPr>
        </p:cxnSp>
        <p:sp>
          <p:nvSpPr>
            <p:cNvPr id="5174" name="Google Shape;5174;p48"/>
            <p:cNvSpPr/>
            <p:nvPr/>
          </p:nvSpPr>
          <p:spPr>
            <a:xfrm rot="-5400000">
              <a:off x="547938" y="2229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cxnSp>
          <p:nvCxnSpPr>
            <p:cNvPr id="5175" name="Google Shape;5175;p48"/>
            <p:cNvCxnSpPr>
              <a:stCxn id="5151" idx="6"/>
              <a:endCxn id="5174" idx="2"/>
            </p:cNvCxnSpPr>
            <p:nvPr/>
          </p:nvCxnSpPr>
          <p:spPr>
            <a:xfrm rot="10800000">
              <a:off x="913925" y="2946050"/>
              <a:ext cx="457200" cy="678900"/>
            </a:xfrm>
            <a:prstGeom prst="straightConnector1">
              <a:avLst/>
            </a:prstGeom>
            <a:noFill/>
            <a:ln cap="flat" cmpd="sng" w="9525">
              <a:solidFill>
                <a:srgbClr val="FF0000"/>
              </a:solidFill>
              <a:prstDash val="solid"/>
              <a:round/>
              <a:headEnd len="med" w="med" type="none"/>
              <a:tailEnd len="med" w="med" type="triangle"/>
            </a:ln>
          </p:spPr>
        </p:cxnSp>
        <p:cxnSp>
          <p:nvCxnSpPr>
            <p:cNvPr id="5176" name="Google Shape;5176;p48"/>
            <p:cNvCxnSpPr>
              <a:stCxn id="5149" idx="6"/>
              <a:endCxn id="5174" idx="2"/>
            </p:cNvCxnSpPr>
            <p:nvPr/>
          </p:nvCxnSpPr>
          <p:spPr>
            <a:xfrm rot="10800000">
              <a:off x="913913" y="2946050"/>
              <a:ext cx="1206000" cy="678900"/>
            </a:xfrm>
            <a:prstGeom prst="straightConnector1">
              <a:avLst/>
            </a:prstGeom>
            <a:noFill/>
            <a:ln cap="flat" cmpd="sng" w="9525">
              <a:solidFill>
                <a:srgbClr val="FF0000"/>
              </a:solidFill>
              <a:prstDash val="solid"/>
              <a:round/>
              <a:headEnd len="med" w="med" type="none"/>
              <a:tailEnd len="med" w="med" type="triangle"/>
            </a:ln>
          </p:spPr>
        </p:cxnSp>
        <p:cxnSp>
          <p:nvCxnSpPr>
            <p:cNvPr id="5177" name="Google Shape;5177;p48"/>
            <p:cNvCxnSpPr>
              <a:stCxn id="5150" idx="6"/>
              <a:endCxn id="5174" idx="2"/>
            </p:cNvCxnSpPr>
            <p:nvPr/>
          </p:nvCxnSpPr>
          <p:spPr>
            <a:xfrm rot="10800000">
              <a:off x="913900" y="2946050"/>
              <a:ext cx="1954800" cy="678900"/>
            </a:xfrm>
            <a:prstGeom prst="straightConnector1">
              <a:avLst/>
            </a:prstGeom>
            <a:noFill/>
            <a:ln cap="flat" cmpd="sng" w="9525">
              <a:solidFill>
                <a:srgbClr val="FF0000"/>
              </a:solidFill>
              <a:prstDash val="solid"/>
              <a:round/>
              <a:headEnd len="med" w="med" type="none"/>
              <a:tailEnd len="med" w="med" type="triangle"/>
            </a:ln>
          </p:spPr>
        </p:cxnSp>
        <p:cxnSp>
          <p:nvCxnSpPr>
            <p:cNvPr id="5178" name="Google Shape;5178;p48"/>
            <p:cNvCxnSpPr>
              <a:stCxn id="5174" idx="6"/>
              <a:endCxn id="5164" idx="2"/>
            </p:cNvCxnSpPr>
            <p:nvPr/>
          </p:nvCxnSpPr>
          <p:spPr>
            <a:xfrm flipH="1" rot="10800000">
              <a:off x="913938" y="1568350"/>
              <a:ext cx="766200" cy="645600"/>
            </a:xfrm>
            <a:prstGeom prst="straightConnector1">
              <a:avLst/>
            </a:prstGeom>
            <a:noFill/>
            <a:ln cap="flat" cmpd="sng" w="9525">
              <a:solidFill>
                <a:schemeClr val="dk2"/>
              </a:solidFill>
              <a:prstDash val="solid"/>
              <a:round/>
              <a:headEnd len="med" w="med" type="none"/>
              <a:tailEnd len="med" w="med" type="triangle"/>
            </a:ln>
          </p:spPr>
        </p:cxnSp>
        <p:sp>
          <p:nvSpPr>
            <p:cNvPr id="5179" name="Google Shape;5179;p48"/>
            <p:cNvSpPr/>
            <p:nvPr/>
          </p:nvSpPr>
          <p:spPr>
            <a:xfrm>
              <a:off x="503405" y="2131942"/>
              <a:ext cx="3166500" cy="9471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0" name="Google Shape;5180;p48"/>
            <p:cNvSpPr/>
            <p:nvPr/>
          </p:nvSpPr>
          <p:spPr>
            <a:xfrm>
              <a:off x="948450" y="3596800"/>
              <a:ext cx="2341800" cy="8166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181" name="Google Shape;5181;p48"/>
            <p:cNvCxnSpPr>
              <a:endCxn id="5165" idx="2"/>
            </p:cNvCxnSpPr>
            <p:nvPr/>
          </p:nvCxnSpPr>
          <p:spPr>
            <a:xfrm flipH="1" rot="10800000">
              <a:off x="933863" y="1568400"/>
              <a:ext cx="1549500" cy="634800"/>
            </a:xfrm>
            <a:prstGeom prst="straightConnector1">
              <a:avLst/>
            </a:prstGeom>
            <a:noFill/>
            <a:ln cap="flat" cmpd="sng" w="9525">
              <a:solidFill>
                <a:srgbClr val="FF0000"/>
              </a:solidFill>
              <a:prstDash val="solid"/>
              <a:round/>
              <a:headEnd len="med" w="med" type="none"/>
              <a:tailEnd len="med" w="med" type="triangle"/>
            </a:ln>
          </p:spPr>
        </p:cxnSp>
        <p:sp>
          <p:nvSpPr>
            <p:cNvPr id="5182" name="Google Shape;5182;p48"/>
            <p:cNvSpPr txBox="1"/>
            <p:nvPr/>
          </p:nvSpPr>
          <p:spPr>
            <a:xfrm>
              <a:off x="766050" y="4523350"/>
              <a:ext cx="2706600" cy="400200"/>
            </a:xfrm>
            <a:prstGeom prst="rect">
              <a:avLst/>
            </a:prstGeom>
            <a:noFill/>
            <a:ln>
              <a:noFill/>
            </a:ln>
          </p:spPr>
          <p:txBody>
            <a:bodyPr anchorCtr="0" anchor="t" bIns="91425" lIns="91425" spcFirstLastPara="1" rIns="91425" wrap="square" tIns="91425">
              <a:noAutofit/>
            </a:bodyPr>
            <a:lstStyle/>
            <a:p>
              <a:pPr indent="-361950" lvl="0" marL="457200" rtl="0" algn="ctr">
                <a:spcBef>
                  <a:spcPts val="0"/>
                </a:spcBef>
                <a:spcAft>
                  <a:spcPts val="0"/>
                </a:spcAft>
                <a:buSzPts val="2100"/>
                <a:buFont typeface="Times New Roman"/>
                <a:buAutoNum type="alphaLcParenBoth"/>
              </a:pPr>
              <a:r>
                <a:rPr lang="en" sz="2100">
                  <a:latin typeface="Times New Roman"/>
                  <a:ea typeface="Times New Roman"/>
                  <a:cs typeface="Times New Roman"/>
                  <a:sym typeface="Times New Roman"/>
                </a:rPr>
                <a:t>Retraining expansion</a:t>
              </a:r>
              <a:endParaRPr sz="2100">
                <a:latin typeface="Times New Roman"/>
                <a:ea typeface="Times New Roman"/>
                <a:cs typeface="Times New Roman"/>
                <a:sym typeface="Times New Roman"/>
              </a:endParaRPr>
            </a:p>
          </p:txBody>
        </p:sp>
        <p:sp>
          <p:nvSpPr>
            <p:cNvPr id="5183" name="Google Shape;5183;p48"/>
            <p:cNvSpPr txBox="1"/>
            <p:nvPr/>
          </p:nvSpPr>
          <p:spPr>
            <a:xfrm>
              <a:off x="1023858" y="248063"/>
              <a:ext cx="807300" cy="40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t-1</a:t>
              </a:r>
              <a:endParaRPr sz="2400"/>
            </a:p>
          </p:txBody>
        </p:sp>
        <p:sp>
          <p:nvSpPr>
            <p:cNvPr id="5184" name="Google Shape;5184;p48"/>
            <p:cNvSpPr txBox="1"/>
            <p:nvPr/>
          </p:nvSpPr>
          <p:spPr>
            <a:xfrm>
              <a:off x="2495950" y="248050"/>
              <a:ext cx="554400" cy="61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t</a:t>
              </a:r>
              <a:endParaRPr sz="2400"/>
            </a:p>
            <a:p>
              <a:pPr indent="0" lvl="0" marL="0" rtl="0" algn="l">
                <a:spcBef>
                  <a:spcPts val="0"/>
                </a:spcBef>
                <a:spcAft>
                  <a:spcPts val="0"/>
                </a:spcAft>
                <a:buNone/>
              </a:pPr>
              <a:r>
                <a:t/>
              </a:r>
              <a:endParaRPr/>
            </a:p>
          </p:txBody>
        </p:sp>
      </p:grpSp>
      <p:sp>
        <p:nvSpPr>
          <p:cNvPr id="5185" name="Google Shape;5185;p48"/>
          <p:cNvSpPr txBox="1"/>
          <p:nvPr/>
        </p:nvSpPr>
        <p:spPr>
          <a:xfrm>
            <a:off x="3725648" y="913225"/>
            <a:ext cx="662700" cy="31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t-1</a:t>
            </a:r>
            <a:endParaRPr sz="2400"/>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89" name="Shape 5189"/>
        <p:cNvGrpSpPr/>
        <p:nvPr/>
      </p:nvGrpSpPr>
      <p:grpSpPr>
        <a:xfrm>
          <a:off x="0" y="0"/>
          <a:ext cx="0" cy="0"/>
          <a:chOff x="0" y="0"/>
          <a:chExt cx="0" cy="0"/>
        </a:xfrm>
      </p:grpSpPr>
      <p:sp>
        <p:nvSpPr>
          <p:cNvPr id="5190" name="Google Shape;5190;p49"/>
          <p:cNvSpPr/>
          <p:nvPr/>
        </p:nvSpPr>
        <p:spPr>
          <a:xfrm>
            <a:off x="2035975" y="324200"/>
            <a:ext cx="505200" cy="523500"/>
          </a:xfrm>
          <a:prstGeom prst="ellipse">
            <a:avLst/>
          </a:prstGeom>
          <a:solidFill>
            <a:srgbClr val="C27BA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1" name="Google Shape;5191;p49"/>
          <p:cNvSpPr/>
          <p:nvPr/>
        </p:nvSpPr>
        <p:spPr>
          <a:xfrm>
            <a:off x="2035975" y="1459775"/>
            <a:ext cx="505200" cy="523500"/>
          </a:xfrm>
          <a:prstGeom prst="ellipse">
            <a:avLst/>
          </a:prstGeom>
          <a:solidFill>
            <a:srgbClr val="C27BA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2" name="Google Shape;5192;p49"/>
          <p:cNvSpPr/>
          <p:nvPr/>
        </p:nvSpPr>
        <p:spPr>
          <a:xfrm>
            <a:off x="2035975" y="2348700"/>
            <a:ext cx="505200" cy="523500"/>
          </a:xfrm>
          <a:prstGeom prst="ellipse">
            <a:avLst/>
          </a:prstGeom>
          <a:solidFill>
            <a:srgbClr val="C27BA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3" name="Google Shape;5193;p49"/>
          <p:cNvSpPr/>
          <p:nvPr/>
        </p:nvSpPr>
        <p:spPr>
          <a:xfrm>
            <a:off x="3650150" y="1182700"/>
            <a:ext cx="505200" cy="523500"/>
          </a:xfrm>
          <a:prstGeom prst="ellipse">
            <a:avLst/>
          </a:prstGeom>
          <a:solidFill>
            <a:srgbClr val="76A5A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194" name="Google Shape;5194;p49"/>
          <p:cNvCxnSpPr>
            <a:stCxn id="5190" idx="6"/>
            <a:endCxn id="5193" idx="2"/>
          </p:cNvCxnSpPr>
          <p:nvPr/>
        </p:nvCxnSpPr>
        <p:spPr>
          <a:xfrm>
            <a:off x="2541175" y="585950"/>
            <a:ext cx="1109100" cy="858600"/>
          </a:xfrm>
          <a:prstGeom prst="straightConnector1">
            <a:avLst/>
          </a:prstGeom>
          <a:noFill/>
          <a:ln cap="flat" cmpd="sng" w="9525">
            <a:solidFill>
              <a:schemeClr val="dk2"/>
            </a:solidFill>
            <a:prstDash val="solid"/>
            <a:round/>
            <a:headEnd len="med" w="med" type="none"/>
            <a:tailEnd len="med" w="med" type="triangle"/>
          </a:ln>
        </p:spPr>
      </p:cxnSp>
      <p:cxnSp>
        <p:nvCxnSpPr>
          <p:cNvPr id="5195" name="Google Shape;5195;p49"/>
          <p:cNvCxnSpPr>
            <a:stCxn id="5191" idx="6"/>
            <a:endCxn id="5193" idx="2"/>
          </p:cNvCxnSpPr>
          <p:nvPr/>
        </p:nvCxnSpPr>
        <p:spPr>
          <a:xfrm flipH="1" rot="10800000">
            <a:off x="2541175" y="1444325"/>
            <a:ext cx="1109100" cy="277200"/>
          </a:xfrm>
          <a:prstGeom prst="straightConnector1">
            <a:avLst/>
          </a:prstGeom>
          <a:noFill/>
          <a:ln cap="flat" cmpd="sng" w="9525">
            <a:solidFill>
              <a:schemeClr val="dk2"/>
            </a:solidFill>
            <a:prstDash val="solid"/>
            <a:round/>
            <a:headEnd len="med" w="med" type="none"/>
            <a:tailEnd len="med" w="med" type="triangle"/>
          </a:ln>
        </p:spPr>
      </p:cxnSp>
      <p:cxnSp>
        <p:nvCxnSpPr>
          <p:cNvPr id="5196" name="Google Shape;5196;p49"/>
          <p:cNvCxnSpPr>
            <a:stCxn id="5192" idx="6"/>
            <a:endCxn id="5193" idx="2"/>
          </p:cNvCxnSpPr>
          <p:nvPr/>
        </p:nvCxnSpPr>
        <p:spPr>
          <a:xfrm flipH="1" rot="10800000">
            <a:off x="2541175" y="1444350"/>
            <a:ext cx="1109100" cy="1166100"/>
          </a:xfrm>
          <a:prstGeom prst="straightConnector1">
            <a:avLst/>
          </a:prstGeom>
          <a:noFill/>
          <a:ln cap="flat" cmpd="sng" w="9525">
            <a:solidFill>
              <a:schemeClr val="dk2"/>
            </a:solidFill>
            <a:prstDash val="solid"/>
            <a:round/>
            <a:headEnd len="med" w="med" type="none"/>
            <a:tailEnd len="med" w="med" type="triangle"/>
          </a:ln>
        </p:spPr>
      </p:cxnSp>
      <p:sp>
        <p:nvSpPr>
          <p:cNvPr id="5197" name="Google Shape;5197;p49"/>
          <p:cNvSpPr txBox="1"/>
          <p:nvPr/>
        </p:nvSpPr>
        <p:spPr>
          <a:xfrm>
            <a:off x="417975" y="333200"/>
            <a:ext cx="767100" cy="3531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Consolas"/>
                <a:ea typeface="Consolas"/>
                <a:cs typeface="Consolas"/>
                <a:sym typeface="Consolas"/>
              </a:rPr>
              <a:t>Size</a:t>
            </a:r>
            <a:endParaRPr sz="1200">
              <a:latin typeface="Consolas"/>
              <a:ea typeface="Consolas"/>
              <a:cs typeface="Consolas"/>
              <a:sym typeface="Consolas"/>
            </a:endParaRPr>
          </a:p>
        </p:txBody>
      </p:sp>
      <p:sp>
        <p:nvSpPr>
          <p:cNvPr id="5198" name="Google Shape;5198;p49"/>
          <p:cNvSpPr txBox="1"/>
          <p:nvPr/>
        </p:nvSpPr>
        <p:spPr>
          <a:xfrm>
            <a:off x="417975" y="863000"/>
            <a:ext cx="767100" cy="3531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Consolas"/>
                <a:ea typeface="Consolas"/>
                <a:cs typeface="Consolas"/>
                <a:sym typeface="Consolas"/>
              </a:rPr>
              <a:t>#bed</a:t>
            </a:r>
            <a:endParaRPr sz="1200">
              <a:latin typeface="Consolas"/>
              <a:ea typeface="Consolas"/>
              <a:cs typeface="Consolas"/>
              <a:sym typeface="Consolas"/>
            </a:endParaRPr>
          </a:p>
        </p:txBody>
      </p:sp>
      <p:sp>
        <p:nvSpPr>
          <p:cNvPr id="5199" name="Google Shape;5199;p49"/>
          <p:cNvSpPr txBox="1"/>
          <p:nvPr/>
        </p:nvSpPr>
        <p:spPr>
          <a:xfrm>
            <a:off x="417975" y="1648450"/>
            <a:ext cx="767100" cy="3531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Consolas"/>
                <a:ea typeface="Consolas"/>
                <a:cs typeface="Consolas"/>
                <a:sym typeface="Consolas"/>
              </a:rPr>
              <a:t>ZIP</a:t>
            </a:r>
            <a:endParaRPr sz="1200">
              <a:latin typeface="Consolas"/>
              <a:ea typeface="Consolas"/>
              <a:cs typeface="Consolas"/>
              <a:sym typeface="Consolas"/>
            </a:endParaRPr>
          </a:p>
        </p:txBody>
      </p:sp>
      <p:sp>
        <p:nvSpPr>
          <p:cNvPr id="5200" name="Google Shape;5200;p49"/>
          <p:cNvSpPr txBox="1"/>
          <p:nvPr/>
        </p:nvSpPr>
        <p:spPr>
          <a:xfrm>
            <a:off x="417975" y="2433900"/>
            <a:ext cx="767100" cy="3531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Consolas"/>
                <a:ea typeface="Consolas"/>
                <a:cs typeface="Consolas"/>
                <a:sym typeface="Consolas"/>
              </a:rPr>
              <a:t>Wealth</a:t>
            </a:r>
            <a:endParaRPr sz="1200">
              <a:latin typeface="Consolas"/>
              <a:ea typeface="Consolas"/>
              <a:cs typeface="Consolas"/>
              <a:sym typeface="Consolas"/>
            </a:endParaRPr>
          </a:p>
        </p:txBody>
      </p:sp>
      <p:cxnSp>
        <p:nvCxnSpPr>
          <p:cNvPr id="5201" name="Google Shape;5201;p49"/>
          <p:cNvCxnSpPr>
            <a:stCxn id="5197" idx="3"/>
            <a:endCxn id="5190" idx="2"/>
          </p:cNvCxnSpPr>
          <p:nvPr/>
        </p:nvCxnSpPr>
        <p:spPr>
          <a:xfrm>
            <a:off x="1185075" y="509750"/>
            <a:ext cx="850800" cy="76200"/>
          </a:xfrm>
          <a:prstGeom prst="straightConnector1">
            <a:avLst/>
          </a:prstGeom>
          <a:noFill/>
          <a:ln cap="flat" cmpd="sng" w="9525">
            <a:solidFill>
              <a:schemeClr val="dk2"/>
            </a:solidFill>
            <a:prstDash val="solid"/>
            <a:round/>
            <a:headEnd len="med" w="med" type="none"/>
            <a:tailEnd len="med" w="med" type="triangle"/>
          </a:ln>
        </p:spPr>
      </p:cxnSp>
      <p:cxnSp>
        <p:nvCxnSpPr>
          <p:cNvPr id="5202" name="Google Shape;5202;p49"/>
          <p:cNvCxnSpPr>
            <a:stCxn id="5198" idx="3"/>
            <a:endCxn id="5190" idx="2"/>
          </p:cNvCxnSpPr>
          <p:nvPr/>
        </p:nvCxnSpPr>
        <p:spPr>
          <a:xfrm flipH="1" rot="10800000">
            <a:off x="1185075" y="585950"/>
            <a:ext cx="850800" cy="453600"/>
          </a:xfrm>
          <a:prstGeom prst="straightConnector1">
            <a:avLst/>
          </a:prstGeom>
          <a:noFill/>
          <a:ln cap="flat" cmpd="sng" w="9525">
            <a:solidFill>
              <a:schemeClr val="dk2"/>
            </a:solidFill>
            <a:prstDash val="solid"/>
            <a:round/>
            <a:headEnd len="med" w="med" type="none"/>
            <a:tailEnd len="med" w="med" type="triangle"/>
          </a:ln>
        </p:spPr>
      </p:cxnSp>
      <p:cxnSp>
        <p:nvCxnSpPr>
          <p:cNvPr id="5203" name="Google Shape;5203;p49"/>
          <p:cNvCxnSpPr>
            <a:stCxn id="5199" idx="3"/>
            <a:endCxn id="5191" idx="2"/>
          </p:cNvCxnSpPr>
          <p:nvPr/>
        </p:nvCxnSpPr>
        <p:spPr>
          <a:xfrm flipH="1" rot="10800000">
            <a:off x="1185075" y="1721500"/>
            <a:ext cx="850800" cy="103500"/>
          </a:xfrm>
          <a:prstGeom prst="straightConnector1">
            <a:avLst/>
          </a:prstGeom>
          <a:noFill/>
          <a:ln cap="flat" cmpd="sng" w="9525">
            <a:solidFill>
              <a:schemeClr val="dk2"/>
            </a:solidFill>
            <a:prstDash val="solid"/>
            <a:round/>
            <a:headEnd len="med" w="med" type="none"/>
            <a:tailEnd len="med" w="med" type="triangle"/>
          </a:ln>
        </p:spPr>
      </p:cxnSp>
      <p:cxnSp>
        <p:nvCxnSpPr>
          <p:cNvPr id="5204" name="Google Shape;5204;p49"/>
          <p:cNvCxnSpPr>
            <a:stCxn id="5200" idx="3"/>
            <a:endCxn id="5192" idx="2"/>
          </p:cNvCxnSpPr>
          <p:nvPr/>
        </p:nvCxnSpPr>
        <p:spPr>
          <a:xfrm>
            <a:off x="1185075" y="2610450"/>
            <a:ext cx="850800" cy="0"/>
          </a:xfrm>
          <a:prstGeom prst="straightConnector1">
            <a:avLst/>
          </a:prstGeom>
          <a:noFill/>
          <a:ln cap="flat" cmpd="sng" w="9525">
            <a:solidFill>
              <a:schemeClr val="dk2"/>
            </a:solidFill>
            <a:prstDash val="solid"/>
            <a:round/>
            <a:headEnd len="med" w="med" type="none"/>
            <a:tailEnd len="med" w="med" type="triangle"/>
          </a:ln>
        </p:spPr>
      </p:cxnSp>
      <p:cxnSp>
        <p:nvCxnSpPr>
          <p:cNvPr id="5205" name="Google Shape;5205;p49"/>
          <p:cNvCxnSpPr>
            <a:stCxn id="5199" idx="3"/>
            <a:endCxn id="5192" idx="2"/>
          </p:cNvCxnSpPr>
          <p:nvPr/>
        </p:nvCxnSpPr>
        <p:spPr>
          <a:xfrm>
            <a:off x="1185075" y="1825000"/>
            <a:ext cx="850800" cy="785400"/>
          </a:xfrm>
          <a:prstGeom prst="straightConnector1">
            <a:avLst/>
          </a:prstGeom>
          <a:noFill/>
          <a:ln cap="flat" cmpd="sng" w="9525">
            <a:solidFill>
              <a:schemeClr val="dk2"/>
            </a:solidFill>
            <a:prstDash val="solid"/>
            <a:round/>
            <a:headEnd len="med" w="med" type="none"/>
            <a:tailEnd len="med" w="med" type="triangle"/>
          </a:ln>
        </p:spPr>
      </p:cxnSp>
      <p:sp>
        <p:nvSpPr>
          <p:cNvPr id="5206" name="Google Shape;5206;p49"/>
          <p:cNvSpPr txBox="1"/>
          <p:nvPr/>
        </p:nvSpPr>
        <p:spPr>
          <a:xfrm>
            <a:off x="3001525" y="555425"/>
            <a:ext cx="767100" cy="35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100">
                <a:solidFill>
                  <a:srgbClr val="FF0000"/>
                </a:solidFill>
                <a:latin typeface="Consolas"/>
                <a:ea typeface="Consolas"/>
                <a:cs typeface="Consolas"/>
                <a:sym typeface="Consolas"/>
              </a:rPr>
              <a:t>Family?</a:t>
            </a:r>
            <a:endParaRPr i="1" sz="1100">
              <a:solidFill>
                <a:srgbClr val="FF0000"/>
              </a:solidFill>
              <a:latin typeface="Consolas"/>
              <a:ea typeface="Consolas"/>
              <a:cs typeface="Consolas"/>
              <a:sym typeface="Consolas"/>
            </a:endParaRPr>
          </a:p>
        </p:txBody>
      </p:sp>
      <p:sp>
        <p:nvSpPr>
          <p:cNvPr id="5207" name="Google Shape;5207;p49"/>
          <p:cNvSpPr txBox="1"/>
          <p:nvPr/>
        </p:nvSpPr>
        <p:spPr>
          <a:xfrm>
            <a:off x="2628600" y="1258900"/>
            <a:ext cx="571800" cy="35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100">
                <a:solidFill>
                  <a:srgbClr val="FF0000"/>
                </a:solidFill>
                <a:latin typeface="Consolas"/>
                <a:ea typeface="Consolas"/>
                <a:cs typeface="Consolas"/>
                <a:sym typeface="Consolas"/>
              </a:rPr>
              <a:t>Walk?</a:t>
            </a:r>
            <a:endParaRPr i="1" sz="1100">
              <a:solidFill>
                <a:srgbClr val="FF0000"/>
              </a:solidFill>
              <a:latin typeface="Consolas"/>
              <a:ea typeface="Consolas"/>
              <a:cs typeface="Consolas"/>
              <a:sym typeface="Consolas"/>
            </a:endParaRPr>
          </a:p>
        </p:txBody>
      </p:sp>
      <p:sp>
        <p:nvSpPr>
          <p:cNvPr id="5208" name="Google Shape;5208;p49"/>
          <p:cNvSpPr txBox="1"/>
          <p:nvPr/>
        </p:nvSpPr>
        <p:spPr>
          <a:xfrm>
            <a:off x="2859900" y="2178200"/>
            <a:ext cx="681000" cy="35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100">
                <a:solidFill>
                  <a:srgbClr val="FF0000"/>
                </a:solidFill>
                <a:latin typeface="Consolas"/>
                <a:ea typeface="Consolas"/>
                <a:cs typeface="Consolas"/>
                <a:sym typeface="Consolas"/>
              </a:rPr>
              <a:t>School</a:t>
            </a:r>
            <a:endParaRPr i="1" sz="1100">
              <a:solidFill>
                <a:srgbClr val="FF0000"/>
              </a:solidFill>
              <a:latin typeface="Consolas"/>
              <a:ea typeface="Consolas"/>
              <a:cs typeface="Consolas"/>
              <a:sym typeface="Consolas"/>
            </a:endParaRPr>
          </a:p>
        </p:txBody>
      </p:sp>
      <p:cxnSp>
        <p:nvCxnSpPr>
          <p:cNvPr id="5209" name="Google Shape;5209;p49"/>
          <p:cNvCxnSpPr/>
          <p:nvPr/>
        </p:nvCxnSpPr>
        <p:spPr>
          <a:xfrm>
            <a:off x="4155350" y="1431100"/>
            <a:ext cx="401700" cy="8700"/>
          </a:xfrm>
          <a:prstGeom prst="straightConnector1">
            <a:avLst/>
          </a:prstGeom>
          <a:noFill/>
          <a:ln cap="flat" cmpd="sng" w="9525">
            <a:solidFill>
              <a:schemeClr val="dk2"/>
            </a:solidFill>
            <a:prstDash val="solid"/>
            <a:round/>
            <a:headEnd len="med" w="med" type="none"/>
            <a:tailEnd len="med" w="med" type="triangle"/>
          </a:ln>
        </p:spPr>
      </p:cxnSp>
      <p:sp>
        <p:nvSpPr>
          <p:cNvPr id="5210" name="Google Shape;5210;p49"/>
          <p:cNvSpPr txBox="1"/>
          <p:nvPr/>
        </p:nvSpPr>
        <p:spPr>
          <a:xfrm>
            <a:off x="4556650" y="1267900"/>
            <a:ext cx="767100" cy="35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FF0000"/>
                </a:solidFill>
                <a:latin typeface="Consolas"/>
                <a:ea typeface="Consolas"/>
                <a:cs typeface="Consolas"/>
                <a:sym typeface="Consolas"/>
              </a:rPr>
              <a:t>PRICE ŷ</a:t>
            </a:r>
            <a:endParaRPr sz="1100">
              <a:solidFill>
                <a:srgbClr val="FF0000"/>
              </a:solidFill>
              <a:latin typeface="Consolas"/>
              <a:ea typeface="Consolas"/>
              <a:cs typeface="Consolas"/>
              <a:sym typeface="Consolas"/>
            </a:endParaRPr>
          </a:p>
        </p:txBody>
      </p:sp>
      <p:sp>
        <p:nvSpPr>
          <p:cNvPr id="5211" name="Google Shape;5211;p49"/>
          <p:cNvSpPr/>
          <p:nvPr/>
        </p:nvSpPr>
        <p:spPr>
          <a:xfrm>
            <a:off x="7036850" y="551000"/>
            <a:ext cx="505200" cy="523500"/>
          </a:xfrm>
          <a:prstGeom prst="ellipse">
            <a:avLst/>
          </a:prstGeom>
          <a:solidFill>
            <a:srgbClr val="C27BA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2" name="Google Shape;5212;p49"/>
          <p:cNvSpPr txBox="1"/>
          <p:nvPr/>
        </p:nvSpPr>
        <p:spPr>
          <a:xfrm>
            <a:off x="5989250" y="636200"/>
            <a:ext cx="571800" cy="3531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Consolas"/>
                <a:ea typeface="Consolas"/>
                <a:cs typeface="Consolas"/>
                <a:sym typeface="Consolas"/>
              </a:rPr>
              <a:t>X</a:t>
            </a:r>
            <a:endParaRPr sz="1200">
              <a:latin typeface="Consolas"/>
              <a:ea typeface="Consolas"/>
              <a:cs typeface="Consolas"/>
              <a:sym typeface="Consolas"/>
            </a:endParaRPr>
          </a:p>
        </p:txBody>
      </p:sp>
      <p:sp>
        <p:nvSpPr>
          <p:cNvPr id="5213" name="Google Shape;5213;p49"/>
          <p:cNvSpPr txBox="1"/>
          <p:nvPr/>
        </p:nvSpPr>
        <p:spPr>
          <a:xfrm>
            <a:off x="7909550" y="636200"/>
            <a:ext cx="571800" cy="3531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Consolas"/>
                <a:ea typeface="Consolas"/>
                <a:cs typeface="Consolas"/>
                <a:sym typeface="Consolas"/>
              </a:rPr>
              <a:t>Y</a:t>
            </a:r>
            <a:endParaRPr sz="1200">
              <a:latin typeface="Consolas"/>
              <a:ea typeface="Consolas"/>
              <a:cs typeface="Consolas"/>
              <a:sym typeface="Consolas"/>
            </a:endParaRPr>
          </a:p>
        </p:txBody>
      </p:sp>
      <p:cxnSp>
        <p:nvCxnSpPr>
          <p:cNvPr id="5214" name="Google Shape;5214;p49"/>
          <p:cNvCxnSpPr>
            <a:stCxn id="5212" idx="3"/>
            <a:endCxn id="5211" idx="2"/>
          </p:cNvCxnSpPr>
          <p:nvPr/>
        </p:nvCxnSpPr>
        <p:spPr>
          <a:xfrm>
            <a:off x="6561050" y="812750"/>
            <a:ext cx="475800" cy="0"/>
          </a:xfrm>
          <a:prstGeom prst="straightConnector1">
            <a:avLst/>
          </a:prstGeom>
          <a:noFill/>
          <a:ln cap="flat" cmpd="sng" w="9525">
            <a:solidFill>
              <a:schemeClr val="dk2"/>
            </a:solidFill>
            <a:prstDash val="solid"/>
            <a:round/>
            <a:headEnd len="med" w="med" type="none"/>
            <a:tailEnd len="med" w="med" type="triangle"/>
          </a:ln>
        </p:spPr>
      </p:cxnSp>
      <p:cxnSp>
        <p:nvCxnSpPr>
          <p:cNvPr id="5215" name="Google Shape;5215;p49"/>
          <p:cNvCxnSpPr>
            <a:stCxn id="5211" idx="6"/>
            <a:endCxn id="5213" idx="1"/>
          </p:cNvCxnSpPr>
          <p:nvPr/>
        </p:nvCxnSpPr>
        <p:spPr>
          <a:xfrm>
            <a:off x="7542050" y="812750"/>
            <a:ext cx="367500" cy="0"/>
          </a:xfrm>
          <a:prstGeom prst="straightConnector1">
            <a:avLst/>
          </a:prstGeom>
          <a:noFill/>
          <a:ln cap="flat" cmpd="sng" w="9525">
            <a:solidFill>
              <a:schemeClr val="dk2"/>
            </a:solidFill>
            <a:prstDash val="solid"/>
            <a:round/>
            <a:headEnd len="med" w="med" type="none"/>
            <a:tailEnd len="med" w="med" type="triangle"/>
          </a:ln>
        </p:spPr>
      </p:cxnSp>
      <p:sp>
        <p:nvSpPr>
          <p:cNvPr id="5216" name="Google Shape;5216;p49"/>
          <p:cNvSpPr/>
          <p:nvPr/>
        </p:nvSpPr>
        <p:spPr>
          <a:xfrm>
            <a:off x="1521275" y="3799900"/>
            <a:ext cx="505200" cy="523500"/>
          </a:xfrm>
          <a:prstGeom prst="ellipse">
            <a:avLst/>
          </a:prstGeom>
          <a:solidFill>
            <a:srgbClr val="C27BA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7" name="Google Shape;5217;p49"/>
          <p:cNvSpPr txBox="1"/>
          <p:nvPr/>
        </p:nvSpPr>
        <p:spPr>
          <a:xfrm>
            <a:off x="473675" y="3885100"/>
            <a:ext cx="571800" cy="3531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Consolas"/>
                <a:ea typeface="Consolas"/>
                <a:cs typeface="Consolas"/>
                <a:sym typeface="Consolas"/>
              </a:rPr>
              <a:t>X</a:t>
            </a:r>
            <a:endParaRPr sz="1200">
              <a:latin typeface="Consolas"/>
              <a:ea typeface="Consolas"/>
              <a:cs typeface="Consolas"/>
              <a:sym typeface="Consolas"/>
            </a:endParaRPr>
          </a:p>
        </p:txBody>
      </p:sp>
      <p:sp>
        <p:nvSpPr>
          <p:cNvPr id="5218" name="Google Shape;5218;p49"/>
          <p:cNvSpPr txBox="1"/>
          <p:nvPr/>
        </p:nvSpPr>
        <p:spPr>
          <a:xfrm>
            <a:off x="2546375" y="3427900"/>
            <a:ext cx="738900" cy="3531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100">
                <a:solidFill>
                  <a:schemeClr val="dk1"/>
                </a:solidFill>
                <a:latin typeface="Consolas"/>
                <a:ea typeface="Consolas"/>
                <a:cs typeface="Consolas"/>
                <a:sym typeface="Consolas"/>
              </a:rPr>
              <a:t>Ŷ</a:t>
            </a:r>
            <a:r>
              <a:rPr lang="en" sz="1200">
                <a:latin typeface="Consolas"/>
                <a:ea typeface="Consolas"/>
                <a:cs typeface="Consolas"/>
                <a:sym typeface="Consolas"/>
              </a:rPr>
              <a:t> = 0</a:t>
            </a:r>
            <a:endParaRPr sz="1200">
              <a:latin typeface="Consolas"/>
              <a:ea typeface="Consolas"/>
              <a:cs typeface="Consolas"/>
              <a:sym typeface="Consolas"/>
            </a:endParaRPr>
          </a:p>
        </p:txBody>
      </p:sp>
      <p:cxnSp>
        <p:nvCxnSpPr>
          <p:cNvPr id="5219" name="Google Shape;5219;p49"/>
          <p:cNvCxnSpPr>
            <a:stCxn id="5217" idx="3"/>
            <a:endCxn id="5216" idx="2"/>
          </p:cNvCxnSpPr>
          <p:nvPr/>
        </p:nvCxnSpPr>
        <p:spPr>
          <a:xfrm>
            <a:off x="1045475" y="4061650"/>
            <a:ext cx="475800" cy="0"/>
          </a:xfrm>
          <a:prstGeom prst="straightConnector1">
            <a:avLst/>
          </a:prstGeom>
          <a:noFill/>
          <a:ln cap="flat" cmpd="sng" w="9525">
            <a:solidFill>
              <a:schemeClr val="dk2"/>
            </a:solidFill>
            <a:prstDash val="solid"/>
            <a:round/>
            <a:headEnd len="med" w="med" type="none"/>
            <a:tailEnd len="med" w="med" type="triangle"/>
          </a:ln>
        </p:spPr>
      </p:cxnSp>
      <p:cxnSp>
        <p:nvCxnSpPr>
          <p:cNvPr id="5220" name="Google Shape;5220;p49"/>
          <p:cNvCxnSpPr>
            <a:stCxn id="5216" idx="6"/>
            <a:endCxn id="5218" idx="1"/>
          </p:cNvCxnSpPr>
          <p:nvPr/>
        </p:nvCxnSpPr>
        <p:spPr>
          <a:xfrm flipH="1" rot="10800000">
            <a:off x="2026475" y="3604450"/>
            <a:ext cx="519900" cy="457200"/>
          </a:xfrm>
          <a:prstGeom prst="straightConnector1">
            <a:avLst/>
          </a:prstGeom>
          <a:noFill/>
          <a:ln cap="flat" cmpd="sng" w="9525">
            <a:solidFill>
              <a:schemeClr val="dk2"/>
            </a:solidFill>
            <a:prstDash val="solid"/>
            <a:round/>
            <a:headEnd len="med" w="med" type="none"/>
            <a:tailEnd len="med" w="med" type="triangle"/>
          </a:ln>
        </p:spPr>
      </p:cxnSp>
      <p:cxnSp>
        <p:nvCxnSpPr>
          <p:cNvPr id="5221" name="Google Shape;5221;p49"/>
          <p:cNvCxnSpPr>
            <a:stCxn id="5216" idx="6"/>
          </p:cNvCxnSpPr>
          <p:nvPr/>
        </p:nvCxnSpPr>
        <p:spPr>
          <a:xfrm>
            <a:off x="2026475" y="4061650"/>
            <a:ext cx="519900" cy="407700"/>
          </a:xfrm>
          <a:prstGeom prst="straightConnector1">
            <a:avLst/>
          </a:prstGeom>
          <a:noFill/>
          <a:ln cap="flat" cmpd="sng" w="9525">
            <a:solidFill>
              <a:schemeClr val="dk2"/>
            </a:solidFill>
            <a:prstDash val="solid"/>
            <a:round/>
            <a:headEnd len="med" w="med" type="none"/>
            <a:tailEnd len="med" w="med" type="triangle"/>
          </a:ln>
        </p:spPr>
      </p:cxnSp>
      <p:sp>
        <p:nvSpPr>
          <p:cNvPr id="5222" name="Google Shape;5222;p49"/>
          <p:cNvSpPr txBox="1"/>
          <p:nvPr/>
        </p:nvSpPr>
        <p:spPr>
          <a:xfrm>
            <a:off x="2546375" y="4292800"/>
            <a:ext cx="738900" cy="3531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100">
                <a:latin typeface="Consolas"/>
                <a:ea typeface="Consolas"/>
                <a:cs typeface="Consolas"/>
                <a:sym typeface="Consolas"/>
              </a:rPr>
              <a:t>Ŷ</a:t>
            </a:r>
            <a:r>
              <a:rPr lang="en" sz="1200">
                <a:latin typeface="Consolas"/>
                <a:ea typeface="Consolas"/>
                <a:cs typeface="Consolas"/>
                <a:sym typeface="Consolas"/>
              </a:rPr>
              <a:t> = 1</a:t>
            </a:r>
            <a:endParaRPr sz="1200">
              <a:latin typeface="Consolas"/>
              <a:ea typeface="Consolas"/>
              <a:cs typeface="Consolas"/>
              <a:sym typeface="Consolas"/>
            </a:endParaRPr>
          </a:p>
        </p:txBody>
      </p:sp>
      <p:sp>
        <p:nvSpPr>
          <p:cNvPr id="5223" name="Google Shape;5223;p49"/>
          <p:cNvSpPr txBox="1"/>
          <p:nvPr/>
        </p:nvSpPr>
        <p:spPr>
          <a:xfrm>
            <a:off x="3704225" y="2219500"/>
            <a:ext cx="1461900" cy="50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How does NN work (Insprired from Coursera)</a:t>
            </a:r>
            <a:endParaRPr/>
          </a:p>
        </p:txBody>
      </p:sp>
      <p:sp>
        <p:nvSpPr>
          <p:cNvPr id="5224" name="Google Shape;5224;p49"/>
          <p:cNvSpPr txBox="1"/>
          <p:nvPr/>
        </p:nvSpPr>
        <p:spPr>
          <a:xfrm>
            <a:off x="3402125" y="4189200"/>
            <a:ext cx="1461900" cy="50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Logistic Regression</a:t>
            </a:r>
            <a:endParaRPr/>
          </a:p>
        </p:txBody>
      </p:sp>
      <p:sp>
        <p:nvSpPr>
          <p:cNvPr id="5225" name="Google Shape;5225;p49"/>
          <p:cNvSpPr txBox="1"/>
          <p:nvPr/>
        </p:nvSpPr>
        <p:spPr>
          <a:xfrm>
            <a:off x="6508825" y="1329125"/>
            <a:ext cx="1461900" cy="50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Basic Neuron Model</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29" name="Shape 5229"/>
        <p:cNvGrpSpPr/>
        <p:nvPr/>
      </p:nvGrpSpPr>
      <p:grpSpPr>
        <a:xfrm>
          <a:off x="0" y="0"/>
          <a:ext cx="0" cy="0"/>
          <a:chOff x="0" y="0"/>
          <a:chExt cx="0" cy="0"/>
        </a:xfrm>
      </p:grpSpPr>
      <p:sp>
        <p:nvSpPr>
          <p:cNvPr id="5230" name="Google Shape;5230;p50"/>
          <p:cNvSpPr/>
          <p:nvPr/>
        </p:nvSpPr>
        <p:spPr>
          <a:xfrm>
            <a:off x="2070995" y="2101211"/>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231" name="Google Shape;5231;p50"/>
          <p:cNvCxnSpPr/>
          <p:nvPr/>
        </p:nvCxnSpPr>
        <p:spPr>
          <a:xfrm rot="10800000">
            <a:off x="1356945" y="3248852"/>
            <a:ext cx="2743200" cy="9000"/>
          </a:xfrm>
          <a:prstGeom prst="straightConnector1">
            <a:avLst/>
          </a:prstGeom>
          <a:noFill/>
          <a:ln cap="flat" cmpd="sng" w="9525">
            <a:solidFill>
              <a:schemeClr val="dk2"/>
            </a:solidFill>
            <a:prstDash val="solid"/>
            <a:round/>
            <a:headEnd len="med" w="med" type="triangle"/>
            <a:tailEnd len="med" w="med" type="none"/>
          </a:ln>
        </p:spPr>
      </p:cxnSp>
      <p:sp>
        <p:nvSpPr>
          <p:cNvPr id="5232" name="Google Shape;5232;p50"/>
          <p:cNvSpPr/>
          <p:nvPr/>
        </p:nvSpPr>
        <p:spPr>
          <a:xfrm>
            <a:off x="1887550" y="2760182"/>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3" name="Google Shape;5233;p50"/>
          <p:cNvSpPr/>
          <p:nvPr/>
        </p:nvSpPr>
        <p:spPr>
          <a:xfrm>
            <a:off x="2177534" y="3089667"/>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4" name="Google Shape;5234;p50"/>
          <p:cNvSpPr/>
          <p:nvPr/>
        </p:nvSpPr>
        <p:spPr>
          <a:xfrm>
            <a:off x="2254441" y="2430697"/>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5" name="Google Shape;5235;p50"/>
          <p:cNvSpPr/>
          <p:nvPr/>
        </p:nvSpPr>
        <p:spPr>
          <a:xfrm>
            <a:off x="2315118" y="3136736"/>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6" name="Google Shape;5236;p50"/>
          <p:cNvSpPr/>
          <p:nvPr/>
        </p:nvSpPr>
        <p:spPr>
          <a:xfrm>
            <a:off x="2392025" y="2666043"/>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7" name="Google Shape;5237;p50"/>
          <p:cNvSpPr/>
          <p:nvPr/>
        </p:nvSpPr>
        <p:spPr>
          <a:xfrm>
            <a:off x="2208580" y="2901390"/>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8" name="Google Shape;5238;p50"/>
          <p:cNvSpPr/>
          <p:nvPr/>
        </p:nvSpPr>
        <p:spPr>
          <a:xfrm>
            <a:off x="2116857" y="2713113"/>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9" name="Google Shape;5239;p50"/>
          <p:cNvSpPr/>
          <p:nvPr/>
        </p:nvSpPr>
        <p:spPr>
          <a:xfrm>
            <a:off x="2896500" y="1253964"/>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0" name="Google Shape;5240;p50"/>
          <p:cNvSpPr/>
          <p:nvPr/>
        </p:nvSpPr>
        <p:spPr>
          <a:xfrm>
            <a:off x="2346164" y="2477766"/>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1" name="Google Shape;5241;p50"/>
          <p:cNvSpPr/>
          <p:nvPr/>
        </p:nvSpPr>
        <p:spPr>
          <a:xfrm>
            <a:off x="3125807" y="1395172"/>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2" name="Google Shape;5242;p50"/>
          <p:cNvSpPr/>
          <p:nvPr/>
        </p:nvSpPr>
        <p:spPr>
          <a:xfrm>
            <a:off x="3247868" y="1865865"/>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3" name="Google Shape;5243;p50"/>
          <p:cNvSpPr/>
          <p:nvPr/>
        </p:nvSpPr>
        <p:spPr>
          <a:xfrm>
            <a:off x="2483748" y="2195350"/>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4" name="Google Shape;5244;p50"/>
          <p:cNvSpPr/>
          <p:nvPr/>
        </p:nvSpPr>
        <p:spPr>
          <a:xfrm>
            <a:off x="2529609" y="1583449"/>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5" name="Google Shape;5245;p50"/>
          <p:cNvSpPr/>
          <p:nvPr/>
        </p:nvSpPr>
        <p:spPr>
          <a:xfrm>
            <a:off x="2804777" y="1912934"/>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6" name="Google Shape;5246;p50"/>
          <p:cNvSpPr/>
          <p:nvPr/>
        </p:nvSpPr>
        <p:spPr>
          <a:xfrm>
            <a:off x="2758916" y="2995528"/>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7" name="Google Shape;5247;p50"/>
          <p:cNvSpPr/>
          <p:nvPr/>
        </p:nvSpPr>
        <p:spPr>
          <a:xfrm>
            <a:off x="2942361" y="2148281"/>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8" name="Google Shape;5248;p50"/>
          <p:cNvSpPr/>
          <p:nvPr/>
        </p:nvSpPr>
        <p:spPr>
          <a:xfrm>
            <a:off x="3263391" y="2571905"/>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9" name="Google Shape;5249;p50"/>
          <p:cNvSpPr/>
          <p:nvPr/>
        </p:nvSpPr>
        <p:spPr>
          <a:xfrm>
            <a:off x="3187898" y="2350051"/>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0" name="Google Shape;5250;p50"/>
          <p:cNvSpPr/>
          <p:nvPr/>
        </p:nvSpPr>
        <p:spPr>
          <a:xfrm>
            <a:off x="2912730" y="2585398"/>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1" name="Google Shape;5251;p50"/>
          <p:cNvSpPr/>
          <p:nvPr/>
        </p:nvSpPr>
        <p:spPr>
          <a:xfrm>
            <a:off x="2575470" y="2618974"/>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2" name="Google Shape;5252;p50"/>
          <p:cNvSpPr/>
          <p:nvPr/>
        </p:nvSpPr>
        <p:spPr>
          <a:xfrm>
            <a:off x="2850639" y="2854320"/>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3" name="Google Shape;5253;p50"/>
          <p:cNvSpPr/>
          <p:nvPr/>
        </p:nvSpPr>
        <p:spPr>
          <a:xfrm>
            <a:off x="3722005" y="1536380"/>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4" name="Google Shape;5254;p50"/>
          <p:cNvSpPr/>
          <p:nvPr/>
        </p:nvSpPr>
        <p:spPr>
          <a:xfrm>
            <a:off x="3630282" y="2242419"/>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5" name="Google Shape;5255;p50"/>
          <p:cNvSpPr/>
          <p:nvPr/>
        </p:nvSpPr>
        <p:spPr>
          <a:xfrm>
            <a:off x="3859589" y="1630518"/>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6" name="Google Shape;5256;p50"/>
          <p:cNvSpPr/>
          <p:nvPr/>
        </p:nvSpPr>
        <p:spPr>
          <a:xfrm>
            <a:off x="3905450" y="1724657"/>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7" name="Google Shape;5257;p50"/>
          <p:cNvSpPr/>
          <p:nvPr/>
        </p:nvSpPr>
        <p:spPr>
          <a:xfrm>
            <a:off x="3767866" y="1818795"/>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8" name="Google Shape;5258;p50"/>
          <p:cNvSpPr/>
          <p:nvPr/>
        </p:nvSpPr>
        <p:spPr>
          <a:xfrm>
            <a:off x="3676143" y="1677588"/>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9" name="Google Shape;5259;p50"/>
          <p:cNvSpPr/>
          <p:nvPr/>
        </p:nvSpPr>
        <p:spPr>
          <a:xfrm>
            <a:off x="3813727" y="1771726"/>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0" name="Google Shape;5260;p50"/>
          <p:cNvSpPr/>
          <p:nvPr/>
        </p:nvSpPr>
        <p:spPr>
          <a:xfrm>
            <a:off x="2713055" y="1301033"/>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1" name="Google Shape;5261;p50"/>
          <p:cNvSpPr/>
          <p:nvPr/>
        </p:nvSpPr>
        <p:spPr>
          <a:xfrm>
            <a:off x="2300302" y="2524835"/>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2" name="Google Shape;5262;p50"/>
          <p:cNvSpPr/>
          <p:nvPr/>
        </p:nvSpPr>
        <p:spPr>
          <a:xfrm>
            <a:off x="2988223" y="1442241"/>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3" name="Google Shape;5263;p50"/>
          <p:cNvSpPr/>
          <p:nvPr/>
        </p:nvSpPr>
        <p:spPr>
          <a:xfrm>
            <a:off x="2621332" y="2948459"/>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4" name="Google Shape;5264;p50"/>
          <p:cNvSpPr/>
          <p:nvPr/>
        </p:nvSpPr>
        <p:spPr>
          <a:xfrm>
            <a:off x="3034084" y="1960003"/>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5" name="Google Shape;5265;p50"/>
          <p:cNvSpPr/>
          <p:nvPr/>
        </p:nvSpPr>
        <p:spPr>
          <a:xfrm>
            <a:off x="2437886" y="2289489"/>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6" name="Google Shape;5266;p50"/>
          <p:cNvSpPr/>
          <p:nvPr/>
        </p:nvSpPr>
        <p:spPr>
          <a:xfrm>
            <a:off x="2667193" y="2007073"/>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7" name="Google Shape;5267;p50"/>
          <p:cNvSpPr/>
          <p:nvPr/>
        </p:nvSpPr>
        <p:spPr>
          <a:xfrm>
            <a:off x="3309252" y="1206894"/>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8" name="Google Shape;5268;p50"/>
          <p:cNvSpPr/>
          <p:nvPr/>
        </p:nvSpPr>
        <p:spPr>
          <a:xfrm>
            <a:off x="3355114" y="2336558"/>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9" name="Google Shape;5269;p50"/>
          <p:cNvSpPr/>
          <p:nvPr/>
        </p:nvSpPr>
        <p:spPr>
          <a:xfrm>
            <a:off x="3584420" y="1348102"/>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0" name="Google Shape;5270;p50"/>
          <p:cNvSpPr/>
          <p:nvPr/>
        </p:nvSpPr>
        <p:spPr>
          <a:xfrm>
            <a:off x="3538559" y="2054142"/>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1" name="Google Shape;5271;p50"/>
          <p:cNvSpPr/>
          <p:nvPr/>
        </p:nvSpPr>
        <p:spPr>
          <a:xfrm>
            <a:off x="3079945" y="1159825"/>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2" name="Google Shape;5272;p50"/>
          <p:cNvSpPr/>
          <p:nvPr/>
        </p:nvSpPr>
        <p:spPr>
          <a:xfrm>
            <a:off x="3446836" y="1489310"/>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3" name="Google Shape;5273;p50"/>
          <p:cNvSpPr/>
          <p:nvPr/>
        </p:nvSpPr>
        <p:spPr>
          <a:xfrm>
            <a:off x="3400975" y="2383627"/>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4" name="Google Shape;5274;p50"/>
          <p:cNvSpPr txBox="1"/>
          <p:nvPr/>
        </p:nvSpPr>
        <p:spPr>
          <a:xfrm>
            <a:off x="2808825" y="3325050"/>
            <a:ext cx="571800" cy="3531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Consolas"/>
                <a:ea typeface="Consolas"/>
                <a:cs typeface="Consolas"/>
                <a:sym typeface="Consolas"/>
              </a:rPr>
              <a:t>Size</a:t>
            </a:r>
            <a:endParaRPr sz="1200">
              <a:latin typeface="Consolas"/>
              <a:ea typeface="Consolas"/>
              <a:cs typeface="Consolas"/>
              <a:sym typeface="Consolas"/>
            </a:endParaRPr>
          </a:p>
        </p:txBody>
      </p:sp>
      <p:sp>
        <p:nvSpPr>
          <p:cNvPr id="5275" name="Google Shape;5275;p50"/>
          <p:cNvSpPr txBox="1"/>
          <p:nvPr/>
        </p:nvSpPr>
        <p:spPr>
          <a:xfrm rot="-5400000">
            <a:off x="908800" y="1792275"/>
            <a:ext cx="571800" cy="3531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Consolas"/>
                <a:ea typeface="Consolas"/>
                <a:cs typeface="Consolas"/>
                <a:sym typeface="Consolas"/>
              </a:rPr>
              <a:t>$</a:t>
            </a:r>
            <a:endParaRPr sz="1200">
              <a:latin typeface="Consolas"/>
              <a:ea typeface="Consolas"/>
              <a:cs typeface="Consolas"/>
              <a:sym typeface="Consolas"/>
            </a:endParaRPr>
          </a:p>
        </p:txBody>
      </p:sp>
      <p:cxnSp>
        <p:nvCxnSpPr>
          <p:cNvPr id="5276" name="Google Shape;5276;p50"/>
          <p:cNvCxnSpPr/>
          <p:nvPr/>
        </p:nvCxnSpPr>
        <p:spPr>
          <a:xfrm flipH="1" rot="10800000">
            <a:off x="1658500" y="1225700"/>
            <a:ext cx="2340600" cy="1984800"/>
          </a:xfrm>
          <a:prstGeom prst="straightConnector1">
            <a:avLst/>
          </a:prstGeom>
          <a:noFill/>
          <a:ln cap="flat" cmpd="sng" w="19050">
            <a:solidFill>
              <a:srgbClr val="FF0000"/>
            </a:solidFill>
            <a:prstDash val="solid"/>
            <a:round/>
            <a:headEnd len="med" w="med" type="none"/>
            <a:tailEnd len="med" w="med" type="none"/>
          </a:ln>
        </p:spPr>
      </p:cxnSp>
      <p:cxnSp>
        <p:nvCxnSpPr>
          <p:cNvPr id="5277" name="Google Shape;5277;p50"/>
          <p:cNvCxnSpPr/>
          <p:nvPr/>
        </p:nvCxnSpPr>
        <p:spPr>
          <a:xfrm flipH="1" rot="10800000">
            <a:off x="1441075" y="982025"/>
            <a:ext cx="7500" cy="2386200"/>
          </a:xfrm>
          <a:prstGeom prst="straightConnector1">
            <a:avLst/>
          </a:prstGeom>
          <a:noFill/>
          <a:ln cap="flat" cmpd="sng" w="9525">
            <a:solidFill>
              <a:schemeClr val="dk2"/>
            </a:solidFill>
            <a:prstDash val="solid"/>
            <a:round/>
            <a:headEnd len="med" w="med" type="none"/>
            <a:tailEnd len="med" w="med" type="triangle"/>
          </a:ln>
        </p:spPr>
      </p:cxnSp>
      <p:sp>
        <p:nvSpPr>
          <p:cNvPr id="5278" name="Google Shape;5278;p50"/>
          <p:cNvSpPr/>
          <p:nvPr/>
        </p:nvSpPr>
        <p:spPr>
          <a:xfrm>
            <a:off x="6095070" y="2099511"/>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279" name="Google Shape;5279;p50"/>
          <p:cNvCxnSpPr/>
          <p:nvPr/>
        </p:nvCxnSpPr>
        <p:spPr>
          <a:xfrm rot="10800000">
            <a:off x="5381020" y="3247152"/>
            <a:ext cx="2743200" cy="9000"/>
          </a:xfrm>
          <a:prstGeom prst="straightConnector1">
            <a:avLst/>
          </a:prstGeom>
          <a:noFill/>
          <a:ln cap="flat" cmpd="sng" w="9525">
            <a:solidFill>
              <a:schemeClr val="dk2"/>
            </a:solidFill>
            <a:prstDash val="solid"/>
            <a:round/>
            <a:headEnd len="med" w="med" type="triangle"/>
            <a:tailEnd len="med" w="med" type="none"/>
          </a:ln>
        </p:spPr>
      </p:cxnSp>
      <p:sp>
        <p:nvSpPr>
          <p:cNvPr id="5280" name="Google Shape;5280;p50"/>
          <p:cNvSpPr/>
          <p:nvPr/>
        </p:nvSpPr>
        <p:spPr>
          <a:xfrm>
            <a:off x="5911625" y="2758482"/>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1" name="Google Shape;5281;p50"/>
          <p:cNvSpPr/>
          <p:nvPr/>
        </p:nvSpPr>
        <p:spPr>
          <a:xfrm>
            <a:off x="6201609" y="3087967"/>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2" name="Google Shape;5282;p50"/>
          <p:cNvSpPr/>
          <p:nvPr/>
        </p:nvSpPr>
        <p:spPr>
          <a:xfrm>
            <a:off x="6278516" y="2428997"/>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3" name="Google Shape;5283;p50"/>
          <p:cNvSpPr/>
          <p:nvPr/>
        </p:nvSpPr>
        <p:spPr>
          <a:xfrm>
            <a:off x="6339193" y="3135036"/>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4" name="Google Shape;5284;p50"/>
          <p:cNvSpPr/>
          <p:nvPr/>
        </p:nvSpPr>
        <p:spPr>
          <a:xfrm>
            <a:off x="6416100" y="2664343"/>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5" name="Google Shape;5285;p50"/>
          <p:cNvSpPr/>
          <p:nvPr/>
        </p:nvSpPr>
        <p:spPr>
          <a:xfrm>
            <a:off x="6232655" y="2899690"/>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6" name="Google Shape;5286;p50"/>
          <p:cNvSpPr/>
          <p:nvPr/>
        </p:nvSpPr>
        <p:spPr>
          <a:xfrm>
            <a:off x="6140932" y="2711413"/>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7" name="Google Shape;5287;p50"/>
          <p:cNvSpPr/>
          <p:nvPr/>
        </p:nvSpPr>
        <p:spPr>
          <a:xfrm>
            <a:off x="6920575" y="1252264"/>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8" name="Google Shape;5288;p50"/>
          <p:cNvSpPr/>
          <p:nvPr/>
        </p:nvSpPr>
        <p:spPr>
          <a:xfrm>
            <a:off x="6370239" y="2476066"/>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9" name="Google Shape;5289;p50"/>
          <p:cNvSpPr/>
          <p:nvPr/>
        </p:nvSpPr>
        <p:spPr>
          <a:xfrm>
            <a:off x="7149882" y="1393472"/>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0" name="Google Shape;5290;p50"/>
          <p:cNvSpPr/>
          <p:nvPr/>
        </p:nvSpPr>
        <p:spPr>
          <a:xfrm>
            <a:off x="7271943" y="1864165"/>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1" name="Google Shape;5291;p50"/>
          <p:cNvSpPr/>
          <p:nvPr/>
        </p:nvSpPr>
        <p:spPr>
          <a:xfrm>
            <a:off x="6507823" y="2193650"/>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2" name="Google Shape;5292;p50"/>
          <p:cNvSpPr/>
          <p:nvPr/>
        </p:nvSpPr>
        <p:spPr>
          <a:xfrm>
            <a:off x="6553684" y="1581749"/>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3" name="Google Shape;5293;p50"/>
          <p:cNvSpPr/>
          <p:nvPr/>
        </p:nvSpPr>
        <p:spPr>
          <a:xfrm>
            <a:off x="6828852" y="1911234"/>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4" name="Google Shape;5294;p50"/>
          <p:cNvSpPr/>
          <p:nvPr/>
        </p:nvSpPr>
        <p:spPr>
          <a:xfrm>
            <a:off x="6782991" y="2993828"/>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5" name="Google Shape;5295;p50"/>
          <p:cNvSpPr/>
          <p:nvPr/>
        </p:nvSpPr>
        <p:spPr>
          <a:xfrm>
            <a:off x="6966436" y="2146581"/>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6" name="Google Shape;5296;p50"/>
          <p:cNvSpPr/>
          <p:nvPr/>
        </p:nvSpPr>
        <p:spPr>
          <a:xfrm>
            <a:off x="7287466" y="2570205"/>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7" name="Google Shape;5297;p50"/>
          <p:cNvSpPr/>
          <p:nvPr/>
        </p:nvSpPr>
        <p:spPr>
          <a:xfrm>
            <a:off x="7211973" y="2348351"/>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8" name="Google Shape;5298;p50"/>
          <p:cNvSpPr/>
          <p:nvPr/>
        </p:nvSpPr>
        <p:spPr>
          <a:xfrm>
            <a:off x="6936805" y="2583698"/>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9" name="Google Shape;5299;p50"/>
          <p:cNvSpPr/>
          <p:nvPr/>
        </p:nvSpPr>
        <p:spPr>
          <a:xfrm>
            <a:off x="6599545" y="2617274"/>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0" name="Google Shape;5300;p50"/>
          <p:cNvSpPr/>
          <p:nvPr/>
        </p:nvSpPr>
        <p:spPr>
          <a:xfrm>
            <a:off x="6874714" y="2852620"/>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1" name="Google Shape;5301;p50"/>
          <p:cNvSpPr/>
          <p:nvPr/>
        </p:nvSpPr>
        <p:spPr>
          <a:xfrm>
            <a:off x="7746080" y="1534680"/>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2" name="Google Shape;5302;p50"/>
          <p:cNvSpPr/>
          <p:nvPr/>
        </p:nvSpPr>
        <p:spPr>
          <a:xfrm>
            <a:off x="7654357" y="2240719"/>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3" name="Google Shape;5303;p50"/>
          <p:cNvSpPr/>
          <p:nvPr/>
        </p:nvSpPr>
        <p:spPr>
          <a:xfrm>
            <a:off x="7883664" y="1628818"/>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4" name="Google Shape;5304;p50"/>
          <p:cNvSpPr/>
          <p:nvPr/>
        </p:nvSpPr>
        <p:spPr>
          <a:xfrm>
            <a:off x="7929525" y="1722957"/>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5" name="Google Shape;5305;p50"/>
          <p:cNvSpPr/>
          <p:nvPr/>
        </p:nvSpPr>
        <p:spPr>
          <a:xfrm>
            <a:off x="7791941" y="1817095"/>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6" name="Google Shape;5306;p50"/>
          <p:cNvSpPr/>
          <p:nvPr/>
        </p:nvSpPr>
        <p:spPr>
          <a:xfrm>
            <a:off x="7700218" y="1675888"/>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7" name="Google Shape;5307;p50"/>
          <p:cNvSpPr/>
          <p:nvPr/>
        </p:nvSpPr>
        <p:spPr>
          <a:xfrm>
            <a:off x="7837802" y="1770026"/>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8" name="Google Shape;5308;p50"/>
          <p:cNvSpPr/>
          <p:nvPr/>
        </p:nvSpPr>
        <p:spPr>
          <a:xfrm>
            <a:off x="6737130" y="1299333"/>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9" name="Google Shape;5309;p50"/>
          <p:cNvSpPr/>
          <p:nvPr/>
        </p:nvSpPr>
        <p:spPr>
          <a:xfrm>
            <a:off x="6324377" y="2523135"/>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0" name="Google Shape;5310;p50"/>
          <p:cNvSpPr/>
          <p:nvPr/>
        </p:nvSpPr>
        <p:spPr>
          <a:xfrm>
            <a:off x="7012298" y="1440541"/>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1" name="Google Shape;5311;p50"/>
          <p:cNvSpPr/>
          <p:nvPr/>
        </p:nvSpPr>
        <p:spPr>
          <a:xfrm>
            <a:off x="6645407" y="2946759"/>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2" name="Google Shape;5312;p50"/>
          <p:cNvSpPr/>
          <p:nvPr/>
        </p:nvSpPr>
        <p:spPr>
          <a:xfrm>
            <a:off x="7058159" y="1958303"/>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3" name="Google Shape;5313;p50"/>
          <p:cNvSpPr/>
          <p:nvPr/>
        </p:nvSpPr>
        <p:spPr>
          <a:xfrm>
            <a:off x="6461961" y="2287789"/>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4" name="Google Shape;5314;p50"/>
          <p:cNvSpPr/>
          <p:nvPr/>
        </p:nvSpPr>
        <p:spPr>
          <a:xfrm>
            <a:off x="6691268" y="2005373"/>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5" name="Google Shape;5315;p50"/>
          <p:cNvSpPr/>
          <p:nvPr/>
        </p:nvSpPr>
        <p:spPr>
          <a:xfrm>
            <a:off x="7333327" y="1205194"/>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6" name="Google Shape;5316;p50"/>
          <p:cNvSpPr/>
          <p:nvPr/>
        </p:nvSpPr>
        <p:spPr>
          <a:xfrm>
            <a:off x="7379189" y="2334858"/>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7" name="Google Shape;5317;p50"/>
          <p:cNvSpPr/>
          <p:nvPr/>
        </p:nvSpPr>
        <p:spPr>
          <a:xfrm>
            <a:off x="7608495" y="1346402"/>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8" name="Google Shape;5318;p50"/>
          <p:cNvSpPr/>
          <p:nvPr/>
        </p:nvSpPr>
        <p:spPr>
          <a:xfrm>
            <a:off x="7562634" y="2052442"/>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9" name="Google Shape;5319;p50"/>
          <p:cNvSpPr/>
          <p:nvPr/>
        </p:nvSpPr>
        <p:spPr>
          <a:xfrm>
            <a:off x="7104020" y="1158125"/>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0" name="Google Shape;5320;p50"/>
          <p:cNvSpPr/>
          <p:nvPr/>
        </p:nvSpPr>
        <p:spPr>
          <a:xfrm>
            <a:off x="7470911" y="1487610"/>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1" name="Google Shape;5321;p50"/>
          <p:cNvSpPr/>
          <p:nvPr/>
        </p:nvSpPr>
        <p:spPr>
          <a:xfrm>
            <a:off x="7425050" y="2381927"/>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2" name="Google Shape;5322;p50"/>
          <p:cNvSpPr txBox="1"/>
          <p:nvPr/>
        </p:nvSpPr>
        <p:spPr>
          <a:xfrm>
            <a:off x="6832900" y="3323350"/>
            <a:ext cx="571800" cy="3531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Consolas"/>
                <a:ea typeface="Consolas"/>
                <a:cs typeface="Consolas"/>
                <a:sym typeface="Consolas"/>
              </a:rPr>
              <a:t>Size</a:t>
            </a:r>
            <a:endParaRPr sz="1200">
              <a:latin typeface="Consolas"/>
              <a:ea typeface="Consolas"/>
              <a:cs typeface="Consolas"/>
              <a:sym typeface="Consolas"/>
            </a:endParaRPr>
          </a:p>
        </p:txBody>
      </p:sp>
      <p:sp>
        <p:nvSpPr>
          <p:cNvPr id="5323" name="Google Shape;5323;p50"/>
          <p:cNvSpPr txBox="1"/>
          <p:nvPr/>
        </p:nvSpPr>
        <p:spPr>
          <a:xfrm rot="-5400000">
            <a:off x="4932875" y="1790575"/>
            <a:ext cx="571800" cy="3531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Consolas"/>
                <a:ea typeface="Consolas"/>
                <a:cs typeface="Consolas"/>
                <a:sym typeface="Consolas"/>
              </a:rPr>
              <a:t>$</a:t>
            </a:r>
            <a:endParaRPr sz="1200">
              <a:latin typeface="Consolas"/>
              <a:ea typeface="Consolas"/>
              <a:cs typeface="Consolas"/>
              <a:sym typeface="Consolas"/>
            </a:endParaRPr>
          </a:p>
        </p:txBody>
      </p:sp>
      <p:cxnSp>
        <p:nvCxnSpPr>
          <p:cNvPr id="5324" name="Google Shape;5324;p50"/>
          <p:cNvCxnSpPr/>
          <p:nvPr/>
        </p:nvCxnSpPr>
        <p:spPr>
          <a:xfrm flipH="1" rot="10800000">
            <a:off x="5834975" y="1224000"/>
            <a:ext cx="2340600" cy="1984800"/>
          </a:xfrm>
          <a:prstGeom prst="straightConnector1">
            <a:avLst/>
          </a:prstGeom>
          <a:noFill/>
          <a:ln cap="flat" cmpd="sng" w="19050">
            <a:solidFill>
              <a:srgbClr val="FF0000"/>
            </a:solidFill>
            <a:prstDash val="solid"/>
            <a:round/>
            <a:headEnd len="med" w="med" type="none"/>
            <a:tailEnd len="med" w="med" type="none"/>
          </a:ln>
        </p:spPr>
      </p:cxnSp>
      <p:cxnSp>
        <p:nvCxnSpPr>
          <p:cNvPr id="5325" name="Google Shape;5325;p50"/>
          <p:cNvCxnSpPr/>
          <p:nvPr/>
        </p:nvCxnSpPr>
        <p:spPr>
          <a:xfrm flipH="1" rot="10800000">
            <a:off x="5465150" y="980325"/>
            <a:ext cx="7500" cy="2386200"/>
          </a:xfrm>
          <a:prstGeom prst="straightConnector1">
            <a:avLst/>
          </a:prstGeom>
          <a:noFill/>
          <a:ln cap="flat" cmpd="sng" w="9525">
            <a:solidFill>
              <a:schemeClr val="dk2"/>
            </a:solidFill>
            <a:prstDash val="solid"/>
            <a:round/>
            <a:headEnd len="med" w="med" type="none"/>
            <a:tailEnd len="med" w="med" type="triangle"/>
          </a:ln>
        </p:spPr>
      </p:cxnSp>
      <p:cxnSp>
        <p:nvCxnSpPr>
          <p:cNvPr id="5326" name="Google Shape;5326;p50"/>
          <p:cNvCxnSpPr/>
          <p:nvPr/>
        </p:nvCxnSpPr>
        <p:spPr>
          <a:xfrm>
            <a:off x="5477875" y="3207450"/>
            <a:ext cx="356100" cy="0"/>
          </a:xfrm>
          <a:prstGeom prst="straightConnector1">
            <a:avLst/>
          </a:prstGeom>
          <a:noFill/>
          <a:ln cap="flat" cmpd="sng" w="19050">
            <a:solidFill>
              <a:srgbClr val="FF0000"/>
            </a:solidFill>
            <a:prstDash val="solid"/>
            <a:round/>
            <a:headEnd len="med" w="med" type="none"/>
            <a:tailEnd len="med" w="med" type="none"/>
          </a:ln>
        </p:spPr>
      </p:cxnSp>
      <p:sp>
        <p:nvSpPr>
          <p:cNvPr id="5327" name="Google Shape;5327;p50"/>
          <p:cNvSpPr txBox="1"/>
          <p:nvPr/>
        </p:nvSpPr>
        <p:spPr>
          <a:xfrm>
            <a:off x="1553800" y="603550"/>
            <a:ext cx="1461900" cy="50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Linear regression</a:t>
            </a:r>
            <a:endParaRPr/>
          </a:p>
        </p:txBody>
      </p:sp>
      <p:sp>
        <p:nvSpPr>
          <p:cNvPr id="5328" name="Google Shape;5328;p50"/>
          <p:cNvSpPr txBox="1"/>
          <p:nvPr/>
        </p:nvSpPr>
        <p:spPr>
          <a:xfrm>
            <a:off x="5850575" y="601850"/>
            <a:ext cx="916500" cy="50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ReLU(x)</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32" name="Shape 5332"/>
        <p:cNvGrpSpPr/>
        <p:nvPr/>
      </p:nvGrpSpPr>
      <p:grpSpPr>
        <a:xfrm>
          <a:off x="0" y="0"/>
          <a:ext cx="0" cy="0"/>
          <a:chOff x="0" y="0"/>
          <a:chExt cx="0" cy="0"/>
        </a:xfrm>
      </p:grpSpPr>
      <p:sp>
        <p:nvSpPr>
          <p:cNvPr id="5333" name="Google Shape;5333;p51"/>
          <p:cNvSpPr/>
          <p:nvPr/>
        </p:nvSpPr>
        <p:spPr>
          <a:xfrm>
            <a:off x="427650" y="943999"/>
            <a:ext cx="398700" cy="361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I</a:t>
            </a:r>
            <a:endParaRPr>
              <a:latin typeface="Consolas"/>
              <a:ea typeface="Consolas"/>
              <a:cs typeface="Consolas"/>
              <a:sym typeface="Consolas"/>
            </a:endParaRPr>
          </a:p>
        </p:txBody>
      </p:sp>
      <p:sp>
        <p:nvSpPr>
          <p:cNvPr id="5334" name="Google Shape;5334;p51"/>
          <p:cNvSpPr/>
          <p:nvPr/>
        </p:nvSpPr>
        <p:spPr>
          <a:xfrm>
            <a:off x="1321375" y="310700"/>
            <a:ext cx="1320600" cy="16281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335" name="Google Shape;5335;p51"/>
          <p:cNvSpPr/>
          <p:nvPr/>
        </p:nvSpPr>
        <p:spPr>
          <a:xfrm>
            <a:off x="418625" y="3029026"/>
            <a:ext cx="398700" cy="3969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V</a:t>
            </a:r>
            <a:endParaRPr>
              <a:latin typeface="Consolas"/>
              <a:ea typeface="Consolas"/>
              <a:cs typeface="Consolas"/>
              <a:sym typeface="Consolas"/>
            </a:endParaRPr>
          </a:p>
        </p:txBody>
      </p:sp>
      <p:sp>
        <p:nvSpPr>
          <p:cNvPr id="5336" name="Google Shape;5336;p51"/>
          <p:cNvSpPr txBox="1"/>
          <p:nvPr/>
        </p:nvSpPr>
        <p:spPr>
          <a:xfrm>
            <a:off x="236825" y="1441125"/>
            <a:ext cx="7623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t>128*128*1</a:t>
            </a:r>
            <a:endParaRPr sz="900"/>
          </a:p>
        </p:txBody>
      </p:sp>
      <p:sp>
        <p:nvSpPr>
          <p:cNvPr id="5337" name="Google Shape;5337;p51"/>
          <p:cNvSpPr txBox="1"/>
          <p:nvPr/>
        </p:nvSpPr>
        <p:spPr>
          <a:xfrm>
            <a:off x="236825" y="3466825"/>
            <a:ext cx="7623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t>128*128*1</a:t>
            </a:r>
            <a:endParaRPr sz="900"/>
          </a:p>
        </p:txBody>
      </p:sp>
      <p:sp>
        <p:nvSpPr>
          <p:cNvPr id="5338" name="Google Shape;5338;p51"/>
          <p:cNvSpPr/>
          <p:nvPr/>
        </p:nvSpPr>
        <p:spPr>
          <a:xfrm rot="7778">
            <a:off x="1395105" y="795973"/>
            <a:ext cx="265201" cy="657900"/>
          </a:xfrm>
          <a:prstGeom prst="rect">
            <a:avLst/>
          </a:prstGeom>
          <a:solidFill>
            <a:srgbClr val="FFFF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latin typeface="Times New Roman"/>
                <a:ea typeface="Times New Roman"/>
                <a:cs typeface="Times New Roman"/>
                <a:sym typeface="Times New Roman"/>
              </a:rPr>
              <a:t>CONV</a:t>
            </a:r>
            <a:endParaRPr sz="800">
              <a:latin typeface="Times New Roman"/>
              <a:ea typeface="Times New Roman"/>
              <a:cs typeface="Times New Roman"/>
              <a:sym typeface="Times New Roman"/>
            </a:endParaRPr>
          </a:p>
          <a:p>
            <a:pPr indent="0" lvl="0" marL="0" rtl="0" algn="l">
              <a:spcBef>
                <a:spcPts val="0"/>
              </a:spcBef>
              <a:spcAft>
                <a:spcPts val="0"/>
              </a:spcAft>
              <a:buNone/>
            </a:pPr>
            <a:r>
              <a:rPr lang="en" sz="800">
                <a:latin typeface="Times New Roman"/>
                <a:ea typeface="Times New Roman"/>
                <a:cs typeface="Times New Roman"/>
                <a:sym typeface="Times New Roman"/>
              </a:rPr>
              <a:t>1</a:t>
            </a:r>
            <a:endParaRPr sz="800">
              <a:latin typeface="Times New Roman"/>
              <a:ea typeface="Times New Roman"/>
              <a:cs typeface="Times New Roman"/>
              <a:sym typeface="Times New Roman"/>
            </a:endParaRPr>
          </a:p>
        </p:txBody>
      </p:sp>
      <p:sp>
        <p:nvSpPr>
          <p:cNvPr id="5339" name="Google Shape;5339;p51"/>
          <p:cNvSpPr/>
          <p:nvPr/>
        </p:nvSpPr>
        <p:spPr>
          <a:xfrm rot="7778">
            <a:off x="1817630" y="795798"/>
            <a:ext cx="265201" cy="657900"/>
          </a:xfrm>
          <a:prstGeom prst="rect">
            <a:avLst/>
          </a:prstGeom>
          <a:solidFill>
            <a:srgbClr val="FFFF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latin typeface="Times New Roman"/>
                <a:ea typeface="Times New Roman"/>
                <a:cs typeface="Times New Roman"/>
                <a:sym typeface="Times New Roman"/>
              </a:rPr>
              <a:t>CONV</a:t>
            </a:r>
            <a:endParaRPr sz="800">
              <a:latin typeface="Times New Roman"/>
              <a:ea typeface="Times New Roman"/>
              <a:cs typeface="Times New Roman"/>
              <a:sym typeface="Times New Roman"/>
            </a:endParaRPr>
          </a:p>
          <a:p>
            <a:pPr indent="0" lvl="0" marL="0" rtl="0" algn="l">
              <a:spcBef>
                <a:spcPts val="0"/>
              </a:spcBef>
              <a:spcAft>
                <a:spcPts val="0"/>
              </a:spcAft>
              <a:buNone/>
            </a:pPr>
            <a:r>
              <a:rPr lang="en" sz="800">
                <a:latin typeface="Times New Roman"/>
                <a:ea typeface="Times New Roman"/>
                <a:cs typeface="Times New Roman"/>
                <a:sym typeface="Times New Roman"/>
              </a:rPr>
              <a:t>2</a:t>
            </a:r>
            <a:endParaRPr sz="800">
              <a:latin typeface="Times New Roman"/>
              <a:ea typeface="Times New Roman"/>
              <a:cs typeface="Times New Roman"/>
              <a:sym typeface="Times New Roman"/>
            </a:endParaRPr>
          </a:p>
        </p:txBody>
      </p:sp>
      <p:sp>
        <p:nvSpPr>
          <p:cNvPr id="5340" name="Google Shape;5340;p51"/>
          <p:cNvSpPr/>
          <p:nvPr/>
        </p:nvSpPr>
        <p:spPr>
          <a:xfrm rot="7778">
            <a:off x="2240155" y="1233998"/>
            <a:ext cx="265201" cy="657900"/>
          </a:xfrm>
          <a:prstGeom prst="rect">
            <a:avLst/>
          </a:prstGeom>
          <a:solidFill>
            <a:srgbClr val="FFFF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latin typeface="Times New Roman"/>
                <a:ea typeface="Times New Roman"/>
                <a:cs typeface="Times New Roman"/>
                <a:sym typeface="Times New Roman"/>
              </a:rPr>
              <a:t>CONV</a:t>
            </a:r>
            <a:endParaRPr sz="800">
              <a:latin typeface="Times New Roman"/>
              <a:ea typeface="Times New Roman"/>
              <a:cs typeface="Times New Roman"/>
              <a:sym typeface="Times New Roman"/>
            </a:endParaRPr>
          </a:p>
          <a:p>
            <a:pPr indent="0" lvl="0" marL="0" rtl="0" algn="l">
              <a:spcBef>
                <a:spcPts val="0"/>
              </a:spcBef>
              <a:spcAft>
                <a:spcPts val="0"/>
              </a:spcAft>
              <a:buNone/>
            </a:pPr>
            <a:r>
              <a:rPr lang="en" sz="800">
                <a:latin typeface="Times New Roman"/>
                <a:ea typeface="Times New Roman"/>
                <a:cs typeface="Times New Roman"/>
                <a:sym typeface="Times New Roman"/>
              </a:rPr>
              <a:t>4</a:t>
            </a:r>
            <a:endParaRPr sz="800">
              <a:latin typeface="Times New Roman"/>
              <a:ea typeface="Times New Roman"/>
              <a:cs typeface="Times New Roman"/>
              <a:sym typeface="Times New Roman"/>
            </a:endParaRPr>
          </a:p>
        </p:txBody>
      </p:sp>
      <p:sp>
        <p:nvSpPr>
          <p:cNvPr id="5341" name="Google Shape;5341;p51"/>
          <p:cNvSpPr/>
          <p:nvPr/>
        </p:nvSpPr>
        <p:spPr>
          <a:xfrm rot="7778">
            <a:off x="2266055" y="416698"/>
            <a:ext cx="265201" cy="657900"/>
          </a:xfrm>
          <a:prstGeom prst="rect">
            <a:avLst/>
          </a:prstGeom>
          <a:solidFill>
            <a:srgbClr val="FFFF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latin typeface="Times New Roman"/>
                <a:ea typeface="Times New Roman"/>
                <a:cs typeface="Times New Roman"/>
                <a:sym typeface="Times New Roman"/>
              </a:rPr>
              <a:t>CONV</a:t>
            </a:r>
            <a:endParaRPr sz="800">
              <a:latin typeface="Times New Roman"/>
              <a:ea typeface="Times New Roman"/>
              <a:cs typeface="Times New Roman"/>
              <a:sym typeface="Times New Roman"/>
            </a:endParaRPr>
          </a:p>
          <a:p>
            <a:pPr indent="0" lvl="0" marL="0" rtl="0" algn="l">
              <a:spcBef>
                <a:spcPts val="0"/>
              </a:spcBef>
              <a:spcAft>
                <a:spcPts val="0"/>
              </a:spcAft>
              <a:buNone/>
            </a:pPr>
            <a:r>
              <a:rPr lang="en" sz="800">
                <a:latin typeface="Times New Roman"/>
                <a:ea typeface="Times New Roman"/>
                <a:cs typeface="Times New Roman"/>
                <a:sym typeface="Times New Roman"/>
              </a:rPr>
              <a:t>3</a:t>
            </a:r>
            <a:endParaRPr sz="800">
              <a:latin typeface="Times New Roman"/>
              <a:ea typeface="Times New Roman"/>
              <a:cs typeface="Times New Roman"/>
              <a:sym typeface="Times New Roman"/>
            </a:endParaRPr>
          </a:p>
        </p:txBody>
      </p:sp>
      <p:sp>
        <p:nvSpPr>
          <p:cNvPr id="5342" name="Google Shape;5342;p51"/>
          <p:cNvSpPr/>
          <p:nvPr/>
        </p:nvSpPr>
        <p:spPr>
          <a:xfrm>
            <a:off x="2906188" y="470150"/>
            <a:ext cx="452400" cy="447600"/>
          </a:xfrm>
          <a:prstGeom prst="cube">
            <a:avLst>
              <a:gd fmla="val 66940" name="adj"/>
            </a:avLst>
          </a:prstGeom>
          <a:solidFill>
            <a:srgbClr val="FF0E0E"/>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3" name="Google Shape;5343;p51"/>
          <p:cNvSpPr/>
          <p:nvPr/>
        </p:nvSpPr>
        <p:spPr>
          <a:xfrm>
            <a:off x="2901325" y="1267850"/>
            <a:ext cx="452400" cy="447600"/>
          </a:xfrm>
          <a:prstGeom prst="cube">
            <a:avLst>
              <a:gd fmla="val 66940" name="adj"/>
            </a:avLst>
          </a:prstGeom>
          <a:solidFill>
            <a:srgbClr val="00FFFF"/>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4" name="Google Shape;5344;p51"/>
          <p:cNvSpPr/>
          <p:nvPr/>
        </p:nvSpPr>
        <p:spPr>
          <a:xfrm>
            <a:off x="3998663" y="741513"/>
            <a:ext cx="452400" cy="447600"/>
          </a:xfrm>
          <a:prstGeom prst="cube">
            <a:avLst>
              <a:gd fmla="val 66940" name="adj"/>
            </a:avLst>
          </a:prstGeom>
          <a:solidFill>
            <a:srgbClr val="00FFFF"/>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5" name="Google Shape;5345;p51"/>
          <p:cNvSpPr/>
          <p:nvPr/>
        </p:nvSpPr>
        <p:spPr>
          <a:xfrm>
            <a:off x="3682988" y="1060388"/>
            <a:ext cx="452400" cy="447600"/>
          </a:xfrm>
          <a:prstGeom prst="cube">
            <a:avLst>
              <a:gd fmla="val 66940" name="adj"/>
            </a:avLst>
          </a:prstGeom>
          <a:solidFill>
            <a:srgbClr val="FF0E0E"/>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6" name="Google Shape;5346;p51"/>
          <p:cNvSpPr/>
          <p:nvPr/>
        </p:nvSpPr>
        <p:spPr>
          <a:xfrm>
            <a:off x="4742750" y="310700"/>
            <a:ext cx="1221600" cy="1628100"/>
          </a:xfrm>
          <a:prstGeom prst="rect">
            <a:avLst/>
          </a:prstGeom>
          <a:solidFill>
            <a:srgbClr val="EE787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347" name="Google Shape;5347;p51"/>
          <p:cNvSpPr/>
          <p:nvPr/>
        </p:nvSpPr>
        <p:spPr>
          <a:xfrm rot="7778">
            <a:off x="4810692" y="800623"/>
            <a:ext cx="265201" cy="657900"/>
          </a:xfrm>
          <a:prstGeom prst="rect">
            <a:avLst/>
          </a:prstGeom>
          <a:solidFill>
            <a:srgbClr val="FFFF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latin typeface="Times New Roman"/>
                <a:ea typeface="Times New Roman"/>
                <a:cs typeface="Times New Roman"/>
                <a:sym typeface="Times New Roman"/>
              </a:rPr>
              <a:t>CONV</a:t>
            </a:r>
            <a:endParaRPr sz="800">
              <a:latin typeface="Times New Roman"/>
              <a:ea typeface="Times New Roman"/>
              <a:cs typeface="Times New Roman"/>
              <a:sym typeface="Times New Roman"/>
            </a:endParaRPr>
          </a:p>
          <a:p>
            <a:pPr indent="0" lvl="0" marL="0" rtl="0" algn="l">
              <a:spcBef>
                <a:spcPts val="0"/>
              </a:spcBef>
              <a:spcAft>
                <a:spcPts val="0"/>
              </a:spcAft>
              <a:buNone/>
            </a:pPr>
            <a:r>
              <a:rPr lang="en" sz="800">
                <a:latin typeface="Times New Roman"/>
                <a:ea typeface="Times New Roman"/>
                <a:cs typeface="Times New Roman"/>
                <a:sym typeface="Times New Roman"/>
              </a:rPr>
              <a:t>5</a:t>
            </a:r>
            <a:endParaRPr sz="800">
              <a:latin typeface="Times New Roman"/>
              <a:ea typeface="Times New Roman"/>
              <a:cs typeface="Times New Roman"/>
              <a:sym typeface="Times New Roman"/>
            </a:endParaRPr>
          </a:p>
        </p:txBody>
      </p:sp>
      <p:sp>
        <p:nvSpPr>
          <p:cNvPr id="5348" name="Google Shape;5348;p51"/>
          <p:cNvSpPr/>
          <p:nvPr/>
        </p:nvSpPr>
        <p:spPr>
          <a:xfrm rot="7778">
            <a:off x="5218330" y="795798"/>
            <a:ext cx="265201" cy="657900"/>
          </a:xfrm>
          <a:prstGeom prst="rect">
            <a:avLst/>
          </a:prstGeom>
          <a:solidFill>
            <a:srgbClr val="FFFF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latin typeface="Times New Roman"/>
                <a:ea typeface="Times New Roman"/>
                <a:cs typeface="Times New Roman"/>
                <a:sym typeface="Times New Roman"/>
              </a:rPr>
              <a:t>CONV</a:t>
            </a:r>
            <a:endParaRPr sz="800">
              <a:latin typeface="Times New Roman"/>
              <a:ea typeface="Times New Roman"/>
              <a:cs typeface="Times New Roman"/>
              <a:sym typeface="Times New Roman"/>
            </a:endParaRPr>
          </a:p>
          <a:p>
            <a:pPr indent="0" lvl="0" marL="0" rtl="0" algn="l">
              <a:spcBef>
                <a:spcPts val="0"/>
              </a:spcBef>
              <a:spcAft>
                <a:spcPts val="0"/>
              </a:spcAft>
              <a:buNone/>
            </a:pPr>
            <a:r>
              <a:rPr lang="en" sz="800">
                <a:latin typeface="Times New Roman"/>
                <a:ea typeface="Times New Roman"/>
                <a:cs typeface="Times New Roman"/>
                <a:sym typeface="Times New Roman"/>
              </a:rPr>
              <a:t>6</a:t>
            </a:r>
            <a:endParaRPr sz="800">
              <a:latin typeface="Times New Roman"/>
              <a:ea typeface="Times New Roman"/>
              <a:cs typeface="Times New Roman"/>
              <a:sym typeface="Times New Roman"/>
            </a:endParaRPr>
          </a:p>
        </p:txBody>
      </p:sp>
      <p:sp>
        <p:nvSpPr>
          <p:cNvPr id="5349" name="Google Shape;5349;p51"/>
          <p:cNvSpPr/>
          <p:nvPr/>
        </p:nvSpPr>
        <p:spPr>
          <a:xfrm rot="7778">
            <a:off x="5625942" y="795798"/>
            <a:ext cx="265201" cy="657900"/>
          </a:xfrm>
          <a:prstGeom prst="rect">
            <a:avLst/>
          </a:prstGeom>
          <a:solidFill>
            <a:srgbClr val="FFFF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latin typeface="Times New Roman"/>
                <a:ea typeface="Times New Roman"/>
                <a:cs typeface="Times New Roman"/>
                <a:sym typeface="Times New Roman"/>
              </a:rPr>
              <a:t>CONV</a:t>
            </a:r>
            <a:endParaRPr sz="800">
              <a:latin typeface="Times New Roman"/>
              <a:ea typeface="Times New Roman"/>
              <a:cs typeface="Times New Roman"/>
              <a:sym typeface="Times New Roman"/>
            </a:endParaRPr>
          </a:p>
          <a:p>
            <a:pPr indent="0" lvl="0" marL="0" rtl="0" algn="l">
              <a:spcBef>
                <a:spcPts val="0"/>
              </a:spcBef>
              <a:spcAft>
                <a:spcPts val="0"/>
              </a:spcAft>
              <a:buNone/>
            </a:pPr>
            <a:r>
              <a:rPr lang="en" sz="800">
                <a:latin typeface="Times New Roman"/>
                <a:ea typeface="Times New Roman"/>
                <a:cs typeface="Times New Roman"/>
                <a:sym typeface="Times New Roman"/>
              </a:rPr>
              <a:t>7</a:t>
            </a:r>
            <a:endParaRPr sz="800">
              <a:latin typeface="Times New Roman"/>
              <a:ea typeface="Times New Roman"/>
              <a:cs typeface="Times New Roman"/>
              <a:sym typeface="Times New Roman"/>
            </a:endParaRPr>
          </a:p>
        </p:txBody>
      </p:sp>
      <p:sp>
        <p:nvSpPr>
          <p:cNvPr id="5350" name="Google Shape;5350;p51"/>
          <p:cNvSpPr/>
          <p:nvPr/>
        </p:nvSpPr>
        <p:spPr>
          <a:xfrm>
            <a:off x="6329650" y="948825"/>
            <a:ext cx="495000" cy="361500"/>
          </a:xfrm>
          <a:prstGeom prst="rect">
            <a:avLst/>
          </a:prstGeom>
          <a:solidFill>
            <a:srgbClr val="D9D9D9"/>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I1</a:t>
            </a:r>
            <a:endParaRPr>
              <a:latin typeface="Consolas"/>
              <a:ea typeface="Consolas"/>
              <a:cs typeface="Consolas"/>
              <a:sym typeface="Consolas"/>
            </a:endParaRPr>
          </a:p>
        </p:txBody>
      </p:sp>
      <p:sp>
        <p:nvSpPr>
          <p:cNvPr id="5351" name="Google Shape;5351;p51"/>
          <p:cNvSpPr txBox="1"/>
          <p:nvPr/>
        </p:nvSpPr>
        <p:spPr>
          <a:xfrm>
            <a:off x="6198275" y="1330100"/>
            <a:ext cx="7623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t>128*128*1</a:t>
            </a:r>
            <a:endParaRPr sz="900"/>
          </a:p>
        </p:txBody>
      </p:sp>
      <p:cxnSp>
        <p:nvCxnSpPr>
          <p:cNvPr id="5352" name="Google Shape;5352;p51"/>
          <p:cNvCxnSpPr>
            <a:stCxn id="5333" idx="3"/>
            <a:endCxn id="5334" idx="1"/>
          </p:cNvCxnSpPr>
          <p:nvPr/>
        </p:nvCxnSpPr>
        <p:spPr>
          <a:xfrm>
            <a:off x="826350" y="1124749"/>
            <a:ext cx="495000" cy="0"/>
          </a:xfrm>
          <a:prstGeom prst="straightConnector1">
            <a:avLst/>
          </a:prstGeom>
          <a:noFill/>
          <a:ln cap="flat" cmpd="sng" w="9525">
            <a:solidFill>
              <a:schemeClr val="dk2"/>
            </a:solidFill>
            <a:prstDash val="solid"/>
            <a:round/>
            <a:headEnd len="med" w="med" type="none"/>
            <a:tailEnd len="med" w="med" type="none"/>
          </a:ln>
        </p:spPr>
      </p:cxnSp>
      <p:cxnSp>
        <p:nvCxnSpPr>
          <p:cNvPr id="5353" name="Google Shape;5353;p51"/>
          <p:cNvCxnSpPr>
            <a:stCxn id="5338" idx="3"/>
            <a:endCxn id="5339" idx="1"/>
          </p:cNvCxnSpPr>
          <p:nvPr/>
        </p:nvCxnSpPr>
        <p:spPr>
          <a:xfrm flipH="1" rot="10800000">
            <a:off x="1660305" y="1124323"/>
            <a:ext cx="157200" cy="900"/>
          </a:xfrm>
          <a:prstGeom prst="straightConnector1">
            <a:avLst/>
          </a:prstGeom>
          <a:noFill/>
          <a:ln cap="flat" cmpd="sng" w="9525">
            <a:solidFill>
              <a:schemeClr val="dk2"/>
            </a:solidFill>
            <a:prstDash val="solid"/>
            <a:round/>
            <a:headEnd len="med" w="med" type="none"/>
            <a:tailEnd len="med" w="med" type="none"/>
          </a:ln>
        </p:spPr>
      </p:cxnSp>
      <p:cxnSp>
        <p:nvCxnSpPr>
          <p:cNvPr id="5354" name="Google Shape;5354;p51"/>
          <p:cNvCxnSpPr>
            <a:stCxn id="5339" idx="3"/>
            <a:endCxn id="5341" idx="1"/>
          </p:cNvCxnSpPr>
          <p:nvPr/>
        </p:nvCxnSpPr>
        <p:spPr>
          <a:xfrm flipH="1" rot="10800000">
            <a:off x="2082830" y="745248"/>
            <a:ext cx="183300" cy="379800"/>
          </a:xfrm>
          <a:prstGeom prst="straightConnector1">
            <a:avLst/>
          </a:prstGeom>
          <a:noFill/>
          <a:ln cap="flat" cmpd="sng" w="9525">
            <a:solidFill>
              <a:schemeClr val="dk2"/>
            </a:solidFill>
            <a:prstDash val="solid"/>
            <a:round/>
            <a:headEnd len="med" w="med" type="none"/>
            <a:tailEnd len="med" w="med" type="triangle"/>
          </a:ln>
        </p:spPr>
      </p:cxnSp>
      <p:cxnSp>
        <p:nvCxnSpPr>
          <p:cNvPr id="5355" name="Google Shape;5355;p51"/>
          <p:cNvCxnSpPr>
            <a:stCxn id="5339" idx="3"/>
            <a:endCxn id="5340" idx="1"/>
          </p:cNvCxnSpPr>
          <p:nvPr/>
        </p:nvCxnSpPr>
        <p:spPr>
          <a:xfrm>
            <a:off x="2082830" y="1125048"/>
            <a:ext cx="157200" cy="437700"/>
          </a:xfrm>
          <a:prstGeom prst="straightConnector1">
            <a:avLst/>
          </a:prstGeom>
          <a:noFill/>
          <a:ln cap="flat" cmpd="sng" w="9525">
            <a:solidFill>
              <a:schemeClr val="dk2"/>
            </a:solidFill>
            <a:prstDash val="solid"/>
            <a:round/>
            <a:headEnd len="med" w="med" type="none"/>
            <a:tailEnd len="med" w="med" type="triangle"/>
          </a:ln>
        </p:spPr>
      </p:cxnSp>
      <p:cxnSp>
        <p:nvCxnSpPr>
          <p:cNvPr id="5356" name="Google Shape;5356;p51"/>
          <p:cNvCxnSpPr>
            <a:stCxn id="5341" idx="3"/>
          </p:cNvCxnSpPr>
          <p:nvPr/>
        </p:nvCxnSpPr>
        <p:spPr>
          <a:xfrm>
            <a:off x="2531255" y="745948"/>
            <a:ext cx="377100" cy="9000"/>
          </a:xfrm>
          <a:prstGeom prst="straightConnector1">
            <a:avLst/>
          </a:prstGeom>
          <a:noFill/>
          <a:ln cap="flat" cmpd="sng" w="9525">
            <a:solidFill>
              <a:schemeClr val="dk2"/>
            </a:solidFill>
            <a:prstDash val="solid"/>
            <a:round/>
            <a:headEnd len="med" w="med" type="none"/>
            <a:tailEnd len="med" w="med" type="triangle"/>
          </a:ln>
        </p:spPr>
      </p:cxnSp>
      <p:cxnSp>
        <p:nvCxnSpPr>
          <p:cNvPr id="5357" name="Google Shape;5357;p51"/>
          <p:cNvCxnSpPr>
            <a:stCxn id="5340" idx="3"/>
          </p:cNvCxnSpPr>
          <p:nvPr/>
        </p:nvCxnSpPr>
        <p:spPr>
          <a:xfrm>
            <a:off x="2505355" y="1563248"/>
            <a:ext cx="381000" cy="5700"/>
          </a:xfrm>
          <a:prstGeom prst="straightConnector1">
            <a:avLst/>
          </a:prstGeom>
          <a:noFill/>
          <a:ln cap="flat" cmpd="sng" w="9525">
            <a:solidFill>
              <a:schemeClr val="dk2"/>
            </a:solidFill>
            <a:prstDash val="solid"/>
            <a:round/>
            <a:headEnd len="med" w="med" type="none"/>
            <a:tailEnd len="med" w="med" type="triangle"/>
          </a:ln>
        </p:spPr>
      </p:cxnSp>
      <p:cxnSp>
        <p:nvCxnSpPr>
          <p:cNvPr id="5358" name="Google Shape;5358;p51"/>
          <p:cNvCxnSpPr>
            <a:stCxn id="5342" idx="5"/>
            <a:endCxn id="5344" idx="0"/>
          </p:cNvCxnSpPr>
          <p:nvPr/>
        </p:nvCxnSpPr>
        <p:spPr>
          <a:xfrm>
            <a:off x="3358588" y="544138"/>
            <a:ext cx="1016100" cy="197400"/>
          </a:xfrm>
          <a:prstGeom prst="curvedConnector2">
            <a:avLst/>
          </a:prstGeom>
          <a:noFill/>
          <a:ln cap="flat" cmpd="sng" w="9525">
            <a:solidFill>
              <a:schemeClr val="dk2"/>
            </a:solidFill>
            <a:prstDash val="solid"/>
            <a:round/>
            <a:headEnd len="med" w="med" type="none"/>
            <a:tailEnd len="med" w="med" type="none"/>
          </a:ln>
        </p:spPr>
      </p:cxnSp>
      <p:cxnSp>
        <p:nvCxnSpPr>
          <p:cNvPr id="5359" name="Google Shape;5359;p51"/>
          <p:cNvCxnSpPr>
            <a:stCxn id="5343" idx="4"/>
            <a:endCxn id="5345" idx="3"/>
          </p:cNvCxnSpPr>
          <p:nvPr/>
        </p:nvCxnSpPr>
        <p:spPr>
          <a:xfrm flipH="1" rot="10800000">
            <a:off x="3054102" y="1507962"/>
            <a:ext cx="705300" cy="133500"/>
          </a:xfrm>
          <a:prstGeom prst="curvedConnector2">
            <a:avLst/>
          </a:prstGeom>
          <a:noFill/>
          <a:ln cap="flat" cmpd="sng" w="9525">
            <a:solidFill>
              <a:schemeClr val="dk2"/>
            </a:solidFill>
            <a:prstDash val="solid"/>
            <a:round/>
            <a:headEnd len="med" w="med" type="none"/>
            <a:tailEnd len="med" w="med" type="none"/>
          </a:ln>
        </p:spPr>
      </p:cxnSp>
      <p:cxnSp>
        <p:nvCxnSpPr>
          <p:cNvPr id="5360" name="Google Shape;5360;p51"/>
          <p:cNvCxnSpPr>
            <a:stCxn id="5345" idx="5"/>
            <a:endCxn id="5346" idx="1"/>
          </p:cNvCxnSpPr>
          <p:nvPr/>
        </p:nvCxnSpPr>
        <p:spPr>
          <a:xfrm flipH="1" rot="10800000">
            <a:off x="4135388" y="1124776"/>
            <a:ext cx="607500" cy="9600"/>
          </a:xfrm>
          <a:prstGeom prst="straightConnector1">
            <a:avLst/>
          </a:prstGeom>
          <a:noFill/>
          <a:ln cap="flat" cmpd="sng" w="9525">
            <a:solidFill>
              <a:schemeClr val="dk2"/>
            </a:solidFill>
            <a:prstDash val="solid"/>
            <a:round/>
            <a:headEnd len="med" w="med" type="none"/>
            <a:tailEnd len="med" w="med" type="triangle"/>
          </a:ln>
        </p:spPr>
      </p:cxnSp>
      <p:cxnSp>
        <p:nvCxnSpPr>
          <p:cNvPr id="5361" name="Google Shape;5361;p51"/>
          <p:cNvCxnSpPr>
            <a:stCxn id="5347" idx="3"/>
            <a:endCxn id="5348" idx="1"/>
          </p:cNvCxnSpPr>
          <p:nvPr/>
        </p:nvCxnSpPr>
        <p:spPr>
          <a:xfrm flipH="1" rot="10800000">
            <a:off x="5075892" y="1124473"/>
            <a:ext cx="142500" cy="5400"/>
          </a:xfrm>
          <a:prstGeom prst="straightConnector1">
            <a:avLst/>
          </a:prstGeom>
          <a:noFill/>
          <a:ln cap="flat" cmpd="sng" w="9525">
            <a:solidFill>
              <a:schemeClr val="dk2"/>
            </a:solidFill>
            <a:prstDash val="solid"/>
            <a:round/>
            <a:headEnd len="med" w="med" type="none"/>
            <a:tailEnd len="med" w="med" type="triangle"/>
          </a:ln>
        </p:spPr>
      </p:cxnSp>
      <p:cxnSp>
        <p:nvCxnSpPr>
          <p:cNvPr id="5362" name="Google Shape;5362;p51"/>
          <p:cNvCxnSpPr>
            <a:stCxn id="5348" idx="3"/>
            <a:endCxn id="5349" idx="1"/>
          </p:cNvCxnSpPr>
          <p:nvPr/>
        </p:nvCxnSpPr>
        <p:spPr>
          <a:xfrm flipH="1" rot="10800000">
            <a:off x="5483530" y="1124448"/>
            <a:ext cx="142500" cy="600"/>
          </a:xfrm>
          <a:prstGeom prst="straightConnector1">
            <a:avLst/>
          </a:prstGeom>
          <a:noFill/>
          <a:ln cap="flat" cmpd="sng" w="9525">
            <a:solidFill>
              <a:schemeClr val="dk2"/>
            </a:solidFill>
            <a:prstDash val="solid"/>
            <a:round/>
            <a:headEnd len="med" w="med" type="none"/>
            <a:tailEnd len="med" w="med" type="triangle"/>
          </a:ln>
        </p:spPr>
      </p:cxnSp>
      <p:cxnSp>
        <p:nvCxnSpPr>
          <p:cNvPr id="5363" name="Google Shape;5363;p51"/>
          <p:cNvCxnSpPr>
            <a:stCxn id="5349" idx="3"/>
            <a:endCxn id="5350" idx="1"/>
          </p:cNvCxnSpPr>
          <p:nvPr/>
        </p:nvCxnSpPr>
        <p:spPr>
          <a:xfrm>
            <a:off x="5891142" y="1125048"/>
            <a:ext cx="438600" cy="4500"/>
          </a:xfrm>
          <a:prstGeom prst="straightConnector1">
            <a:avLst/>
          </a:prstGeom>
          <a:noFill/>
          <a:ln cap="flat" cmpd="sng" w="9525">
            <a:solidFill>
              <a:schemeClr val="dk2"/>
            </a:solidFill>
            <a:prstDash val="solid"/>
            <a:round/>
            <a:headEnd len="med" w="med" type="none"/>
            <a:tailEnd len="med" w="med" type="triangle"/>
          </a:ln>
        </p:spPr>
      </p:cxnSp>
      <p:sp>
        <p:nvSpPr>
          <p:cNvPr id="5364" name="Google Shape;5364;p51"/>
          <p:cNvSpPr/>
          <p:nvPr/>
        </p:nvSpPr>
        <p:spPr>
          <a:xfrm>
            <a:off x="1512775" y="3046725"/>
            <a:ext cx="937800" cy="3615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ENcoder</a:t>
            </a:r>
            <a:endParaRPr>
              <a:latin typeface="Consolas"/>
              <a:ea typeface="Consolas"/>
              <a:cs typeface="Consolas"/>
              <a:sym typeface="Consolas"/>
            </a:endParaRPr>
          </a:p>
        </p:txBody>
      </p:sp>
      <p:sp>
        <p:nvSpPr>
          <p:cNvPr id="5365" name="Google Shape;5365;p51"/>
          <p:cNvSpPr/>
          <p:nvPr/>
        </p:nvSpPr>
        <p:spPr>
          <a:xfrm>
            <a:off x="2886338" y="2419550"/>
            <a:ext cx="452400" cy="447600"/>
          </a:xfrm>
          <a:prstGeom prst="cube">
            <a:avLst>
              <a:gd fmla="val 66940" name="adj"/>
            </a:avLst>
          </a:prstGeom>
          <a:solidFill>
            <a:srgbClr val="FF0E0E"/>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6" name="Google Shape;5366;p51"/>
          <p:cNvSpPr/>
          <p:nvPr/>
        </p:nvSpPr>
        <p:spPr>
          <a:xfrm>
            <a:off x="2802075" y="3342325"/>
            <a:ext cx="452400" cy="447600"/>
          </a:xfrm>
          <a:prstGeom prst="cube">
            <a:avLst>
              <a:gd fmla="val 66940" name="adj"/>
            </a:avLst>
          </a:prstGeom>
          <a:solidFill>
            <a:srgbClr val="00FFFF"/>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7" name="Google Shape;5367;p51"/>
          <p:cNvSpPr/>
          <p:nvPr/>
        </p:nvSpPr>
        <p:spPr>
          <a:xfrm>
            <a:off x="3882813" y="2545050"/>
            <a:ext cx="452400" cy="447600"/>
          </a:xfrm>
          <a:prstGeom prst="cube">
            <a:avLst>
              <a:gd fmla="val 66940" name="adj"/>
            </a:avLst>
          </a:prstGeom>
          <a:solidFill>
            <a:srgbClr val="FF0E0E"/>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8" name="Google Shape;5368;p51"/>
          <p:cNvSpPr/>
          <p:nvPr/>
        </p:nvSpPr>
        <p:spPr>
          <a:xfrm>
            <a:off x="3553550" y="2884325"/>
            <a:ext cx="452400" cy="447600"/>
          </a:xfrm>
          <a:prstGeom prst="cube">
            <a:avLst>
              <a:gd fmla="val 66940" name="adj"/>
            </a:avLst>
          </a:prstGeom>
          <a:solidFill>
            <a:srgbClr val="00FFFF"/>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9" name="Google Shape;5369;p51"/>
          <p:cNvSpPr/>
          <p:nvPr/>
        </p:nvSpPr>
        <p:spPr>
          <a:xfrm>
            <a:off x="4953350" y="2803513"/>
            <a:ext cx="937800" cy="361500"/>
          </a:xfrm>
          <a:prstGeom prst="rect">
            <a:avLst/>
          </a:prstGeom>
          <a:solidFill>
            <a:srgbClr val="DD7E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De</a:t>
            </a:r>
            <a:r>
              <a:rPr lang="en">
                <a:latin typeface="Consolas"/>
                <a:ea typeface="Consolas"/>
                <a:cs typeface="Consolas"/>
                <a:sym typeface="Consolas"/>
              </a:rPr>
              <a:t>coder</a:t>
            </a:r>
            <a:endParaRPr>
              <a:latin typeface="Consolas"/>
              <a:ea typeface="Consolas"/>
              <a:cs typeface="Consolas"/>
              <a:sym typeface="Consolas"/>
            </a:endParaRPr>
          </a:p>
        </p:txBody>
      </p:sp>
      <p:cxnSp>
        <p:nvCxnSpPr>
          <p:cNvPr id="5370" name="Google Shape;5370;p51"/>
          <p:cNvCxnSpPr>
            <a:endCxn id="5364" idx="1"/>
          </p:cNvCxnSpPr>
          <p:nvPr/>
        </p:nvCxnSpPr>
        <p:spPr>
          <a:xfrm>
            <a:off x="817375" y="3227475"/>
            <a:ext cx="695400" cy="0"/>
          </a:xfrm>
          <a:prstGeom prst="straightConnector1">
            <a:avLst/>
          </a:prstGeom>
          <a:noFill/>
          <a:ln cap="flat" cmpd="sng" w="9525">
            <a:solidFill>
              <a:schemeClr val="dk2"/>
            </a:solidFill>
            <a:prstDash val="solid"/>
            <a:round/>
            <a:headEnd len="med" w="med" type="none"/>
            <a:tailEnd len="med" w="med" type="triangle"/>
          </a:ln>
        </p:spPr>
      </p:cxnSp>
      <p:cxnSp>
        <p:nvCxnSpPr>
          <p:cNvPr id="5371" name="Google Shape;5371;p51"/>
          <p:cNvCxnSpPr>
            <a:stCxn id="5364" idx="3"/>
            <a:endCxn id="5365" idx="2"/>
          </p:cNvCxnSpPr>
          <p:nvPr/>
        </p:nvCxnSpPr>
        <p:spPr>
          <a:xfrm flipH="1" rot="10800000">
            <a:off x="2450575" y="2793075"/>
            <a:ext cx="435900" cy="434400"/>
          </a:xfrm>
          <a:prstGeom prst="curvedConnector3">
            <a:avLst>
              <a:gd fmla="val 49984" name="adj1"/>
            </a:avLst>
          </a:prstGeom>
          <a:noFill/>
          <a:ln cap="flat" cmpd="sng" w="9525">
            <a:solidFill>
              <a:schemeClr val="dk2"/>
            </a:solidFill>
            <a:prstDash val="solid"/>
            <a:round/>
            <a:headEnd len="med" w="med" type="none"/>
            <a:tailEnd len="med" w="med" type="none"/>
          </a:ln>
        </p:spPr>
      </p:cxnSp>
      <p:cxnSp>
        <p:nvCxnSpPr>
          <p:cNvPr id="5372" name="Google Shape;5372;p51"/>
          <p:cNvCxnSpPr>
            <a:stCxn id="5364" idx="3"/>
            <a:endCxn id="5366" idx="2"/>
          </p:cNvCxnSpPr>
          <p:nvPr/>
        </p:nvCxnSpPr>
        <p:spPr>
          <a:xfrm>
            <a:off x="2450575" y="3227475"/>
            <a:ext cx="351600" cy="488400"/>
          </a:xfrm>
          <a:prstGeom prst="curvedConnector3">
            <a:avLst>
              <a:gd fmla="val 49986" name="adj1"/>
            </a:avLst>
          </a:prstGeom>
          <a:noFill/>
          <a:ln cap="flat" cmpd="sng" w="9525">
            <a:solidFill>
              <a:schemeClr val="dk2"/>
            </a:solidFill>
            <a:prstDash val="solid"/>
            <a:round/>
            <a:headEnd len="med" w="med" type="none"/>
            <a:tailEnd len="med" w="med" type="none"/>
          </a:ln>
        </p:spPr>
      </p:cxnSp>
      <p:cxnSp>
        <p:nvCxnSpPr>
          <p:cNvPr id="5373" name="Google Shape;5373;p51"/>
          <p:cNvCxnSpPr>
            <a:stCxn id="5365" idx="5"/>
            <a:endCxn id="5367" idx="0"/>
          </p:cNvCxnSpPr>
          <p:nvPr/>
        </p:nvCxnSpPr>
        <p:spPr>
          <a:xfrm>
            <a:off x="3338738" y="2493538"/>
            <a:ext cx="920100" cy="51600"/>
          </a:xfrm>
          <a:prstGeom prst="curvedConnector2">
            <a:avLst/>
          </a:prstGeom>
          <a:noFill/>
          <a:ln cap="flat" cmpd="sng" w="9525">
            <a:solidFill>
              <a:schemeClr val="dk2"/>
            </a:solidFill>
            <a:prstDash val="solid"/>
            <a:round/>
            <a:headEnd len="med" w="med" type="none"/>
            <a:tailEnd len="med" w="med" type="none"/>
          </a:ln>
        </p:spPr>
      </p:cxnSp>
      <p:cxnSp>
        <p:nvCxnSpPr>
          <p:cNvPr id="5374" name="Google Shape;5374;p51"/>
          <p:cNvCxnSpPr>
            <a:stCxn id="5366" idx="4"/>
            <a:endCxn id="5368" idx="3"/>
          </p:cNvCxnSpPr>
          <p:nvPr/>
        </p:nvCxnSpPr>
        <p:spPr>
          <a:xfrm flipH="1" rot="10800000">
            <a:off x="2954852" y="3331937"/>
            <a:ext cx="675000" cy="384000"/>
          </a:xfrm>
          <a:prstGeom prst="curvedConnector2">
            <a:avLst/>
          </a:prstGeom>
          <a:noFill/>
          <a:ln cap="flat" cmpd="sng" w="9525">
            <a:solidFill>
              <a:schemeClr val="dk2"/>
            </a:solidFill>
            <a:prstDash val="solid"/>
            <a:round/>
            <a:headEnd len="med" w="med" type="none"/>
            <a:tailEnd len="med" w="med" type="none"/>
          </a:ln>
        </p:spPr>
      </p:cxnSp>
      <p:cxnSp>
        <p:nvCxnSpPr>
          <p:cNvPr id="5375" name="Google Shape;5375;p51"/>
          <p:cNvCxnSpPr>
            <a:stCxn id="5368" idx="5"/>
            <a:endCxn id="5369" idx="1"/>
          </p:cNvCxnSpPr>
          <p:nvPr/>
        </p:nvCxnSpPr>
        <p:spPr>
          <a:xfrm>
            <a:off x="4005950" y="2958313"/>
            <a:ext cx="947400" cy="25800"/>
          </a:xfrm>
          <a:prstGeom prst="straightConnector1">
            <a:avLst/>
          </a:prstGeom>
          <a:noFill/>
          <a:ln cap="flat" cmpd="sng" w="9525">
            <a:solidFill>
              <a:schemeClr val="dk2"/>
            </a:solidFill>
            <a:prstDash val="solid"/>
            <a:round/>
            <a:headEnd len="med" w="med" type="none"/>
            <a:tailEnd len="med" w="med" type="triangle"/>
          </a:ln>
        </p:spPr>
      </p:cxnSp>
      <p:sp>
        <p:nvSpPr>
          <p:cNvPr id="5376" name="Google Shape;5376;p51"/>
          <p:cNvSpPr/>
          <p:nvPr/>
        </p:nvSpPr>
        <p:spPr>
          <a:xfrm>
            <a:off x="6380075" y="2779376"/>
            <a:ext cx="398700" cy="3969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V1</a:t>
            </a:r>
            <a:endParaRPr>
              <a:latin typeface="Consolas"/>
              <a:ea typeface="Consolas"/>
              <a:cs typeface="Consolas"/>
              <a:sym typeface="Consolas"/>
            </a:endParaRPr>
          </a:p>
        </p:txBody>
      </p:sp>
      <p:cxnSp>
        <p:nvCxnSpPr>
          <p:cNvPr id="5377" name="Google Shape;5377;p51"/>
          <p:cNvCxnSpPr>
            <a:stCxn id="5369" idx="3"/>
            <a:endCxn id="5376" idx="1"/>
          </p:cNvCxnSpPr>
          <p:nvPr/>
        </p:nvCxnSpPr>
        <p:spPr>
          <a:xfrm flipH="1" rot="10800000">
            <a:off x="5891150" y="2977963"/>
            <a:ext cx="489000" cy="6300"/>
          </a:xfrm>
          <a:prstGeom prst="straightConnector1">
            <a:avLst/>
          </a:prstGeom>
          <a:noFill/>
          <a:ln cap="flat" cmpd="sng" w="9525">
            <a:solidFill>
              <a:schemeClr val="dk2"/>
            </a:solidFill>
            <a:prstDash val="solid"/>
            <a:round/>
            <a:headEnd len="med" w="med" type="none"/>
            <a:tailEnd len="med" w="med" type="triangle"/>
          </a:ln>
        </p:spPr>
      </p:cxnSp>
      <p:sp>
        <p:nvSpPr>
          <p:cNvPr id="5378" name="Google Shape;5378;p51"/>
          <p:cNvSpPr txBox="1"/>
          <p:nvPr/>
        </p:nvSpPr>
        <p:spPr>
          <a:xfrm>
            <a:off x="1465350" y="2005600"/>
            <a:ext cx="873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E</a:t>
            </a:r>
            <a:r>
              <a:rPr lang="en"/>
              <a:t>ncoder</a:t>
            </a:r>
            <a:endParaRPr/>
          </a:p>
        </p:txBody>
      </p:sp>
      <p:sp>
        <p:nvSpPr>
          <p:cNvPr id="5379" name="Google Shape;5379;p51"/>
          <p:cNvSpPr txBox="1"/>
          <p:nvPr/>
        </p:nvSpPr>
        <p:spPr>
          <a:xfrm>
            <a:off x="4958475" y="2050000"/>
            <a:ext cx="947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Decoder</a:t>
            </a:r>
            <a:endParaRPr/>
          </a:p>
        </p:txBody>
      </p:sp>
      <p:sp>
        <p:nvSpPr>
          <p:cNvPr id="5380" name="Google Shape;5380;p51"/>
          <p:cNvSpPr txBox="1"/>
          <p:nvPr/>
        </p:nvSpPr>
        <p:spPr>
          <a:xfrm>
            <a:off x="6228400" y="3362375"/>
            <a:ext cx="7623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t>128*128*1</a:t>
            </a:r>
            <a:endParaRPr sz="900"/>
          </a:p>
        </p:txBody>
      </p:sp>
      <p:sp>
        <p:nvSpPr>
          <p:cNvPr id="5381" name="Google Shape;5381;p51"/>
          <p:cNvSpPr txBox="1"/>
          <p:nvPr/>
        </p:nvSpPr>
        <p:spPr>
          <a:xfrm>
            <a:off x="3145300" y="74000"/>
            <a:ext cx="1221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Train</a:t>
            </a:r>
            <a:r>
              <a:rPr lang="en"/>
              <a:t>ing</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6"/>
          <p:cNvSpPr/>
          <p:nvPr/>
        </p:nvSpPr>
        <p:spPr>
          <a:xfrm>
            <a:off x="1950900" y="2187638"/>
            <a:ext cx="5242200" cy="764400"/>
          </a:xfrm>
          <a:prstGeom prst="roundRect">
            <a:avLst>
              <a:gd fmla="val 16667" name="adj"/>
            </a:avLst>
          </a:prstGeom>
          <a:gradFill>
            <a:gsLst>
              <a:gs pos="0">
                <a:srgbClr val="69D4F4">
                  <a:alpha val="26274"/>
                </a:srgbClr>
              </a:gs>
              <a:gs pos="100000">
                <a:srgbClr val="9F39D5">
                  <a:alpha val="16862"/>
                </a:srgbClr>
              </a:gs>
            </a:gsLst>
            <a:lin ang="13500032" scaled="0"/>
          </a:gra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9" name="Google Shape;79;p16"/>
          <p:cNvCxnSpPr/>
          <p:nvPr/>
        </p:nvCxnSpPr>
        <p:spPr>
          <a:xfrm flipH="1">
            <a:off x="2717925" y="2191463"/>
            <a:ext cx="7500" cy="764400"/>
          </a:xfrm>
          <a:prstGeom prst="straightConnector1">
            <a:avLst/>
          </a:prstGeom>
          <a:noFill/>
          <a:ln cap="flat" cmpd="sng" w="9525">
            <a:solidFill>
              <a:srgbClr val="000000"/>
            </a:solidFill>
            <a:prstDash val="solid"/>
            <a:round/>
            <a:headEnd len="med" w="med" type="none"/>
            <a:tailEnd len="med" w="med" type="none"/>
          </a:ln>
        </p:spPr>
      </p:cxnSp>
      <p:cxnSp>
        <p:nvCxnSpPr>
          <p:cNvPr id="80" name="Google Shape;80;p16"/>
          <p:cNvCxnSpPr/>
          <p:nvPr/>
        </p:nvCxnSpPr>
        <p:spPr>
          <a:xfrm flipH="1">
            <a:off x="3458800" y="2191463"/>
            <a:ext cx="7500" cy="764400"/>
          </a:xfrm>
          <a:prstGeom prst="straightConnector1">
            <a:avLst/>
          </a:prstGeom>
          <a:noFill/>
          <a:ln cap="flat" cmpd="sng" w="9525">
            <a:solidFill>
              <a:srgbClr val="000000"/>
            </a:solidFill>
            <a:prstDash val="solid"/>
            <a:round/>
            <a:headEnd len="med" w="med" type="none"/>
            <a:tailEnd len="med" w="med" type="none"/>
          </a:ln>
        </p:spPr>
      </p:cxnSp>
      <p:cxnSp>
        <p:nvCxnSpPr>
          <p:cNvPr id="81" name="Google Shape;81;p16"/>
          <p:cNvCxnSpPr/>
          <p:nvPr/>
        </p:nvCxnSpPr>
        <p:spPr>
          <a:xfrm flipH="1">
            <a:off x="4199675" y="2191463"/>
            <a:ext cx="7500" cy="764400"/>
          </a:xfrm>
          <a:prstGeom prst="straightConnector1">
            <a:avLst/>
          </a:prstGeom>
          <a:noFill/>
          <a:ln cap="flat" cmpd="sng" w="9525">
            <a:solidFill>
              <a:srgbClr val="000000"/>
            </a:solidFill>
            <a:prstDash val="solid"/>
            <a:round/>
            <a:headEnd len="med" w="med" type="none"/>
            <a:tailEnd len="med" w="med" type="none"/>
          </a:ln>
        </p:spPr>
      </p:cxnSp>
      <p:cxnSp>
        <p:nvCxnSpPr>
          <p:cNvPr id="82" name="Google Shape;82;p16"/>
          <p:cNvCxnSpPr/>
          <p:nvPr/>
        </p:nvCxnSpPr>
        <p:spPr>
          <a:xfrm flipH="1">
            <a:off x="4940550" y="2191463"/>
            <a:ext cx="7500" cy="764400"/>
          </a:xfrm>
          <a:prstGeom prst="straightConnector1">
            <a:avLst/>
          </a:prstGeom>
          <a:noFill/>
          <a:ln cap="flat" cmpd="sng" w="9525">
            <a:solidFill>
              <a:srgbClr val="000000"/>
            </a:solidFill>
            <a:prstDash val="solid"/>
            <a:round/>
            <a:headEnd len="med" w="med" type="none"/>
            <a:tailEnd len="med" w="med" type="none"/>
          </a:ln>
        </p:spPr>
      </p:cxnSp>
      <p:cxnSp>
        <p:nvCxnSpPr>
          <p:cNvPr id="83" name="Google Shape;83;p16"/>
          <p:cNvCxnSpPr/>
          <p:nvPr/>
        </p:nvCxnSpPr>
        <p:spPr>
          <a:xfrm flipH="1">
            <a:off x="5681425" y="2191463"/>
            <a:ext cx="7500" cy="764400"/>
          </a:xfrm>
          <a:prstGeom prst="straightConnector1">
            <a:avLst/>
          </a:prstGeom>
          <a:noFill/>
          <a:ln cap="flat" cmpd="sng" w="9525">
            <a:solidFill>
              <a:srgbClr val="000000"/>
            </a:solidFill>
            <a:prstDash val="solid"/>
            <a:round/>
            <a:headEnd len="med" w="med" type="none"/>
            <a:tailEnd len="med" w="med" type="none"/>
          </a:ln>
        </p:spPr>
      </p:cxnSp>
      <p:cxnSp>
        <p:nvCxnSpPr>
          <p:cNvPr id="84" name="Google Shape;84;p16"/>
          <p:cNvCxnSpPr/>
          <p:nvPr/>
        </p:nvCxnSpPr>
        <p:spPr>
          <a:xfrm flipH="1">
            <a:off x="6422300" y="2191463"/>
            <a:ext cx="7500" cy="76440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85" name="Shape 5385"/>
        <p:cNvGrpSpPr/>
        <p:nvPr/>
      </p:nvGrpSpPr>
      <p:grpSpPr>
        <a:xfrm>
          <a:off x="0" y="0"/>
          <a:ext cx="0" cy="0"/>
          <a:chOff x="0" y="0"/>
          <a:chExt cx="0" cy="0"/>
        </a:xfrm>
      </p:grpSpPr>
      <p:cxnSp>
        <p:nvCxnSpPr>
          <p:cNvPr id="5386" name="Google Shape;5386;p52"/>
          <p:cNvCxnSpPr/>
          <p:nvPr/>
        </p:nvCxnSpPr>
        <p:spPr>
          <a:xfrm flipH="1" rot="5400000">
            <a:off x="-333901" y="2421351"/>
            <a:ext cx="2966100" cy="600"/>
          </a:xfrm>
          <a:prstGeom prst="bentConnector3">
            <a:avLst>
              <a:gd fmla="val 50000" name="adj1"/>
            </a:avLst>
          </a:prstGeom>
          <a:noFill/>
          <a:ln cap="flat" cmpd="sng" w="9525">
            <a:solidFill>
              <a:schemeClr val="dk2"/>
            </a:solidFill>
            <a:prstDash val="solid"/>
            <a:round/>
            <a:headEnd len="med" w="med" type="none"/>
            <a:tailEnd len="med" w="med" type="stealth"/>
          </a:ln>
        </p:spPr>
      </p:cxnSp>
      <p:cxnSp>
        <p:nvCxnSpPr>
          <p:cNvPr id="5387" name="Google Shape;5387;p52"/>
          <p:cNvCxnSpPr/>
          <p:nvPr/>
        </p:nvCxnSpPr>
        <p:spPr>
          <a:xfrm rot="10800000">
            <a:off x="916021" y="3587527"/>
            <a:ext cx="5105700" cy="9000"/>
          </a:xfrm>
          <a:prstGeom prst="straightConnector1">
            <a:avLst/>
          </a:prstGeom>
          <a:noFill/>
          <a:ln cap="flat" cmpd="sng" w="9525">
            <a:solidFill>
              <a:schemeClr val="dk2"/>
            </a:solidFill>
            <a:prstDash val="solid"/>
            <a:round/>
            <a:headEnd len="med" w="med" type="triangle"/>
            <a:tailEnd len="med" w="med" type="none"/>
          </a:ln>
        </p:spPr>
      </p:cxnSp>
      <p:sp>
        <p:nvSpPr>
          <p:cNvPr id="5388" name="Google Shape;5388;p52"/>
          <p:cNvSpPr/>
          <p:nvPr/>
        </p:nvSpPr>
        <p:spPr>
          <a:xfrm>
            <a:off x="1163850" y="825975"/>
            <a:ext cx="4159777" cy="2733175"/>
          </a:xfrm>
          <a:custGeom>
            <a:rect b="b" l="l" r="r" t="t"/>
            <a:pathLst>
              <a:path extrusionOk="0" h="109327" w="181412">
                <a:moveTo>
                  <a:pt x="0" y="109327"/>
                </a:moveTo>
                <a:cubicBezTo>
                  <a:pt x="4856" y="105673"/>
                  <a:pt x="17270" y="102369"/>
                  <a:pt x="29134" y="87401"/>
                </a:cubicBezTo>
                <a:cubicBezTo>
                  <a:pt x="40998" y="72434"/>
                  <a:pt x="45803" y="34089"/>
                  <a:pt x="71183" y="19522"/>
                </a:cubicBezTo>
                <a:cubicBezTo>
                  <a:pt x="96563" y="4955"/>
                  <a:pt x="163041" y="3254"/>
                  <a:pt x="181412" y="0"/>
                </a:cubicBezTo>
              </a:path>
            </a:pathLst>
          </a:custGeom>
          <a:noFill/>
          <a:ln cap="flat" cmpd="sng" w="9525">
            <a:solidFill>
              <a:srgbClr val="0000FF"/>
            </a:solidFill>
            <a:prstDash val="solid"/>
            <a:round/>
            <a:headEnd len="med" w="med" type="none"/>
            <a:tailEnd len="med" w="med" type="none"/>
          </a:ln>
        </p:spPr>
      </p:sp>
      <p:sp>
        <p:nvSpPr>
          <p:cNvPr id="5389" name="Google Shape;5389;p52"/>
          <p:cNvSpPr/>
          <p:nvPr/>
        </p:nvSpPr>
        <p:spPr>
          <a:xfrm>
            <a:off x="1155225" y="1569325"/>
            <a:ext cx="4077275" cy="1989739"/>
          </a:xfrm>
          <a:custGeom>
            <a:rect b="b" l="l" r="r" t="t"/>
            <a:pathLst>
              <a:path extrusionOk="0" h="86501" w="163091">
                <a:moveTo>
                  <a:pt x="0" y="86501"/>
                </a:moveTo>
                <a:cubicBezTo>
                  <a:pt x="4756" y="83748"/>
                  <a:pt x="16920" y="82096"/>
                  <a:pt x="28534" y="69982"/>
                </a:cubicBezTo>
                <a:cubicBezTo>
                  <a:pt x="40148" y="57868"/>
                  <a:pt x="47256" y="25480"/>
                  <a:pt x="69682" y="13816"/>
                </a:cubicBezTo>
                <a:cubicBezTo>
                  <a:pt x="92108" y="2152"/>
                  <a:pt x="147523" y="2303"/>
                  <a:pt x="163091" y="0"/>
                </a:cubicBezTo>
              </a:path>
            </a:pathLst>
          </a:custGeom>
          <a:noFill/>
          <a:ln cap="flat" cmpd="sng" w="9525">
            <a:solidFill>
              <a:srgbClr val="FF0000"/>
            </a:solidFill>
            <a:prstDash val="solid"/>
            <a:round/>
            <a:headEnd len="med" w="med" type="none"/>
            <a:tailEnd len="med" w="med" type="none"/>
          </a:ln>
        </p:spPr>
      </p:sp>
      <p:sp>
        <p:nvSpPr>
          <p:cNvPr id="5390" name="Google Shape;5390;p52"/>
          <p:cNvSpPr/>
          <p:nvPr/>
        </p:nvSpPr>
        <p:spPr>
          <a:xfrm>
            <a:off x="1193900" y="2042375"/>
            <a:ext cx="4039700" cy="1501750"/>
          </a:xfrm>
          <a:custGeom>
            <a:rect b="b" l="l" r="r" t="t"/>
            <a:pathLst>
              <a:path extrusionOk="0" h="60070" w="161588">
                <a:moveTo>
                  <a:pt x="0" y="60070"/>
                </a:moveTo>
                <a:cubicBezTo>
                  <a:pt x="5356" y="58418"/>
                  <a:pt x="20824" y="59119"/>
                  <a:pt x="32137" y="50159"/>
                </a:cubicBezTo>
                <a:cubicBezTo>
                  <a:pt x="43450" y="41199"/>
                  <a:pt x="46304" y="14668"/>
                  <a:pt x="67879" y="6308"/>
                </a:cubicBezTo>
                <a:cubicBezTo>
                  <a:pt x="89454" y="-2052"/>
                  <a:pt x="145970" y="1051"/>
                  <a:pt x="161588" y="0"/>
                </a:cubicBezTo>
              </a:path>
            </a:pathLst>
          </a:custGeom>
          <a:noFill/>
          <a:ln cap="flat" cmpd="sng" w="9525">
            <a:solidFill>
              <a:srgbClr val="6AA84F"/>
            </a:solidFill>
            <a:prstDash val="solid"/>
            <a:round/>
            <a:headEnd len="med" w="med" type="none"/>
            <a:tailEnd len="med" w="med" type="none"/>
          </a:ln>
        </p:spPr>
      </p:sp>
      <p:sp>
        <p:nvSpPr>
          <p:cNvPr id="5391" name="Google Shape;5391;p52"/>
          <p:cNvSpPr/>
          <p:nvPr/>
        </p:nvSpPr>
        <p:spPr>
          <a:xfrm>
            <a:off x="1201400" y="2571750"/>
            <a:ext cx="4009675" cy="987396"/>
          </a:xfrm>
          <a:custGeom>
            <a:rect b="b" l="l" r="r" t="t"/>
            <a:pathLst>
              <a:path extrusionOk="0" h="38657" w="160387">
                <a:moveTo>
                  <a:pt x="0" y="38657"/>
                </a:moveTo>
                <a:cubicBezTo>
                  <a:pt x="6658" y="37556"/>
                  <a:pt x="28434" y="38106"/>
                  <a:pt x="39947" y="32049"/>
                </a:cubicBezTo>
                <a:cubicBezTo>
                  <a:pt x="51461" y="25992"/>
                  <a:pt x="49008" y="7321"/>
                  <a:pt x="69081" y="2315"/>
                </a:cubicBezTo>
                <a:cubicBezTo>
                  <a:pt x="89154" y="-2691"/>
                  <a:pt x="145169" y="2064"/>
                  <a:pt x="160387" y="2014"/>
                </a:cubicBezTo>
              </a:path>
            </a:pathLst>
          </a:custGeom>
          <a:noFill/>
          <a:ln cap="flat" cmpd="sng" w="9525">
            <a:solidFill>
              <a:schemeClr val="dk2"/>
            </a:solidFill>
            <a:prstDash val="lgDash"/>
            <a:round/>
            <a:headEnd len="med" w="med" type="none"/>
            <a:tailEnd len="med" w="med" type="none"/>
          </a:ln>
        </p:spPr>
      </p:sp>
      <p:sp>
        <p:nvSpPr>
          <p:cNvPr id="5392" name="Google Shape;5392;p52"/>
          <p:cNvSpPr txBox="1"/>
          <p:nvPr/>
        </p:nvSpPr>
        <p:spPr>
          <a:xfrm>
            <a:off x="5481400" y="675800"/>
            <a:ext cx="1081200" cy="300300"/>
          </a:xfrm>
          <a:prstGeom prst="rect">
            <a:avLst/>
          </a:prstGeom>
          <a:no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i="1" lang="en">
                <a:latin typeface="Nanum Gothic"/>
                <a:ea typeface="Nanum Gothic"/>
                <a:cs typeface="Nanum Gothic"/>
                <a:sym typeface="Nanum Gothic"/>
              </a:rPr>
              <a:t>Large NN</a:t>
            </a:r>
            <a:endParaRPr i="1">
              <a:latin typeface="Nanum Gothic"/>
              <a:ea typeface="Nanum Gothic"/>
              <a:cs typeface="Nanum Gothic"/>
              <a:sym typeface="Nanum Gothic"/>
            </a:endParaRPr>
          </a:p>
        </p:txBody>
      </p:sp>
      <p:sp>
        <p:nvSpPr>
          <p:cNvPr id="5393" name="Google Shape;5393;p52"/>
          <p:cNvSpPr txBox="1"/>
          <p:nvPr/>
        </p:nvSpPr>
        <p:spPr>
          <a:xfrm>
            <a:off x="5481400" y="1383850"/>
            <a:ext cx="1081200" cy="3003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i="1" lang="en">
                <a:latin typeface="Nanum Gothic"/>
                <a:ea typeface="Nanum Gothic"/>
                <a:cs typeface="Nanum Gothic"/>
                <a:sym typeface="Nanum Gothic"/>
              </a:rPr>
              <a:t>Med</a:t>
            </a:r>
            <a:r>
              <a:rPr i="1" lang="en">
                <a:latin typeface="Nanum Gothic"/>
                <a:ea typeface="Nanum Gothic"/>
                <a:cs typeface="Nanum Gothic"/>
                <a:sym typeface="Nanum Gothic"/>
              </a:rPr>
              <a:t> NN</a:t>
            </a:r>
            <a:endParaRPr i="1">
              <a:latin typeface="Nanum Gothic"/>
              <a:ea typeface="Nanum Gothic"/>
              <a:cs typeface="Nanum Gothic"/>
              <a:sym typeface="Nanum Gothic"/>
            </a:endParaRPr>
          </a:p>
        </p:txBody>
      </p:sp>
      <p:sp>
        <p:nvSpPr>
          <p:cNvPr id="5394" name="Google Shape;5394;p52"/>
          <p:cNvSpPr txBox="1"/>
          <p:nvPr/>
        </p:nvSpPr>
        <p:spPr>
          <a:xfrm>
            <a:off x="5481400" y="1949225"/>
            <a:ext cx="1081200" cy="300300"/>
          </a:xfrm>
          <a:prstGeom prst="rect">
            <a:avLst/>
          </a:prstGeom>
          <a:noFill/>
          <a:ln cap="flat" cmpd="sng" w="9525">
            <a:solidFill>
              <a:srgbClr val="93C47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i="1" lang="en">
                <a:latin typeface="Nanum Gothic"/>
                <a:ea typeface="Nanum Gothic"/>
                <a:cs typeface="Nanum Gothic"/>
                <a:sym typeface="Nanum Gothic"/>
              </a:rPr>
              <a:t>Small</a:t>
            </a:r>
            <a:r>
              <a:rPr i="1" lang="en">
                <a:latin typeface="Nanum Gothic"/>
                <a:ea typeface="Nanum Gothic"/>
                <a:cs typeface="Nanum Gothic"/>
                <a:sym typeface="Nanum Gothic"/>
              </a:rPr>
              <a:t> NN</a:t>
            </a:r>
            <a:endParaRPr i="1">
              <a:latin typeface="Nanum Gothic"/>
              <a:ea typeface="Nanum Gothic"/>
              <a:cs typeface="Nanum Gothic"/>
              <a:sym typeface="Nanum Gothic"/>
            </a:endParaRPr>
          </a:p>
        </p:txBody>
      </p:sp>
      <p:sp>
        <p:nvSpPr>
          <p:cNvPr id="5395" name="Google Shape;5395;p52"/>
          <p:cNvSpPr txBox="1"/>
          <p:nvPr/>
        </p:nvSpPr>
        <p:spPr>
          <a:xfrm>
            <a:off x="5481400" y="2571750"/>
            <a:ext cx="1081200" cy="484200"/>
          </a:xfrm>
          <a:prstGeom prst="rect">
            <a:avLst/>
          </a:prstGeom>
          <a:noFill/>
          <a:ln cap="flat" cmpd="sng" w="9525">
            <a:solidFill>
              <a:srgbClr val="000000"/>
            </a:solidFill>
            <a:prstDash val="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i="1" lang="en">
                <a:latin typeface="Nanum Gothic"/>
                <a:ea typeface="Nanum Gothic"/>
                <a:cs typeface="Nanum Gothic"/>
                <a:sym typeface="Nanum Gothic"/>
              </a:rPr>
              <a:t>SVM,LR etc</a:t>
            </a:r>
            <a:endParaRPr i="1">
              <a:latin typeface="Nanum Gothic"/>
              <a:ea typeface="Nanum Gothic"/>
              <a:cs typeface="Nanum Gothic"/>
              <a:sym typeface="Nanum Gothic"/>
            </a:endParaRPr>
          </a:p>
        </p:txBody>
      </p:sp>
      <p:sp>
        <p:nvSpPr>
          <p:cNvPr id="5396" name="Google Shape;5396;p52"/>
          <p:cNvSpPr txBox="1"/>
          <p:nvPr/>
        </p:nvSpPr>
        <p:spPr>
          <a:xfrm>
            <a:off x="633700" y="1892200"/>
            <a:ext cx="470700" cy="300300"/>
          </a:xfrm>
          <a:prstGeom prst="rect">
            <a:avLst/>
          </a:prstGeom>
          <a:noFill/>
          <a:ln cap="flat" cmpd="sng" w="9525">
            <a:solidFill>
              <a:srgbClr val="000000"/>
            </a:solidFill>
            <a:prstDash val="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η</a:t>
            </a:r>
            <a:endParaRPr>
              <a:latin typeface="Consolas"/>
              <a:ea typeface="Consolas"/>
              <a:cs typeface="Consolas"/>
              <a:sym typeface="Consolas"/>
            </a:endParaRPr>
          </a:p>
        </p:txBody>
      </p:sp>
      <p:sp>
        <p:nvSpPr>
          <p:cNvPr id="5397" name="Google Shape;5397;p52"/>
          <p:cNvSpPr txBox="1"/>
          <p:nvPr/>
        </p:nvSpPr>
        <p:spPr>
          <a:xfrm>
            <a:off x="3188900" y="3696525"/>
            <a:ext cx="1549200" cy="357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Amount of Data</a:t>
            </a:r>
            <a:endParaRPr>
              <a:latin typeface="Consolas"/>
              <a:ea typeface="Consolas"/>
              <a:cs typeface="Consolas"/>
              <a:sym typeface="Consolas"/>
            </a:endParaRPr>
          </a:p>
        </p:txBody>
      </p:sp>
      <p:sp>
        <p:nvSpPr>
          <p:cNvPr id="5398" name="Google Shape;5398;p52"/>
          <p:cNvSpPr txBox="1"/>
          <p:nvPr/>
        </p:nvSpPr>
        <p:spPr>
          <a:xfrm>
            <a:off x="2852800" y="4290400"/>
            <a:ext cx="3033000" cy="50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Why does Deep learning work?</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02" name="Shape 5402"/>
        <p:cNvGrpSpPr/>
        <p:nvPr/>
      </p:nvGrpSpPr>
      <p:grpSpPr>
        <a:xfrm>
          <a:off x="0" y="0"/>
          <a:ext cx="0" cy="0"/>
          <a:chOff x="0" y="0"/>
          <a:chExt cx="0" cy="0"/>
        </a:xfrm>
      </p:grpSpPr>
      <p:sp>
        <p:nvSpPr>
          <p:cNvPr id="5403" name="Google Shape;5403;p53"/>
          <p:cNvSpPr/>
          <p:nvPr/>
        </p:nvSpPr>
        <p:spPr>
          <a:xfrm>
            <a:off x="4485958" y="899991"/>
            <a:ext cx="593100" cy="6117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100">
                <a:solidFill>
                  <a:schemeClr val="dk1"/>
                </a:solidFill>
              </a:rPr>
              <a:t>a</a:t>
            </a:r>
            <a:r>
              <a:rPr baseline="30000" lang="en" sz="1100">
                <a:solidFill>
                  <a:schemeClr val="dk1"/>
                </a:solidFill>
              </a:rPr>
              <a:t>[1]</a:t>
            </a:r>
            <a:r>
              <a:rPr baseline="-25000" lang="en" sz="1100">
                <a:solidFill>
                  <a:schemeClr val="dk1"/>
                </a:solidFill>
              </a:rPr>
              <a:t>1</a:t>
            </a:r>
            <a:endParaRPr baseline="-25000" sz="1200"/>
          </a:p>
        </p:txBody>
      </p:sp>
      <p:sp>
        <p:nvSpPr>
          <p:cNvPr id="5404" name="Google Shape;5404;p53"/>
          <p:cNvSpPr/>
          <p:nvPr/>
        </p:nvSpPr>
        <p:spPr>
          <a:xfrm>
            <a:off x="4485958" y="1790663"/>
            <a:ext cx="593100" cy="6117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100">
                <a:solidFill>
                  <a:schemeClr val="dk1"/>
                </a:solidFill>
              </a:rPr>
              <a:t>a</a:t>
            </a:r>
            <a:r>
              <a:rPr baseline="30000" lang="en" sz="1100">
                <a:solidFill>
                  <a:schemeClr val="dk1"/>
                </a:solidFill>
              </a:rPr>
              <a:t>[1]</a:t>
            </a:r>
            <a:r>
              <a:rPr baseline="-25000" lang="en" sz="1100">
                <a:solidFill>
                  <a:schemeClr val="dk1"/>
                </a:solidFill>
              </a:rPr>
              <a:t>2</a:t>
            </a:r>
            <a:endParaRPr sz="1600">
              <a:solidFill>
                <a:schemeClr val="dk1"/>
              </a:solidFill>
            </a:endParaRPr>
          </a:p>
        </p:txBody>
      </p:sp>
      <p:sp>
        <p:nvSpPr>
          <p:cNvPr id="5405" name="Google Shape;5405;p53"/>
          <p:cNvSpPr/>
          <p:nvPr/>
        </p:nvSpPr>
        <p:spPr>
          <a:xfrm>
            <a:off x="4485958" y="2681336"/>
            <a:ext cx="593100" cy="6117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100">
                <a:solidFill>
                  <a:schemeClr val="dk1"/>
                </a:solidFill>
              </a:rPr>
              <a:t>a</a:t>
            </a:r>
            <a:r>
              <a:rPr baseline="30000" lang="en" sz="1100">
                <a:solidFill>
                  <a:schemeClr val="dk1"/>
                </a:solidFill>
              </a:rPr>
              <a:t>[1]</a:t>
            </a:r>
            <a:r>
              <a:rPr baseline="-25000" lang="en" sz="1100">
                <a:solidFill>
                  <a:schemeClr val="dk1"/>
                </a:solidFill>
              </a:rPr>
              <a:t>3</a:t>
            </a:r>
            <a:endParaRPr sz="1600">
              <a:solidFill>
                <a:schemeClr val="dk1"/>
              </a:solidFill>
            </a:endParaRPr>
          </a:p>
        </p:txBody>
      </p:sp>
      <p:sp>
        <p:nvSpPr>
          <p:cNvPr id="5406" name="Google Shape;5406;p53"/>
          <p:cNvSpPr txBox="1"/>
          <p:nvPr/>
        </p:nvSpPr>
        <p:spPr>
          <a:xfrm>
            <a:off x="2892936" y="523808"/>
            <a:ext cx="818400" cy="3762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Consolas"/>
                <a:ea typeface="Consolas"/>
                <a:cs typeface="Consolas"/>
                <a:sym typeface="Consolas"/>
              </a:rPr>
              <a:t>Input</a:t>
            </a:r>
            <a:endParaRPr sz="1200">
              <a:latin typeface="Consolas"/>
              <a:ea typeface="Consolas"/>
              <a:cs typeface="Consolas"/>
              <a:sym typeface="Consolas"/>
            </a:endParaRPr>
          </a:p>
        </p:txBody>
      </p:sp>
      <p:sp>
        <p:nvSpPr>
          <p:cNvPr id="5407" name="Google Shape;5407;p53"/>
          <p:cNvSpPr txBox="1"/>
          <p:nvPr/>
        </p:nvSpPr>
        <p:spPr>
          <a:xfrm>
            <a:off x="4346283" y="313350"/>
            <a:ext cx="818400" cy="3762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Consolas"/>
                <a:ea typeface="Consolas"/>
                <a:cs typeface="Consolas"/>
                <a:sym typeface="Consolas"/>
              </a:rPr>
              <a:t>Hidden</a:t>
            </a:r>
            <a:endParaRPr sz="1200">
              <a:latin typeface="Consolas"/>
              <a:ea typeface="Consolas"/>
              <a:cs typeface="Consolas"/>
              <a:sym typeface="Consolas"/>
            </a:endParaRPr>
          </a:p>
        </p:txBody>
      </p:sp>
      <p:sp>
        <p:nvSpPr>
          <p:cNvPr id="5408" name="Google Shape;5408;p53"/>
          <p:cNvSpPr txBox="1"/>
          <p:nvPr/>
        </p:nvSpPr>
        <p:spPr>
          <a:xfrm>
            <a:off x="5799631" y="523808"/>
            <a:ext cx="818400" cy="3762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Consolas"/>
                <a:ea typeface="Consolas"/>
                <a:cs typeface="Consolas"/>
                <a:sym typeface="Consolas"/>
              </a:rPr>
              <a:t>Output</a:t>
            </a:r>
            <a:endParaRPr sz="1200">
              <a:latin typeface="Consolas"/>
              <a:ea typeface="Consolas"/>
              <a:cs typeface="Consolas"/>
              <a:sym typeface="Consolas"/>
            </a:endParaRPr>
          </a:p>
        </p:txBody>
      </p:sp>
      <p:sp>
        <p:nvSpPr>
          <p:cNvPr id="5409" name="Google Shape;5409;p53"/>
          <p:cNvSpPr txBox="1"/>
          <p:nvPr/>
        </p:nvSpPr>
        <p:spPr>
          <a:xfrm>
            <a:off x="2486078" y="4362875"/>
            <a:ext cx="912600" cy="3762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X = A</a:t>
            </a:r>
            <a:r>
              <a:rPr baseline="30000" lang="en">
                <a:latin typeface="Consolas"/>
                <a:ea typeface="Consolas"/>
                <a:cs typeface="Consolas"/>
                <a:sym typeface="Consolas"/>
              </a:rPr>
              <a:t>[0]</a:t>
            </a:r>
            <a:endParaRPr baseline="30000">
              <a:latin typeface="Consolas"/>
              <a:ea typeface="Consolas"/>
              <a:cs typeface="Consolas"/>
              <a:sym typeface="Consolas"/>
            </a:endParaRPr>
          </a:p>
        </p:txBody>
      </p:sp>
      <p:sp>
        <p:nvSpPr>
          <p:cNvPr id="5410" name="Google Shape;5410;p53"/>
          <p:cNvSpPr/>
          <p:nvPr/>
        </p:nvSpPr>
        <p:spPr>
          <a:xfrm>
            <a:off x="4485958" y="3572009"/>
            <a:ext cx="593100" cy="6117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100">
                <a:solidFill>
                  <a:schemeClr val="dk1"/>
                </a:solidFill>
              </a:rPr>
              <a:t>a</a:t>
            </a:r>
            <a:r>
              <a:rPr baseline="30000" lang="en" sz="1100">
                <a:solidFill>
                  <a:schemeClr val="dk1"/>
                </a:solidFill>
              </a:rPr>
              <a:t>[1]</a:t>
            </a:r>
            <a:r>
              <a:rPr baseline="-25000" lang="en" sz="1100">
                <a:solidFill>
                  <a:schemeClr val="dk1"/>
                </a:solidFill>
              </a:rPr>
              <a:t>4</a:t>
            </a:r>
            <a:endParaRPr sz="1600">
              <a:solidFill>
                <a:schemeClr val="dk1"/>
              </a:solidFill>
            </a:endParaRPr>
          </a:p>
        </p:txBody>
      </p:sp>
      <p:sp>
        <p:nvSpPr>
          <p:cNvPr id="5411" name="Google Shape;5411;p53"/>
          <p:cNvSpPr/>
          <p:nvPr/>
        </p:nvSpPr>
        <p:spPr>
          <a:xfrm>
            <a:off x="2900281" y="2255806"/>
            <a:ext cx="79500" cy="68400"/>
          </a:xfrm>
          <a:prstGeom prst="flowChartConnector">
            <a:avLst/>
          </a:prstGeom>
          <a:solidFill>
            <a:srgbClr val="B7B7B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2" name="Google Shape;5412;p53"/>
          <p:cNvSpPr/>
          <p:nvPr/>
        </p:nvSpPr>
        <p:spPr>
          <a:xfrm>
            <a:off x="2900281" y="2523294"/>
            <a:ext cx="79500" cy="68400"/>
          </a:xfrm>
          <a:prstGeom prst="flowChartConnector">
            <a:avLst/>
          </a:prstGeom>
          <a:solidFill>
            <a:srgbClr val="B7B7B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3" name="Google Shape;5413;p53"/>
          <p:cNvSpPr/>
          <p:nvPr/>
        </p:nvSpPr>
        <p:spPr>
          <a:xfrm>
            <a:off x="2900281" y="2790781"/>
            <a:ext cx="79500" cy="68400"/>
          </a:xfrm>
          <a:prstGeom prst="flowChartConnector">
            <a:avLst/>
          </a:prstGeom>
          <a:solidFill>
            <a:srgbClr val="B7B7B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4" name="Google Shape;5414;p53"/>
          <p:cNvSpPr/>
          <p:nvPr/>
        </p:nvSpPr>
        <p:spPr>
          <a:xfrm>
            <a:off x="5952022" y="2280801"/>
            <a:ext cx="538800" cy="557700"/>
          </a:xfrm>
          <a:prstGeom prst="ellipse">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100">
                <a:solidFill>
                  <a:schemeClr val="dk1"/>
                </a:solidFill>
              </a:rPr>
              <a:t>a</a:t>
            </a:r>
            <a:r>
              <a:rPr baseline="30000" lang="en" sz="1100">
                <a:solidFill>
                  <a:schemeClr val="dk1"/>
                </a:solidFill>
              </a:rPr>
              <a:t>[2]</a:t>
            </a:r>
            <a:endParaRPr sz="1600">
              <a:solidFill>
                <a:schemeClr val="dk1"/>
              </a:solidFill>
            </a:endParaRPr>
          </a:p>
        </p:txBody>
      </p:sp>
      <p:cxnSp>
        <p:nvCxnSpPr>
          <p:cNvPr id="5415" name="Google Shape;5415;p53"/>
          <p:cNvCxnSpPr>
            <a:stCxn id="5411" idx="6"/>
            <a:endCxn id="5403" idx="2"/>
          </p:cNvCxnSpPr>
          <p:nvPr/>
        </p:nvCxnSpPr>
        <p:spPr>
          <a:xfrm flipH="1" rot="10800000">
            <a:off x="2979781" y="1205806"/>
            <a:ext cx="1506300" cy="1084200"/>
          </a:xfrm>
          <a:prstGeom prst="straightConnector1">
            <a:avLst/>
          </a:prstGeom>
          <a:noFill/>
          <a:ln cap="flat" cmpd="sng" w="9525">
            <a:solidFill>
              <a:schemeClr val="dk2"/>
            </a:solidFill>
            <a:prstDash val="solid"/>
            <a:round/>
            <a:headEnd len="med" w="med" type="none"/>
            <a:tailEnd len="med" w="med" type="triangle"/>
          </a:ln>
        </p:spPr>
      </p:cxnSp>
      <p:cxnSp>
        <p:nvCxnSpPr>
          <p:cNvPr id="5416" name="Google Shape;5416;p53"/>
          <p:cNvCxnSpPr>
            <a:stCxn id="5412" idx="6"/>
            <a:endCxn id="5403" idx="2"/>
          </p:cNvCxnSpPr>
          <p:nvPr/>
        </p:nvCxnSpPr>
        <p:spPr>
          <a:xfrm flipH="1" rot="10800000">
            <a:off x="2979781" y="1205694"/>
            <a:ext cx="1506300" cy="1351800"/>
          </a:xfrm>
          <a:prstGeom prst="straightConnector1">
            <a:avLst/>
          </a:prstGeom>
          <a:noFill/>
          <a:ln cap="flat" cmpd="sng" w="9525">
            <a:solidFill>
              <a:schemeClr val="dk2"/>
            </a:solidFill>
            <a:prstDash val="solid"/>
            <a:round/>
            <a:headEnd len="med" w="med" type="none"/>
            <a:tailEnd len="med" w="med" type="triangle"/>
          </a:ln>
        </p:spPr>
      </p:cxnSp>
      <p:cxnSp>
        <p:nvCxnSpPr>
          <p:cNvPr id="5417" name="Google Shape;5417;p53"/>
          <p:cNvCxnSpPr>
            <a:stCxn id="5413" idx="6"/>
            <a:endCxn id="5403" idx="2"/>
          </p:cNvCxnSpPr>
          <p:nvPr/>
        </p:nvCxnSpPr>
        <p:spPr>
          <a:xfrm flipH="1" rot="10800000">
            <a:off x="2979781" y="1205881"/>
            <a:ext cx="1506300" cy="1619100"/>
          </a:xfrm>
          <a:prstGeom prst="straightConnector1">
            <a:avLst/>
          </a:prstGeom>
          <a:noFill/>
          <a:ln cap="flat" cmpd="sng" w="9525">
            <a:solidFill>
              <a:schemeClr val="dk2"/>
            </a:solidFill>
            <a:prstDash val="solid"/>
            <a:round/>
            <a:headEnd len="med" w="med" type="none"/>
            <a:tailEnd len="med" w="med" type="triangle"/>
          </a:ln>
        </p:spPr>
      </p:cxnSp>
      <p:cxnSp>
        <p:nvCxnSpPr>
          <p:cNvPr id="5418" name="Google Shape;5418;p53"/>
          <p:cNvCxnSpPr>
            <a:stCxn id="5411" idx="6"/>
            <a:endCxn id="5404" idx="2"/>
          </p:cNvCxnSpPr>
          <p:nvPr/>
        </p:nvCxnSpPr>
        <p:spPr>
          <a:xfrm flipH="1" rot="10800000">
            <a:off x="2979781" y="2096506"/>
            <a:ext cx="1506300" cy="193500"/>
          </a:xfrm>
          <a:prstGeom prst="straightConnector1">
            <a:avLst/>
          </a:prstGeom>
          <a:noFill/>
          <a:ln cap="flat" cmpd="sng" w="9525">
            <a:solidFill>
              <a:schemeClr val="dk2"/>
            </a:solidFill>
            <a:prstDash val="solid"/>
            <a:round/>
            <a:headEnd len="med" w="med" type="none"/>
            <a:tailEnd len="med" w="med" type="triangle"/>
          </a:ln>
        </p:spPr>
      </p:cxnSp>
      <p:cxnSp>
        <p:nvCxnSpPr>
          <p:cNvPr id="5419" name="Google Shape;5419;p53"/>
          <p:cNvCxnSpPr>
            <a:stCxn id="5411" idx="6"/>
            <a:endCxn id="5405" idx="2"/>
          </p:cNvCxnSpPr>
          <p:nvPr/>
        </p:nvCxnSpPr>
        <p:spPr>
          <a:xfrm>
            <a:off x="2979781" y="2290006"/>
            <a:ext cx="1506300" cy="697200"/>
          </a:xfrm>
          <a:prstGeom prst="straightConnector1">
            <a:avLst/>
          </a:prstGeom>
          <a:noFill/>
          <a:ln cap="flat" cmpd="sng" w="9525">
            <a:solidFill>
              <a:schemeClr val="dk2"/>
            </a:solidFill>
            <a:prstDash val="solid"/>
            <a:round/>
            <a:headEnd len="med" w="med" type="none"/>
            <a:tailEnd len="med" w="med" type="triangle"/>
          </a:ln>
        </p:spPr>
      </p:cxnSp>
      <p:cxnSp>
        <p:nvCxnSpPr>
          <p:cNvPr id="5420" name="Google Shape;5420;p53"/>
          <p:cNvCxnSpPr>
            <a:stCxn id="5411" idx="5"/>
            <a:endCxn id="5410" idx="2"/>
          </p:cNvCxnSpPr>
          <p:nvPr/>
        </p:nvCxnSpPr>
        <p:spPr>
          <a:xfrm>
            <a:off x="2968138" y="2314189"/>
            <a:ext cx="1517700" cy="1563600"/>
          </a:xfrm>
          <a:prstGeom prst="straightConnector1">
            <a:avLst/>
          </a:prstGeom>
          <a:noFill/>
          <a:ln cap="flat" cmpd="sng" w="9525">
            <a:solidFill>
              <a:schemeClr val="dk2"/>
            </a:solidFill>
            <a:prstDash val="solid"/>
            <a:round/>
            <a:headEnd len="med" w="med" type="none"/>
            <a:tailEnd len="med" w="med" type="triangle"/>
          </a:ln>
        </p:spPr>
      </p:cxnSp>
      <p:cxnSp>
        <p:nvCxnSpPr>
          <p:cNvPr id="5421" name="Google Shape;5421;p53"/>
          <p:cNvCxnSpPr>
            <a:stCxn id="5412" idx="6"/>
            <a:endCxn id="5404" idx="2"/>
          </p:cNvCxnSpPr>
          <p:nvPr/>
        </p:nvCxnSpPr>
        <p:spPr>
          <a:xfrm flipH="1" rot="10800000">
            <a:off x="2979781" y="2096394"/>
            <a:ext cx="1506300" cy="461100"/>
          </a:xfrm>
          <a:prstGeom prst="straightConnector1">
            <a:avLst/>
          </a:prstGeom>
          <a:noFill/>
          <a:ln cap="flat" cmpd="sng" w="9525">
            <a:solidFill>
              <a:schemeClr val="dk2"/>
            </a:solidFill>
            <a:prstDash val="solid"/>
            <a:round/>
            <a:headEnd len="med" w="med" type="none"/>
            <a:tailEnd len="med" w="med" type="triangle"/>
          </a:ln>
        </p:spPr>
      </p:cxnSp>
      <p:cxnSp>
        <p:nvCxnSpPr>
          <p:cNvPr id="5422" name="Google Shape;5422;p53"/>
          <p:cNvCxnSpPr>
            <a:stCxn id="5412" idx="6"/>
            <a:endCxn id="5405" idx="2"/>
          </p:cNvCxnSpPr>
          <p:nvPr/>
        </p:nvCxnSpPr>
        <p:spPr>
          <a:xfrm>
            <a:off x="2979781" y="2557494"/>
            <a:ext cx="1506300" cy="429600"/>
          </a:xfrm>
          <a:prstGeom prst="straightConnector1">
            <a:avLst/>
          </a:prstGeom>
          <a:noFill/>
          <a:ln cap="flat" cmpd="sng" w="9525">
            <a:solidFill>
              <a:schemeClr val="dk2"/>
            </a:solidFill>
            <a:prstDash val="solid"/>
            <a:round/>
            <a:headEnd len="med" w="med" type="none"/>
            <a:tailEnd len="med" w="med" type="triangle"/>
          </a:ln>
        </p:spPr>
      </p:cxnSp>
      <p:cxnSp>
        <p:nvCxnSpPr>
          <p:cNvPr id="5423" name="Google Shape;5423;p53"/>
          <p:cNvCxnSpPr>
            <a:stCxn id="5412" idx="6"/>
            <a:endCxn id="5410" idx="2"/>
          </p:cNvCxnSpPr>
          <p:nvPr/>
        </p:nvCxnSpPr>
        <p:spPr>
          <a:xfrm>
            <a:off x="2979781" y="2557494"/>
            <a:ext cx="1506300" cy="1320300"/>
          </a:xfrm>
          <a:prstGeom prst="straightConnector1">
            <a:avLst/>
          </a:prstGeom>
          <a:noFill/>
          <a:ln cap="flat" cmpd="sng" w="9525">
            <a:solidFill>
              <a:schemeClr val="dk2"/>
            </a:solidFill>
            <a:prstDash val="solid"/>
            <a:round/>
            <a:headEnd len="med" w="med" type="none"/>
            <a:tailEnd len="med" w="med" type="triangle"/>
          </a:ln>
        </p:spPr>
      </p:cxnSp>
      <p:cxnSp>
        <p:nvCxnSpPr>
          <p:cNvPr id="5424" name="Google Shape;5424;p53"/>
          <p:cNvCxnSpPr>
            <a:stCxn id="5413" idx="6"/>
            <a:endCxn id="5404" idx="2"/>
          </p:cNvCxnSpPr>
          <p:nvPr/>
        </p:nvCxnSpPr>
        <p:spPr>
          <a:xfrm flipH="1" rot="10800000">
            <a:off x="2979781" y="2096581"/>
            <a:ext cx="1506300" cy="728400"/>
          </a:xfrm>
          <a:prstGeom prst="straightConnector1">
            <a:avLst/>
          </a:prstGeom>
          <a:noFill/>
          <a:ln cap="flat" cmpd="sng" w="9525">
            <a:solidFill>
              <a:schemeClr val="dk2"/>
            </a:solidFill>
            <a:prstDash val="solid"/>
            <a:round/>
            <a:headEnd len="med" w="med" type="none"/>
            <a:tailEnd len="med" w="med" type="triangle"/>
          </a:ln>
        </p:spPr>
      </p:cxnSp>
      <p:cxnSp>
        <p:nvCxnSpPr>
          <p:cNvPr id="5425" name="Google Shape;5425;p53"/>
          <p:cNvCxnSpPr>
            <a:stCxn id="5413" idx="6"/>
            <a:endCxn id="5405" idx="2"/>
          </p:cNvCxnSpPr>
          <p:nvPr/>
        </p:nvCxnSpPr>
        <p:spPr>
          <a:xfrm>
            <a:off x="2979781" y="2824981"/>
            <a:ext cx="1506300" cy="162300"/>
          </a:xfrm>
          <a:prstGeom prst="straightConnector1">
            <a:avLst/>
          </a:prstGeom>
          <a:noFill/>
          <a:ln cap="flat" cmpd="sng" w="9525">
            <a:solidFill>
              <a:schemeClr val="dk2"/>
            </a:solidFill>
            <a:prstDash val="solid"/>
            <a:round/>
            <a:headEnd len="med" w="med" type="none"/>
            <a:tailEnd len="med" w="med" type="triangle"/>
          </a:ln>
        </p:spPr>
      </p:cxnSp>
      <p:cxnSp>
        <p:nvCxnSpPr>
          <p:cNvPr id="5426" name="Google Shape;5426;p53"/>
          <p:cNvCxnSpPr>
            <a:stCxn id="5413" idx="6"/>
            <a:endCxn id="5410" idx="2"/>
          </p:cNvCxnSpPr>
          <p:nvPr/>
        </p:nvCxnSpPr>
        <p:spPr>
          <a:xfrm>
            <a:off x="2979781" y="2824981"/>
            <a:ext cx="1506300" cy="1053000"/>
          </a:xfrm>
          <a:prstGeom prst="straightConnector1">
            <a:avLst/>
          </a:prstGeom>
          <a:noFill/>
          <a:ln cap="flat" cmpd="sng" w="9525">
            <a:solidFill>
              <a:schemeClr val="dk2"/>
            </a:solidFill>
            <a:prstDash val="solid"/>
            <a:round/>
            <a:headEnd len="med" w="med" type="none"/>
            <a:tailEnd len="med" w="med" type="triangle"/>
          </a:ln>
        </p:spPr>
      </p:cxnSp>
      <p:cxnSp>
        <p:nvCxnSpPr>
          <p:cNvPr id="5427" name="Google Shape;5427;p53"/>
          <p:cNvCxnSpPr>
            <a:stCxn id="5414" idx="6"/>
            <a:endCxn id="5428" idx="1"/>
          </p:cNvCxnSpPr>
          <p:nvPr/>
        </p:nvCxnSpPr>
        <p:spPr>
          <a:xfrm flipH="1" rot="10800000">
            <a:off x="6490822" y="2557551"/>
            <a:ext cx="683700" cy="2100"/>
          </a:xfrm>
          <a:prstGeom prst="straightConnector1">
            <a:avLst/>
          </a:prstGeom>
          <a:noFill/>
          <a:ln cap="flat" cmpd="sng" w="19050">
            <a:solidFill>
              <a:schemeClr val="dk2"/>
            </a:solidFill>
            <a:prstDash val="solid"/>
            <a:round/>
            <a:headEnd len="med" w="med" type="none"/>
            <a:tailEnd len="med" w="med" type="triangle"/>
          </a:ln>
        </p:spPr>
      </p:cxnSp>
      <p:sp>
        <p:nvSpPr>
          <p:cNvPr id="5429" name="Google Shape;5429;p53"/>
          <p:cNvSpPr txBox="1"/>
          <p:nvPr/>
        </p:nvSpPr>
        <p:spPr>
          <a:xfrm>
            <a:off x="4217647" y="4362875"/>
            <a:ext cx="912600" cy="3762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A</a:t>
            </a:r>
            <a:r>
              <a:rPr baseline="30000" lang="en">
                <a:latin typeface="Consolas"/>
                <a:ea typeface="Consolas"/>
                <a:cs typeface="Consolas"/>
                <a:sym typeface="Consolas"/>
              </a:rPr>
              <a:t>[1]</a:t>
            </a:r>
            <a:endParaRPr baseline="30000">
              <a:latin typeface="Consolas"/>
              <a:ea typeface="Consolas"/>
              <a:cs typeface="Consolas"/>
              <a:sym typeface="Consolas"/>
            </a:endParaRPr>
          </a:p>
        </p:txBody>
      </p:sp>
      <p:sp>
        <p:nvSpPr>
          <p:cNvPr id="5430" name="Google Shape;5430;p53"/>
          <p:cNvSpPr txBox="1"/>
          <p:nvPr/>
        </p:nvSpPr>
        <p:spPr>
          <a:xfrm>
            <a:off x="6076972" y="4362875"/>
            <a:ext cx="912600" cy="3762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A</a:t>
            </a:r>
            <a:r>
              <a:rPr baseline="30000" lang="en">
                <a:latin typeface="Consolas"/>
                <a:ea typeface="Consolas"/>
                <a:cs typeface="Consolas"/>
                <a:sym typeface="Consolas"/>
              </a:rPr>
              <a:t>[2]</a:t>
            </a:r>
            <a:endParaRPr baseline="30000">
              <a:latin typeface="Consolas"/>
              <a:ea typeface="Consolas"/>
              <a:cs typeface="Consolas"/>
              <a:sym typeface="Consolas"/>
            </a:endParaRPr>
          </a:p>
        </p:txBody>
      </p:sp>
      <p:sp>
        <p:nvSpPr>
          <p:cNvPr id="5431" name="Google Shape;5431;p53"/>
          <p:cNvSpPr/>
          <p:nvPr/>
        </p:nvSpPr>
        <p:spPr>
          <a:xfrm>
            <a:off x="2795108" y="1609101"/>
            <a:ext cx="347100" cy="1971000"/>
          </a:xfrm>
          <a:prstGeom prst="leftBracket">
            <a:avLst>
              <a:gd fmla="val 8333"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2" name="Google Shape;5432;p53"/>
          <p:cNvSpPr txBox="1"/>
          <p:nvPr/>
        </p:nvSpPr>
        <p:spPr>
          <a:xfrm>
            <a:off x="2280100" y="2371550"/>
            <a:ext cx="452100" cy="3762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latin typeface="Consolas"/>
                <a:ea typeface="Consolas"/>
                <a:cs typeface="Consolas"/>
                <a:sym typeface="Consolas"/>
              </a:rPr>
              <a:t>X</a:t>
            </a:r>
            <a:endParaRPr b="1" sz="1200">
              <a:latin typeface="Consolas"/>
              <a:ea typeface="Consolas"/>
              <a:cs typeface="Consolas"/>
              <a:sym typeface="Consolas"/>
            </a:endParaRPr>
          </a:p>
        </p:txBody>
      </p:sp>
      <p:cxnSp>
        <p:nvCxnSpPr>
          <p:cNvPr id="5433" name="Google Shape;5433;p53"/>
          <p:cNvCxnSpPr>
            <a:stCxn id="5410" idx="6"/>
            <a:endCxn id="5414" idx="2"/>
          </p:cNvCxnSpPr>
          <p:nvPr/>
        </p:nvCxnSpPr>
        <p:spPr>
          <a:xfrm flipH="1" rot="10800000">
            <a:off x="5079058" y="2559659"/>
            <a:ext cx="873000" cy="1318200"/>
          </a:xfrm>
          <a:prstGeom prst="straightConnector1">
            <a:avLst/>
          </a:prstGeom>
          <a:noFill/>
          <a:ln cap="flat" cmpd="sng" w="9525">
            <a:solidFill>
              <a:schemeClr val="dk2"/>
            </a:solidFill>
            <a:prstDash val="solid"/>
            <a:round/>
            <a:headEnd len="med" w="med" type="none"/>
            <a:tailEnd len="med" w="med" type="triangle"/>
          </a:ln>
        </p:spPr>
      </p:cxnSp>
      <p:cxnSp>
        <p:nvCxnSpPr>
          <p:cNvPr id="5434" name="Google Shape;5434;p53"/>
          <p:cNvCxnSpPr>
            <a:stCxn id="5405" idx="6"/>
            <a:endCxn id="5414" idx="2"/>
          </p:cNvCxnSpPr>
          <p:nvPr/>
        </p:nvCxnSpPr>
        <p:spPr>
          <a:xfrm flipH="1" rot="10800000">
            <a:off x="5079058" y="2559686"/>
            <a:ext cx="873000" cy="427500"/>
          </a:xfrm>
          <a:prstGeom prst="straightConnector1">
            <a:avLst/>
          </a:prstGeom>
          <a:noFill/>
          <a:ln cap="flat" cmpd="sng" w="9525">
            <a:solidFill>
              <a:schemeClr val="dk2"/>
            </a:solidFill>
            <a:prstDash val="solid"/>
            <a:round/>
            <a:headEnd len="med" w="med" type="none"/>
            <a:tailEnd len="med" w="med" type="triangle"/>
          </a:ln>
        </p:spPr>
      </p:cxnSp>
      <p:cxnSp>
        <p:nvCxnSpPr>
          <p:cNvPr id="5435" name="Google Shape;5435;p53"/>
          <p:cNvCxnSpPr>
            <a:stCxn id="5404" idx="6"/>
            <a:endCxn id="5414" idx="2"/>
          </p:cNvCxnSpPr>
          <p:nvPr/>
        </p:nvCxnSpPr>
        <p:spPr>
          <a:xfrm>
            <a:off x="5079058" y="2096513"/>
            <a:ext cx="873000" cy="463200"/>
          </a:xfrm>
          <a:prstGeom prst="straightConnector1">
            <a:avLst/>
          </a:prstGeom>
          <a:noFill/>
          <a:ln cap="flat" cmpd="sng" w="9525">
            <a:solidFill>
              <a:schemeClr val="dk2"/>
            </a:solidFill>
            <a:prstDash val="solid"/>
            <a:round/>
            <a:headEnd len="med" w="med" type="none"/>
            <a:tailEnd len="med" w="med" type="triangle"/>
          </a:ln>
        </p:spPr>
      </p:cxnSp>
      <p:cxnSp>
        <p:nvCxnSpPr>
          <p:cNvPr id="5436" name="Google Shape;5436;p53"/>
          <p:cNvCxnSpPr>
            <a:stCxn id="5403" idx="6"/>
            <a:endCxn id="5414" idx="2"/>
          </p:cNvCxnSpPr>
          <p:nvPr/>
        </p:nvCxnSpPr>
        <p:spPr>
          <a:xfrm>
            <a:off x="5079058" y="1205841"/>
            <a:ext cx="873000" cy="1353900"/>
          </a:xfrm>
          <a:prstGeom prst="straightConnector1">
            <a:avLst/>
          </a:prstGeom>
          <a:noFill/>
          <a:ln cap="flat" cmpd="sng" w="9525">
            <a:solidFill>
              <a:schemeClr val="dk2"/>
            </a:solidFill>
            <a:prstDash val="solid"/>
            <a:round/>
            <a:headEnd len="med" w="med" type="none"/>
            <a:tailEnd len="med" w="med" type="triangle"/>
          </a:ln>
        </p:spPr>
      </p:cxnSp>
      <p:sp>
        <p:nvSpPr>
          <p:cNvPr id="5428" name="Google Shape;5428;p53"/>
          <p:cNvSpPr txBox="1"/>
          <p:nvPr/>
        </p:nvSpPr>
        <p:spPr>
          <a:xfrm>
            <a:off x="7174525" y="2369400"/>
            <a:ext cx="452100" cy="3762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1100">
                <a:latin typeface="Consolas"/>
                <a:ea typeface="Consolas"/>
                <a:cs typeface="Consolas"/>
                <a:sym typeface="Consolas"/>
              </a:rPr>
              <a:t>Ŷ</a:t>
            </a:r>
            <a:endParaRPr b="1" sz="1200">
              <a:latin typeface="Consolas"/>
              <a:ea typeface="Consolas"/>
              <a:cs typeface="Consolas"/>
              <a:sym typeface="Consolas"/>
            </a:endParaRPr>
          </a:p>
        </p:txBody>
      </p:sp>
      <p:sp>
        <p:nvSpPr>
          <p:cNvPr id="5437" name="Google Shape;5437;p53"/>
          <p:cNvSpPr txBox="1"/>
          <p:nvPr/>
        </p:nvSpPr>
        <p:spPr>
          <a:xfrm rot="-5400000">
            <a:off x="180150" y="2162700"/>
            <a:ext cx="3033000" cy="50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One hidden layer neural network</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41" name="Shape 5441"/>
        <p:cNvGrpSpPr/>
        <p:nvPr/>
      </p:nvGrpSpPr>
      <p:grpSpPr>
        <a:xfrm>
          <a:off x="0" y="0"/>
          <a:ext cx="0" cy="0"/>
          <a:chOff x="0" y="0"/>
          <a:chExt cx="0" cy="0"/>
        </a:xfrm>
      </p:grpSpPr>
      <p:sp>
        <p:nvSpPr>
          <p:cNvPr id="5442" name="Google Shape;5442;p54"/>
          <p:cNvSpPr/>
          <p:nvPr/>
        </p:nvSpPr>
        <p:spPr>
          <a:xfrm>
            <a:off x="3876358" y="419063"/>
            <a:ext cx="593100" cy="6117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100">
                <a:solidFill>
                  <a:schemeClr val="dk1"/>
                </a:solidFill>
              </a:rPr>
              <a:t>a</a:t>
            </a:r>
            <a:r>
              <a:rPr baseline="30000" lang="en" sz="1100">
                <a:solidFill>
                  <a:schemeClr val="dk1"/>
                </a:solidFill>
              </a:rPr>
              <a:t>[1]</a:t>
            </a:r>
            <a:r>
              <a:rPr baseline="-25000" lang="en" sz="1100">
                <a:solidFill>
                  <a:schemeClr val="dk1"/>
                </a:solidFill>
              </a:rPr>
              <a:t>1</a:t>
            </a:r>
            <a:endParaRPr sz="1600">
              <a:solidFill>
                <a:schemeClr val="dk1"/>
              </a:solidFill>
            </a:endParaRPr>
          </a:p>
        </p:txBody>
      </p:sp>
      <p:sp>
        <p:nvSpPr>
          <p:cNvPr id="5443" name="Google Shape;5443;p54"/>
          <p:cNvSpPr/>
          <p:nvPr/>
        </p:nvSpPr>
        <p:spPr>
          <a:xfrm>
            <a:off x="3876358" y="1374011"/>
            <a:ext cx="593100" cy="6117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100">
                <a:solidFill>
                  <a:schemeClr val="dk1"/>
                </a:solidFill>
              </a:rPr>
              <a:t>a</a:t>
            </a:r>
            <a:r>
              <a:rPr baseline="30000" lang="en" sz="1100">
                <a:solidFill>
                  <a:schemeClr val="dk1"/>
                </a:solidFill>
              </a:rPr>
              <a:t>[1]</a:t>
            </a:r>
            <a:r>
              <a:rPr baseline="-25000" lang="en" sz="1100">
                <a:solidFill>
                  <a:schemeClr val="dk1"/>
                </a:solidFill>
              </a:rPr>
              <a:t>2</a:t>
            </a:r>
            <a:endParaRPr sz="1600">
              <a:solidFill>
                <a:schemeClr val="dk1"/>
              </a:solidFill>
            </a:endParaRPr>
          </a:p>
        </p:txBody>
      </p:sp>
      <p:sp>
        <p:nvSpPr>
          <p:cNvPr id="5444" name="Google Shape;5444;p54"/>
          <p:cNvSpPr txBox="1"/>
          <p:nvPr/>
        </p:nvSpPr>
        <p:spPr>
          <a:xfrm>
            <a:off x="2280176" y="536825"/>
            <a:ext cx="538800" cy="37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x</a:t>
            </a:r>
            <a:r>
              <a:rPr baseline="-25000" lang="en">
                <a:latin typeface="Consolas"/>
                <a:ea typeface="Consolas"/>
                <a:cs typeface="Consolas"/>
                <a:sym typeface="Consolas"/>
              </a:rPr>
              <a:t>[1]</a:t>
            </a:r>
            <a:endParaRPr baseline="-25000">
              <a:latin typeface="Consolas"/>
              <a:ea typeface="Consolas"/>
              <a:cs typeface="Consolas"/>
              <a:sym typeface="Consolas"/>
            </a:endParaRPr>
          </a:p>
        </p:txBody>
      </p:sp>
      <p:sp>
        <p:nvSpPr>
          <p:cNvPr id="5445" name="Google Shape;5445;p54"/>
          <p:cNvSpPr/>
          <p:nvPr/>
        </p:nvSpPr>
        <p:spPr>
          <a:xfrm>
            <a:off x="5206047" y="921301"/>
            <a:ext cx="538800" cy="557700"/>
          </a:xfrm>
          <a:prstGeom prst="ellipse">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100">
                <a:solidFill>
                  <a:schemeClr val="dk1"/>
                </a:solidFill>
              </a:rPr>
              <a:t>a</a:t>
            </a:r>
            <a:r>
              <a:rPr baseline="30000" lang="en" sz="1100">
                <a:solidFill>
                  <a:schemeClr val="dk1"/>
                </a:solidFill>
              </a:rPr>
              <a:t>[2]</a:t>
            </a:r>
            <a:endParaRPr sz="1600">
              <a:solidFill>
                <a:schemeClr val="dk1"/>
              </a:solidFill>
            </a:endParaRPr>
          </a:p>
        </p:txBody>
      </p:sp>
      <p:cxnSp>
        <p:nvCxnSpPr>
          <p:cNvPr id="5446" name="Google Shape;5446;p54"/>
          <p:cNvCxnSpPr>
            <a:stCxn id="5445" idx="6"/>
            <a:endCxn id="5447" idx="1"/>
          </p:cNvCxnSpPr>
          <p:nvPr/>
        </p:nvCxnSpPr>
        <p:spPr>
          <a:xfrm>
            <a:off x="5744847" y="1200151"/>
            <a:ext cx="501900" cy="0"/>
          </a:xfrm>
          <a:prstGeom prst="straightConnector1">
            <a:avLst/>
          </a:prstGeom>
          <a:noFill/>
          <a:ln cap="flat" cmpd="sng" w="9525">
            <a:solidFill>
              <a:schemeClr val="dk2"/>
            </a:solidFill>
            <a:prstDash val="solid"/>
            <a:round/>
            <a:headEnd len="med" w="med" type="none"/>
            <a:tailEnd len="med" w="med" type="triangle"/>
          </a:ln>
        </p:spPr>
      </p:cxnSp>
      <p:cxnSp>
        <p:nvCxnSpPr>
          <p:cNvPr id="5448" name="Google Shape;5448;p54"/>
          <p:cNvCxnSpPr>
            <a:stCxn id="5443" idx="6"/>
            <a:endCxn id="5445" idx="2"/>
          </p:cNvCxnSpPr>
          <p:nvPr/>
        </p:nvCxnSpPr>
        <p:spPr>
          <a:xfrm flipH="1" rot="10800000">
            <a:off x="4469458" y="1200161"/>
            <a:ext cx="736500" cy="479700"/>
          </a:xfrm>
          <a:prstGeom prst="straightConnector1">
            <a:avLst/>
          </a:prstGeom>
          <a:noFill/>
          <a:ln cap="flat" cmpd="sng" w="9525">
            <a:solidFill>
              <a:schemeClr val="dk2"/>
            </a:solidFill>
            <a:prstDash val="solid"/>
            <a:round/>
            <a:headEnd len="med" w="med" type="none"/>
            <a:tailEnd len="med" w="med" type="triangle"/>
          </a:ln>
        </p:spPr>
      </p:cxnSp>
      <p:cxnSp>
        <p:nvCxnSpPr>
          <p:cNvPr id="5449" name="Google Shape;5449;p54"/>
          <p:cNvCxnSpPr>
            <a:stCxn id="5442" idx="6"/>
            <a:endCxn id="5445" idx="2"/>
          </p:cNvCxnSpPr>
          <p:nvPr/>
        </p:nvCxnSpPr>
        <p:spPr>
          <a:xfrm>
            <a:off x="4469458" y="724913"/>
            <a:ext cx="736500" cy="475200"/>
          </a:xfrm>
          <a:prstGeom prst="straightConnector1">
            <a:avLst/>
          </a:prstGeom>
          <a:noFill/>
          <a:ln cap="flat" cmpd="sng" w="9525">
            <a:solidFill>
              <a:schemeClr val="dk2"/>
            </a:solidFill>
            <a:prstDash val="solid"/>
            <a:round/>
            <a:headEnd len="med" w="med" type="none"/>
            <a:tailEnd len="med" w="med" type="triangle"/>
          </a:ln>
        </p:spPr>
      </p:cxnSp>
      <p:sp>
        <p:nvSpPr>
          <p:cNvPr id="5450" name="Google Shape;5450;p54"/>
          <p:cNvSpPr txBox="1"/>
          <p:nvPr/>
        </p:nvSpPr>
        <p:spPr>
          <a:xfrm>
            <a:off x="2280176" y="1491750"/>
            <a:ext cx="538800" cy="37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x</a:t>
            </a:r>
            <a:r>
              <a:rPr baseline="-25000" lang="en">
                <a:latin typeface="Consolas"/>
                <a:ea typeface="Consolas"/>
                <a:cs typeface="Consolas"/>
                <a:sym typeface="Consolas"/>
              </a:rPr>
              <a:t>[2]</a:t>
            </a:r>
            <a:endParaRPr baseline="-25000">
              <a:latin typeface="Consolas"/>
              <a:ea typeface="Consolas"/>
              <a:cs typeface="Consolas"/>
              <a:sym typeface="Consolas"/>
            </a:endParaRPr>
          </a:p>
        </p:txBody>
      </p:sp>
      <p:cxnSp>
        <p:nvCxnSpPr>
          <p:cNvPr id="5451" name="Google Shape;5451;p54"/>
          <p:cNvCxnSpPr>
            <a:stCxn id="5444" idx="3"/>
            <a:endCxn id="5442" idx="2"/>
          </p:cNvCxnSpPr>
          <p:nvPr/>
        </p:nvCxnSpPr>
        <p:spPr>
          <a:xfrm>
            <a:off x="2818976" y="724925"/>
            <a:ext cx="1057500" cy="0"/>
          </a:xfrm>
          <a:prstGeom prst="straightConnector1">
            <a:avLst/>
          </a:prstGeom>
          <a:noFill/>
          <a:ln cap="flat" cmpd="sng" w="9525">
            <a:solidFill>
              <a:schemeClr val="dk2"/>
            </a:solidFill>
            <a:prstDash val="solid"/>
            <a:round/>
            <a:headEnd len="med" w="med" type="none"/>
            <a:tailEnd len="med" w="med" type="triangle"/>
          </a:ln>
        </p:spPr>
      </p:cxnSp>
      <p:cxnSp>
        <p:nvCxnSpPr>
          <p:cNvPr id="5452" name="Google Shape;5452;p54"/>
          <p:cNvCxnSpPr>
            <a:stCxn id="5450" idx="3"/>
            <a:endCxn id="5443" idx="2"/>
          </p:cNvCxnSpPr>
          <p:nvPr/>
        </p:nvCxnSpPr>
        <p:spPr>
          <a:xfrm>
            <a:off x="2818976" y="1679850"/>
            <a:ext cx="1057500" cy="0"/>
          </a:xfrm>
          <a:prstGeom prst="straightConnector1">
            <a:avLst/>
          </a:prstGeom>
          <a:noFill/>
          <a:ln cap="flat" cmpd="sng" w="9525">
            <a:solidFill>
              <a:schemeClr val="dk2"/>
            </a:solidFill>
            <a:prstDash val="solid"/>
            <a:round/>
            <a:headEnd len="med" w="med" type="none"/>
            <a:tailEnd len="med" w="med" type="triangle"/>
          </a:ln>
        </p:spPr>
      </p:cxnSp>
      <p:cxnSp>
        <p:nvCxnSpPr>
          <p:cNvPr id="5453" name="Google Shape;5453;p54"/>
          <p:cNvCxnSpPr>
            <a:stCxn id="5444" idx="3"/>
            <a:endCxn id="5443" idx="2"/>
          </p:cNvCxnSpPr>
          <p:nvPr/>
        </p:nvCxnSpPr>
        <p:spPr>
          <a:xfrm>
            <a:off x="2818976" y="724925"/>
            <a:ext cx="1057500" cy="954900"/>
          </a:xfrm>
          <a:prstGeom prst="straightConnector1">
            <a:avLst/>
          </a:prstGeom>
          <a:noFill/>
          <a:ln cap="flat" cmpd="sng" w="9525">
            <a:solidFill>
              <a:schemeClr val="dk2"/>
            </a:solidFill>
            <a:prstDash val="solid"/>
            <a:round/>
            <a:headEnd len="med" w="med" type="none"/>
            <a:tailEnd len="med" w="med" type="triangle"/>
          </a:ln>
        </p:spPr>
      </p:cxnSp>
      <p:cxnSp>
        <p:nvCxnSpPr>
          <p:cNvPr id="5454" name="Google Shape;5454;p54"/>
          <p:cNvCxnSpPr>
            <a:stCxn id="5450" idx="3"/>
            <a:endCxn id="5442" idx="2"/>
          </p:cNvCxnSpPr>
          <p:nvPr/>
        </p:nvCxnSpPr>
        <p:spPr>
          <a:xfrm flipH="1" rot="10800000">
            <a:off x="2818976" y="724950"/>
            <a:ext cx="1057500" cy="954900"/>
          </a:xfrm>
          <a:prstGeom prst="straightConnector1">
            <a:avLst/>
          </a:prstGeom>
          <a:noFill/>
          <a:ln cap="flat" cmpd="sng" w="9525">
            <a:solidFill>
              <a:schemeClr val="dk2"/>
            </a:solidFill>
            <a:prstDash val="solid"/>
            <a:round/>
            <a:headEnd len="med" w="med" type="none"/>
            <a:tailEnd len="med" w="med" type="triangle"/>
          </a:ln>
        </p:spPr>
      </p:cxnSp>
      <p:grpSp>
        <p:nvGrpSpPr>
          <p:cNvPr id="5455" name="Google Shape;5455;p54"/>
          <p:cNvGrpSpPr/>
          <p:nvPr/>
        </p:nvGrpSpPr>
        <p:grpSpPr>
          <a:xfrm>
            <a:off x="1283000" y="2571753"/>
            <a:ext cx="6225127" cy="1733100"/>
            <a:chOff x="1283000" y="2571753"/>
            <a:chExt cx="6225127" cy="1733100"/>
          </a:xfrm>
        </p:grpSpPr>
        <p:sp>
          <p:nvSpPr>
            <p:cNvPr id="5456" name="Google Shape;5456;p54"/>
            <p:cNvSpPr/>
            <p:nvPr/>
          </p:nvSpPr>
          <p:spPr>
            <a:xfrm>
              <a:off x="2185252" y="2571753"/>
              <a:ext cx="467400" cy="4752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5457" name="Google Shape;5457;p54"/>
            <p:cNvSpPr/>
            <p:nvPr/>
          </p:nvSpPr>
          <p:spPr>
            <a:xfrm>
              <a:off x="2185252" y="3200703"/>
              <a:ext cx="467400" cy="4752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5458" name="Google Shape;5458;p54"/>
            <p:cNvSpPr/>
            <p:nvPr/>
          </p:nvSpPr>
          <p:spPr>
            <a:xfrm>
              <a:off x="2186602" y="3829653"/>
              <a:ext cx="467400" cy="4752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5459" name="Google Shape;5459;p54"/>
            <p:cNvSpPr/>
            <p:nvPr/>
          </p:nvSpPr>
          <p:spPr>
            <a:xfrm>
              <a:off x="3123571" y="2571753"/>
              <a:ext cx="467400" cy="4752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5460" name="Google Shape;5460;p54"/>
            <p:cNvSpPr/>
            <p:nvPr/>
          </p:nvSpPr>
          <p:spPr>
            <a:xfrm>
              <a:off x="3123571" y="3200703"/>
              <a:ext cx="467400" cy="4752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5461" name="Google Shape;5461;p54"/>
            <p:cNvSpPr/>
            <p:nvPr/>
          </p:nvSpPr>
          <p:spPr>
            <a:xfrm>
              <a:off x="3124921" y="3829653"/>
              <a:ext cx="467400" cy="4752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5462" name="Google Shape;5462;p54"/>
            <p:cNvSpPr/>
            <p:nvPr/>
          </p:nvSpPr>
          <p:spPr>
            <a:xfrm>
              <a:off x="4061889" y="2571753"/>
              <a:ext cx="467400" cy="4752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5463" name="Google Shape;5463;p54"/>
            <p:cNvSpPr/>
            <p:nvPr/>
          </p:nvSpPr>
          <p:spPr>
            <a:xfrm>
              <a:off x="4061889" y="3200703"/>
              <a:ext cx="467400" cy="4752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5464" name="Google Shape;5464;p54"/>
            <p:cNvSpPr/>
            <p:nvPr/>
          </p:nvSpPr>
          <p:spPr>
            <a:xfrm>
              <a:off x="4063239" y="3829653"/>
              <a:ext cx="467400" cy="4752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5465" name="Google Shape;5465;p54"/>
            <p:cNvSpPr/>
            <p:nvPr/>
          </p:nvSpPr>
          <p:spPr>
            <a:xfrm>
              <a:off x="5000208" y="2571753"/>
              <a:ext cx="467400" cy="4752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5466" name="Google Shape;5466;p54"/>
            <p:cNvSpPr/>
            <p:nvPr/>
          </p:nvSpPr>
          <p:spPr>
            <a:xfrm>
              <a:off x="5000208" y="3200703"/>
              <a:ext cx="467400" cy="4752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5467" name="Google Shape;5467;p54"/>
            <p:cNvSpPr/>
            <p:nvPr/>
          </p:nvSpPr>
          <p:spPr>
            <a:xfrm>
              <a:off x="5001558" y="3829653"/>
              <a:ext cx="467400" cy="4752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5468" name="Google Shape;5468;p54"/>
            <p:cNvSpPr/>
            <p:nvPr/>
          </p:nvSpPr>
          <p:spPr>
            <a:xfrm>
              <a:off x="5938527" y="2571753"/>
              <a:ext cx="467400" cy="4752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5469" name="Google Shape;5469;p54"/>
            <p:cNvSpPr/>
            <p:nvPr/>
          </p:nvSpPr>
          <p:spPr>
            <a:xfrm>
              <a:off x="5938527" y="3200703"/>
              <a:ext cx="467400" cy="4752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5470" name="Google Shape;5470;p54"/>
            <p:cNvSpPr/>
            <p:nvPr/>
          </p:nvSpPr>
          <p:spPr>
            <a:xfrm>
              <a:off x="5939877" y="3829653"/>
              <a:ext cx="467400" cy="4752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cxnSp>
          <p:nvCxnSpPr>
            <p:cNvPr id="5471" name="Google Shape;5471;p54"/>
            <p:cNvCxnSpPr>
              <a:stCxn id="5456" idx="6"/>
              <a:endCxn id="5459" idx="2"/>
            </p:cNvCxnSpPr>
            <p:nvPr/>
          </p:nvCxnSpPr>
          <p:spPr>
            <a:xfrm>
              <a:off x="2652652" y="2809353"/>
              <a:ext cx="471000" cy="0"/>
            </a:xfrm>
            <a:prstGeom prst="straightConnector1">
              <a:avLst/>
            </a:prstGeom>
            <a:noFill/>
            <a:ln cap="flat" cmpd="sng" w="9525">
              <a:solidFill>
                <a:schemeClr val="dk2"/>
              </a:solidFill>
              <a:prstDash val="solid"/>
              <a:round/>
              <a:headEnd len="med" w="med" type="none"/>
              <a:tailEnd len="med" w="med" type="triangle"/>
            </a:ln>
          </p:spPr>
        </p:cxnSp>
        <p:cxnSp>
          <p:nvCxnSpPr>
            <p:cNvPr id="5472" name="Google Shape;5472;p54"/>
            <p:cNvCxnSpPr>
              <a:stCxn id="5456" idx="6"/>
              <a:endCxn id="5460" idx="2"/>
            </p:cNvCxnSpPr>
            <p:nvPr/>
          </p:nvCxnSpPr>
          <p:spPr>
            <a:xfrm>
              <a:off x="2652652" y="2809353"/>
              <a:ext cx="471000" cy="628800"/>
            </a:xfrm>
            <a:prstGeom prst="straightConnector1">
              <a:avLst/>
            </a:prstGeom>
            <a:noFill/>
            <a:ln cap="flat" cmpd="sng" w="9525">
              <a:solidFill>
                <a:schemeClr val="dk2"/>
              </a:solidFill>
              <a:prstDash val="solid"/>
              <a:round/>
              <a:headEnd len="med" w="med" type="none"/>
              <a:tailEnd len="med" w="med" type="triangle"/>
            </a:ln>
          </p:spPr>
        </p:cxnSp>
        <p:cxnSp>
          <p:nvCxnSpPr>
            <p:cNvPr id="5473" name="Google Shape;5473;p54"/>
            <p:cNvCxnSpPr>
              <a:endCxn id="5461" idx="2"/>
            </p:cNvCxnSpPr>
            <p:nvPr/>
          </p:nvCxnSpPr>
          <p:spPr>
            <a:xfrm>
              <a:off x="2652721" y="2809353"/>
              <a:ext cx="472200" cy="1257900"/>
            </a:xfrm>
            <a:prstGeom prst="straightConnector1">
              <a:avLst/>
            </a:prstGeom>
            <a:noFill/>
            <a:ln cap="flat" cmpd="sng" w="9525">
              <a:solidFill>
                <a:schemeClr val="dk2"/>
              </a:solidFill>
              <a:prstDash val="solid"/>
              <a:round/>
              <a:headEnd len="med" w="med" type="none"/>
              <a:tailEnd len="med" w="med" type="triangle"/>
            </a:ln>
          </p:spPr>
        </p:cxnSp>
        <p:cxnSp>
          <p:nvCxnSpPr>
            <p:cNvPr id="5474" name="Google Shape;5474;p54"/>
            <p:cNvCxnSpPr>
              <a:stCxn id="5457" idx="6"/>
              <a:endCxn id="5459" idx="2"/>
            </p:cNvCxnSpPr>
            <p:nvPr/>
          </p:nvCxnSpPr>
          <p:spPr>
            <a:xfrm flipH="1" rot="10800000">
              <a:off x="2652652" y="2809503"/>
              <a:ext cx="471000" cy="628800"/>
            </a:xfrm>
            <a:prstGeom prst="straightConnector1">
              <a:avLst/>
            </a:prstGeom>
            <a:noFill/>
            <a:ln cap="flat" cmpd="sng" w="9525">
              <a:solidFill>
                <a:schemeClr val="dk2"/>
              </a:solidFill>
              <a:prstDash val="solid"/>
              <a:round/>
              <a:headEnd len="med" w="med" type="none"/>
              <a:tailEnd len="med" w="med" type="triangle"/>
            </a:ln>
          </p:spPr>
        </p:cxnSp>
        <p:cxnSp>
          <p:nvCxnSpPr>
            <p:cNvPr id="5475" name="Google Shape;5475;p54"/>
            <p:cNvCxnSpPr>
              <a:stCxn id="5457" idx="6"/>
              <a:endCxn id="5460" idx="2"/>
            </p:cNvCxnSpPr>
            <p:nvPr/>
          </p:nvCxnSpPr>
          <p:spPr>
            <a:xfrm>
              <a:off x="2652652" y="3438303"/>
              <a:ext cx="471000" cy="0"/>
            </a:xfrm>
            <a:prstGeom prst="straightConnector1">
              <a:avLst/>
            </a:prstGeom>
            <a:noFill/>
            <a:ln cap="flat" cmpd="sng" w="9525">
              <a:solidFill>
                <a:schemeClr val="dk2"/>
              </a:solidFill>
              <a:prstDash val="solid"/>
              <a:round/>
              <a:headEnd len="med" w="med" type="none"/>
              <a:tailEnd len="med" w="med" type="triangle"/>
            </a:ln>
          </p:spPr>
        </p:cxnSp>
        <p:cxnSp>
          <p:nvCxnSpPr>
            <p:cNvPr id="5476" name="Google Shape;5476;p54"/>
            <p:cNvCxnSpPr>
              <a:stCxn id="5457" idx="6"/>
              <a:endCxn id="5461" idx="2"/>
            </p:cNvCxnSpPr>
            <p:nvPr/>
          </p:nvCxnSpPr>
          <p:spPr>
            <a:xfrm>
              <a:off x="2652652" y="3438303"/>
              <a:ext cx="472200" cy="629100"/>
            </a:xfrm>
            <a:prstGeom prst="straightConnector1">
              <a:avLst/>
            </a:prstGeom>
            <a:noFill/>
            <a:ln cap="flat" cmpd="sng" w="9525">
              <a:solidFill>
                <a:schemeClr val="dk2"/>
              </a:solidFill>
              <a:prstDash val="solid"/>
              <a:round/>
              <a:headEnd len="med" w="med" type="none"/>
              <a:tailEnd len="med" w="med" type="triangle"/>
            </a:ln>
          </p:spPr>
        </p:cxnSp>
        <p:cxnSp>
          <p:nvCxnSpPr>
            <p:cNvPr id="5477" name="Google Shape;5477;p54"/>
            <p:cNvCxnSpPr>
              <a:stCxn id="5458" idx="6"/>
              <a:endCxn id="5459" idx="2"/>
            </p:cNvCxnSpPr>
            <p:nvPr/>
          </p:nvCxnSpPr>
          <p:spPr>
            <a:xfrm flipH="1" rot="10800000">
              <a:off x="2654002" y="2809353"/>
              <a:ext cx="469500" cy="1257900"/>
            </a:xfrm>
            <a:prstGeom prst="straightConnector1">
              <a:avLst/>
            </a:prstGeom>
            <a:noFill/>
            <a:ln cap="flat" cmpd="sng" w="9525">
              <a:solidFill>
                <a:schemeClr val="dk2"/>
              </a:solidFill>
              <a:prstDash val="solid"/>
              <a:round/>
              <a:headEnd len="med" w="med" type="none"/>
              <a:tailEnd len="med" w="med" type="triangle"/>
            </a:ln>
          </p:spPr>
        </p:cxnSp>
        <p:cxnSp>
          <p:nvCxnSpPr>
            <p:cNvPr id="5478" name="Google Shape;5478;p54"/>
            <p:cNvCxnSpPr>
              <a:stCxn id="5458" idx="6"/>
              <a:endCxn id="5460" idx="2"/>
            </p:cNvCxnSpPr>
            <p:nvPr/>
          </p:nvCxnSpPr>
          <p:spPr>
            <a:xfrm flipH="1" rot="10800000">
              <a:off x="2654002" y="3438153"/>
              <a:ext cx="469500" cy="629100"/>
            </a:xfrm>
            <a:prstGeom prst="straightConnector1">
              <a:avLst/>
            </a:prstGeom>
            <a:noFill/>
            <a:ln cap="flat" cmpd="sng" w="9525">
              <a:solidFill>
                <a:schemeClr val="dk2"/>
              </a:solidFill>
              <a:prstDash val="solid"/>
              <a:round/>
              <a:headEnd len="med" w="med" type="none"/>
              <a:tailEnd len="med" w="med" type="triangle"/>
            </a:ln>
          </p:spPr>
        </p:cxnSp>
        <p:cxnSp>
          <p:nvCxnSpPr>
            <p:cNvPr id="5479" name="Google Shape;5479;p54"/>
            <p:cNvCxnSpPr>
              <a:stCxn id="5458" idx="6"/>
              <a:endCxn id="5461" idx="2"/>
            </p:cNvCxnSpPr>
            <p:nvPr/>
          </p:nvCxnSpPr>
          <p:spPr>
            <a:xfrm>
              <a:off x="2654002" y="4067253"/>
              <a:ext cx="471000" cy="0"/>
            </a:xfrm>
            <a:prstGeom prst="straightConnector1">
              <a:avLst/>
            </a:prstGeom>
            <a:noFill/>
            <a:ln cap="flat" cmpd="sng" w="9525">
              <a:solidFill>
                <a:schemeClr val="dk2"/>
              </a:solidFill>
              <a:prstDash val="solid"/>
              <a:round/>
              <a:headEnd len="med" w="med" type="none"/>
              <a:tailEnd len="med" w="med" type="triangle"/>
            </a:ln>
          </p:spPr>
        </p:cxnSp>
        <p:cxnSp>
          <p:nvCxnSpPr>
            <p:cNvPr id="5480" name="Google Shape;5480;p54"/>
            <p:cNvCxnSpPr/>
            <p:nvPr/>
          </p:nvCxnSpPr>
          <p:spPr>
            <a:xfrm>
              <a:off x="3591602" y="2809278"/>
              <a:ext cx="471000" cy="0"/>
            </a:xfrm>
            <a:prstGeom prst="straightConnector1">
              <a:avLst/>
            </a:prstGeom>
            <a:noFill/>
            <a:ln cap="flat" cmpd="sng" w="9525">
              <a:solidFill>
                <a:schemeClr val="dk2"/>
              </a:solidFill>
              <a:prstDash val="solid"/>
              <a:round/>
              <a:headEnd len="med" w="med" type="none"/>
              <a:tailEnd len="med" w="med" type="triangle"/>
            </a:ln>
          </p:spPr>
        </p:cxnSp>
        <p:cxnSp>
          <p:nvCxnSpPr>
            <p:cNvPr id="5481" name="Google Shape;5481;p54"/>
            <p:cNvCxnSpPr/>
            <p:nvPr/>
          </p:nvCxnSpPr>
          <p:spPr>
            <a:xfrm>
              <a:off x="3591602" y="2809278"/>
              <a:ext cx="471000" cy="628800"/>
            </a:xfrm>
            <a:prstGeom prst="straightConnector1">
              <a:avLst/>
            </a:prstGeom>
            <a:noFill/>
            <a:ln cap="flat" cmpd="sng" w="9525">
              <a:solidFill>
                <a:schemeClr val="dk2"/>
              </a:solidFill>
              <a:prstDash val="solid"/>
              <a:round/>
              <a:headEnd len="med" w="med" type="none"/>
              <a:tailEnd len="med" w="med" type="triangle"/>
            </a:ln>
          </p:spPr>
        </p:cxnSp>
        <p:cxnSp>
          <p:nvCxnSpPr>
            <p:cNvPr id="5482" name="Google Shape;5482;p54"/>
            <p:cNvCxnSpPr/>
            <p:nvPr/>
          </p:nvCxnSpPr>
          <p:spPr>
            <a:xfrm>
              <a:off x="3591671" y="2809278"/>
              <a:ext cx="472200" cy="1257900"/>
            </a:xfrm>
            <a:prstGeom prst="straightConnector1">
              <a:avLst/>
            </a:prstGeom>
            <a:noFill/>
            <a:ln cap="flat" cmpd="sng" w="9525">
              <a:solidFill>
                <a:schemeClr val="dk2"/>
              </a:solidFill>
              <a:prstDash val="solid"/>
              <a:round/>
              <a:headEnd len="med" w="med" type="none"/>
              <a:tailEnd len="med" w="med" type="triangle"/>
            </a:ln>
          </p:spPr>
        </p:cxnSp>
        <p:cxnSp>
          <p:nvCxnSpPr>
            <p:cNvPr id="5483" name="Google Shape;5483;p54"/>
            <p:cNvCxnSpPr/>
            <p:nvPr/>
          </p:nvCxnSpPr>
          <p:spPr>
            <a:xfrm flipH="1" rot="10800000">
              <a:off x="3591602" y="2809428"/>
              <a:ext cx="471000" cy="628800"/>
            </a:xfrm>
            <a:prstGeom prst="straightConnector1">
              <a:avLst/>
            </a:prstGeom>
            <a:noFill/>
            <a:ln cap="flat" cmpd="sng" w="9525">
              <a:solidFill>
                <a:schemeClr val="dk2"/>
              </a:solidFill>
              <a:prstDash val="solid"/>
              <a:round/>
              <a:headEnd len="med" w="med" type="none"/>
              <a:tailEnd len="med" w="med" type="triangle"/>
            </a:ln>
          </p:spPr>
        </p:cxnSp>
        <p:cxnSp>
          <p:nvCxnSpPr>
            <p:cNvPr id="5484" name="Google Shape;5484;p54"/>
            <p:cNvCxnSpPr/>
            <p:nvPr/>
          </p:nvCxnSpPr>
          <p:spPr>
            <a:xfrm>
              <a:off x="3591602" y="3438228"/>
              <a:ext cx="471000" cy="0"/>
            </a:xfrm>
            <a:prstGeom prst="straightConnector1">
              <a:avLst/>
            </a:prstGeom>
            <a:noFill/>
            <a:ln cap="flat" cmpd="sng" w="9525">
              <a:solidFill>
                <a:schemeClr val="dk2"/>
              </a:solidFill>
              <a:prstDash val="solid"/>
              <a:round/>
              <a:headEnd len="med" w="med" type="none"/>
              <a:tailEnd len="med" w="med" type="triangle"/>
            </a:ln>
          </p:spPr>
        </p:cxnSp>
        <p:cxnSp>
          <p:nvCxnSpPr>
            <p:cNvPr id="5485" name="Google Shape;5485;p54"/>
            <p:cNvCxnSpPr/>
            <p:nvPr/>
          </p:nvCxnSpPr>
          <p:spPr>
            <a:xfrm>
              <a:off x="3591602" y="3438228"/>
              <a:ext cx="472200" cy="629100"/>
            </a:xfrm>
            <a:prstGeom prst="straightConnector1">
              <a:avLst/>
            </a:prstGeom>
            <a:noFill/>
            <a:ln cap="flat" cmpd="sng" w="9525">
              <a:solidFill>
                <a:schemeClr val="dk2"/>
              </a:solidFill>
              <a:prstDash val="solid"/>
              <a:round/>
              <a:headEnd len="med" w="med" type="none"/>
              <a:tailEnd len="med" w="med" type="triangle"/>
            </a:ln>
          </p:spPr>
        </p:cxnSp>
        <p:cxnSp>
          <p:nvCxnSpPr>
            <p:cNvPr id="5486" name="Google Shape;5486;p54"/>
            <p:cNvCxnSpPr/>
            <p:nvPr/>
          </p:nvCxnSpPr>
          <p:spPr>
            <a:xfrm flipH="1" rot="10800000">
              <a:off x="3592952" y="2809278"/>
              <a:ext cx="469500" cy="1257900"/>
            </a:xfrm>
            <a:prstGeom prst="straightConnector1">
              <a:avLst/>
            </a:prstGeom>
            <a:noFill/>
            <a:ln cap="flat" cmpd="sng" w="9525">
              <a:solidFill>
                <a:schemeClr val="dk2"/>
              </a:solidFill>
              <a:prstDash val="solid"/>
              <a:round/>
              <a:headEnd len="med" w="med" type="none"/>
              <a:tailEnd len="med" w="med" type="triangle"/>
            </a:ln>
          </p:spPr>
        </p:cxnSp>
        <p:cxnSp>
          <p:nvCxnSpPr>
            <p:cNvPr id="5487" name="Google Shape;5487;p54"/>
            <p:cNvCxnSpPr/>
            <p:nvPr/>
          </p:nvCxnSpPr>
          <p:spPr>
            <a:xfrm flipH="1" rot="10800000">
              <a:off x="3592952" y="3438078"/>
              <a:ext cx="469500" cy="629100"/>
            </a:xfrm>
            <a:prstGeom prst="straightConnector1">
              <a:avLst/>
            </a:prstGeom>
            <a:noFill/>
            <a:ln cap="flat" cmpd="sng" w="9525">
              <a:solidFill>
                <a:schemeClr val="dk2"/>
              </a:solidFill>
              <a:prstDash val="solid"/>
              <a:round/>
              <a:headEnd len="med" w="med" type="none"/>
              <a:tailEnd len="med" w="med" type="triangle"/>
            </a:ln>
          </p:spPr>
        </p:cxnSp>
        <p:cxnSp>
          <p:nvCxnSpPr>
            <p:cNvPr id="5488" name="Google Shape;5488;p54"/>
            <p:cNvCxnSpPr/>
            <p:nvPr/>
          </p:nvCxnSpPr>
          <p:spPr>
            <a:xfrm>
              <a:off x="3592952" y="4067178"/>
              <a:ext cx="471000" cy="0"/>
            </a:xfrm>
            <a:prstGeom prst="straightConnector1">
              <a:avLst/>
            </a:prstGeom>
            <a:noFill/>
            <a:ln cap="flat" cmpd="sng" w="9525">
              <a:solidFill>
                <a:schemeClr val="dk2"/>
              </a:solidFill>
              <a:prstDash val="solid"/>
              <a:round/>
              <a:headEnd len="med" w="med" type="none"/>
              <a:tailEnd len="med" w="med" type="triangle"/>
            </a:ln>
          </p:spPr>
        </p:cxnSp>
        <p:cxnSp>
          <p:nvCxnSpPr>
            <p:cNvPr id="5489" name="Google Shape;5489;p54"/>
            <p:cNvCxnSpPr/>
            <p:nvPr/>
          </p:nvCxnSpPr>
          <p:spPr>
            <a:xfrm>
              <a:off x="4529927" y="2809278"/>
              <a:ext cx="471000" cy="0"/>
            </a:xfrm>
            <a:prstGeom prst="straightConnector1">
              <a:avLst/>
            </a:prstGeom>
            <a:noFill/>
            <a:ln cap="flat" cmpd="sng" w="9525">
              <a:solidFill>
                <a:schemeClr val="dk2"/>
              </a:solidFill>
              <a:prstDash val="solid"/>
              <a:round/>
              <a:headEnd len="med" w="med" type="none"/>
              <a:tailEnd len="med" w="med" type="triangle"/>
            </a:ln>
          </p:spPr>
        </p:cxnSp>
        <p:cxnSp>
          <p:nvCxnSpPr>
            <p:cNvPr id="5490" name="Google Shape;5490;p54"/>
            <p:cNvCxnSpPr/>
            <p:nvPr/>
          </p:nvCxnSpPr>
          <p:spPr>
            <a:xfrm>
              <a:off x="4529927" y="2809278"/>
              <a:ext cx="471000" cy="628800"/>
            </a:xfrm>
            <a:prstGeom prst="straightConnector1">
              <a:avLst/>
            </a:prstGeom>
            <a:noFill/>
            <a:ln cap="flat" cmpd="sng" w="9525">
              <a:solidFill>
                <a:schemeClr val="dk2"/>
              </a:solidFill>
              <a:prstDash val="solid"/>
              <a:round/>
              <a:headEnd len="med" w="med" type="none"/>
              <a:tailEnd len="med" w="med" type="triangle"/>
            </a:ln>
          </p:spPr>
        </p:cxnSp>
        <p:cxnSp>
          <p:nvCxnSpPr>
            <p:cNvPr id="5491" name="Google Shape;5491;p54"/>
            <p:cNvCxnSpPr/>
            <p:nvPr/>
          </p:nvCxnSpPr>
          <p:spPr>
            <a:xfrm>
              <a:off x="4529996" y="2809278"/>
              <a:ext cx="472200" cy="1257900"/>
            </a:xfrm>
            <a:prstGeom prst="straightConnector1">
              <a:avLst/>
            </a:prstGeom>
            <a:noFill/>
            <a:ln cap="flat" cmpd="sng" w="9525">
              <a:solidFill>
                <a:schemeClr val="dk2"/>
              </a:solidFill>
              <a:prstDash val="solid"/>
              <a:round/>
              <a:headEnd len="med" w="med" type="none"/>
              <a:tailEnd len="med" w="med" type="triangle"/>
            </a:ln>
          </p:spPr>
        </p:cxnSp>
        <p:cxnSp>
          <p:nvCxnSpPr>
            <p:cNvPr id="5492" name="Google Shape;5492;p54"/>
            <p:cNvCxnSpPr/>
            <p:nvPr/>
          </p:nvCxnSpPr>
          <p:spPr>
            <a:xfrm flipH="1" rot="10800000">
              <a:off x="4529927" y="2809428"/>
              <a:ext cx="471000" cy="628800"/>
            </a:xfrm>
            <a:prstGeom prst="straightConnector1">
              <a:avLst/>
            </a:prstGeom>
            <a:noFill/>
            <a:ln cap="flat" cmpd="sng" w="9525">
              <a:solidFill>
                <a:schemeClr val="dk2"/>
              </a:solidFill>
              <a:prstDash val="solid"/>
              <a:round/>
              <a:headEnd len="med" w="med" type="none"/>
              <a:tailEnd len="med" w="med" type="triangle"/>
            </a:ln>
          </p:spPr>
        </p:cxnSp>
        <p:cxnSp>
          <p:nvCxnSpPr>
            <p:cNvPr id="5493" name="Google Shape;5493;p54"/>
            <p:cNvCxnSpPr/>
            <p:nvPr/>
          </p:nvCxnSpPr>
          <p:spPr>
            <a:xfrm>
              <a:off x="4529927" y="3438228"/>
              <a:ext cx="471000" cy="0"/>
            </a:xfrm>
            <a:prstGeom prst="straightConnector1">
              <a:avLst/>
            </a:prstGeom>
            <a:noFill/>
            <a:ln cap="flat" cmpd="sng" w="9525">
              <a:solidFill>
                <a:schemeClr val="dk2"/>
              </a:solidFill>
              <a:prstDash val="solid"/>
              <a:round/>
              <a:headEnd len="med" w="med" type="none"/>
              <a:tailEnd len="med" w="med" type="triangle"/>
            </a:ln>
          </p:spPr>
        </p:cxnSp>
        <p:cxnSp>
          <p:nvCxnSpPr>
            <p:cNvPr id="5494" name="Google Shape;5494;p54"/>
            <p:cNvCxnSpPr/>
            <p:nvPr/>
          </p:nvCxnSpPr>
          <p:spPr>
            <a:xfrm>
              <a:off x="4529927" y="3438228"/>
              <a:ext cx="472200" cy="629100"/>
            </a:xfrm>
            <a:prstGeom prst="straightConnector1">
              <a:avLst/>
            </a:prstGeom>
            <a:noFill/>
            <a:ln cap="flat" cmpd="sng" w="9525">
              <a:solidFill>
                <a:schemeClr val="dk2"/>
              </a:solidFill>
              <a:prstDash val="solid"/>
              <a:round/>
              <a:headEnd len="med" w="med" type="none"/>
              <a:tailEnd len="med" w="med" type="triangle"/>
            </a:ln>
          </p:spPr>
        </p:cxnSp>
        <p:cxnSp>
          <p:nvCxnSpPr>
            <p:cNvPr id="5495" name="Google Shape;5495;p54"/>
            <p:cNvCxnSpPr/>
            <p:nvPr/>
          </p:nvCxnSpPr>
          <p:spPr>
            <a:xfrm flipH="1" rot="10800000">
              <a:off x="4531277" y="2809278"/>
              <a:ext cx="469500" cy="1257900"/>
            </a:xfrm>
            <a:prstGeom prst="straightConnector1">
              <a:avLst/>
            </a:prstGeom>
            <a:noFill/>
            <a:ln cap="flat" cmpd="sng" w="9525">
              <a:solidFill>
                <a:schemeClr val="dk2"/>
              </a:solidFill>
              <a:prstDash val="solid"/>
              <a:round/>
              <a:headEnd len="med" w="med" type="none"/>
              <a:tailEnd len="med" w="med" type="triangle"/>
            </a:ln>
          </p:spPr>
        </p:cxnSp>
        <p:cxnSp>
          <p:nvCxnSpPr>
            <p:cNvPr id="5496" name="Google Shape;5496;p54"/>
            <p:cNvCxnSpPr/>
            <p:nvPr/>
          </p:nvCxnSpPr>
          <p:spPr>
            <a:xfrm flipH="1" rot="10800000">
              <a:off x="4531277" y="3438078"/>
              <a:ext cx="469500" cy="629100"/>
            </a:xfrm>
            <a:prstGeom prst="straightConnector1">
              <a:avLst/>
            </a:prstGeom>
            <a:noFill/>
            <a:ln cap="flat" cmpd="sng" w="9525">
              <a:solidFill>
                <a:schemeClr val="dk2"/>
              </a:solidFill>
              <a:prstDash val="solid"/>
              <a:round/>
              <a:headEnd len="med" w="med" type="none"/>
              <a:tailEnd len="med" w="med" type="triangle"/>
            </a:ln>
          </p:spPr>
        </p:cxnSp>
        <p:cxnSp>
          <p:nvCxnSpPr>
            <p:cNvPr id="5497" name="Google Shape;5497;p54"/>
            <p:cNvCxnSpPr/>
            <p:nvPr/>
          </p:nvCxnSpPr>
          <p:spPr>
            <a:xfrm>
              <a:off x="4531277" y="4067178"/>
              <a:ext cx="471000" cy="0"/>
            </a:xfrm>
            <a:prstGeom prst="straightConnector1">
              <a:avLst/>
            </a:prstGeom>
            <a:noFill/>
            <a:ln cap="flat" cmpd="sng" w="9525">
              <a:solidFill>
                <a:schemeClr val="dk2"/>
              </a:solidFill>
              <a:prstDash val="solid"/>
              <a:round/>
              <a:headEnd len="med" w="med" type="none"/>
              <a:tailEnd len="med" w="med" type="triangle"/>
            </a:ln>
          </p:spPr>
        </p:cxnSp>
        <p:cxnSp>
          <p:nvCxnSpPr>
            <p:cNvPr id="5498" name="Google Shape;5498;p54"/>
            <p:cNvCxnSpPr/>
            <p:nvPr/>
          </p:nvCxnSpPr>
          <p:spPr>
            <a:xfrm>
              <a:off x="5468327" y="2809203"/>
              <a:ext cx="471000" cy="0"/>
            </a:xfrm>
            <a:prstGeom prst="straightConnector1">
              <a:avLst/>
            </a:prstGeom>
            <a:noFill/>
            <a:ln cap="flat" cmpd="sng" w="9525">
              <a:solidFill>
                <a:schemeClr val="dk2"/>
              </a:solidFill>
              <a:prstDash val="solid"/>
              <a:round/>
              <a:headEnd len="med" w="med" type="none"/>
              <a:tailEnd len="med" w="med" type="triangle"/>
            </a:ln>
          </p:spPr>
        </p:cxnSp>
        <p:cxnSp>
          <p:nvCxnSpPr>
            <p:cNvPr id="5499" name="Google Shape;5499;p54"/>
            <p:cNvCxnSpPr/>
            <p:nvPr/>
          </p:nvCxnSpPr>
          <p:spPr>
            <a:xfrm>
              <a:off x="5468327" y="2809203"/>
              <a:ext cx="471000" cy="628800"/>
            </a:xfrm>
            <a:prstGeom prst="straightConnector1">
              <a:avLst/>
            </a:prstGeom>
            <a:noFill/>
            <a:ln cap="flat" cmpd="sng" w="9525">
              <a:solidFill>
                <a:schemeClr val="dk2"/>
              </a:solidFill>
              <a:prstDash val="solid"/>
              <a:round/>
              <a:headEnd len="med" w="med" type="none"/>
              <a:tailEnd len="med" w="med" type="triangle"/>
            </a:ln>
          </p:spPr>
        </p:cxnSp>
        <p:cxnSp>
          <p:nvCxnSpPr>
            <p:cNvPr id="5500" name="Google Shape;5500;p54"/>
            <p:cNvCxnSpPr/>
            <p:nvPr/>
          </p:nvCxnSpPr>
          <p:spPr>
            <a:xfrm>
              <a:off x="5468396" y="2809203"/>
              <a:ext cx="472200" cy="1257900"/>
            </a:xfrm>
            <a:prstGeom prst="straightConnector1">
              <a:avLst/>
            </a:prstGeom>
            <a:noFill/>
            <a:ln cap="flat" cmpd="sng" w="9525">
              <a:solidFill>
                <a:schemeClr val="dk2"/>
              </a:solidFill>
              <a:prstDash val="solid"/>
              <a:round/>
              <a:headEnd len="med" w="med" type="none"/>
              <a:tailEnd len="med" w="med" type="triangle"/>
            </a:ln>
          </p:spPr>
        </p:cxnSp>
        <p:cxnSp>
          <p:nvCxnSpPr>
            <p:cNvPr id="5501" name="Google Shape;5501;p54"/>
            <p:cNvCxnSpPr/>
            <p:nvPr/>
          </p:nvCxnSpPr>
          <p:spPr>
            <a:xfrm flipH="1" rot="10800000">
              <a:off x="5468327" y="2809353"/>
              <a:ext cx="471000" cy="628800"/>
            </a:xfrm>
            <a:prstGeom prst="straightConnector1">
              <a:avLst/>
            </a:prstGeom>
            <a:noFill/>
            <a:ln cap="flat" cmpd="sng" w="9525">
              <a:solidFill>
                <a:schemeClr val="dk2"/>
              </a:solidFill>
              <a:prstDash val="solid"/>
              <a:round/>
              <a:headEnd len="med" w="med" type="none"/>
              <a:tailEnd len="med" w="med" type="triangle"/>
            </a:ln>
          </p:spPr>
        </p:cxnSp>
        <p:cxnSp>
          <p:nvCxnSpPr>
            <p:cNvPr id="5502" name="Google Shape;5502;p54"/>
            <p:cNvCxnSpPr/>
            <p:nvPr/>
          </p:nvCxnSpPr>
          <p:spPr>
            <a:xfrm>
              <a:off x="5468327" y="3438153"/>
              <a:ext cx="471000" cy="0"/>
            </a:xfrm>
            <a:prstGeom prst="straightConnector1">
              <a:avLst/>
            </a:prstGeom>
            <a:noFill/>
            <a:ln cap="flat" cmpd="sng" w="9525">
              <a:solidFill>
                <a:schemeClr val="dk2"/>
              </a:solidFill>
              <a:prstDash val="solid"/>
              <a:round/>
              <a:headEnd len="med" w="med" type="none"/>
              <a:tailEnd len="med" w="med" type="triangle"/>
            </a:ln>
          </p:spPr>
        </p:cxnSp>
        <p:cxnSp>
          <p:nvCxnSpPr>
            <p:cNvPr id="5503" name="Google Shape;5503;p54"/>
            <p:cNvCxnSpPr/>
            <p:nvPr/>
          </p:nvCxnSpPr>
          <p:spPr>
            <a:xfrm>
              <a:off x="5468327" y="3438153"/>
              <a:ext cx="472200" cy="629100"/>
            </a:xfrm>
            <a:prstGeom prst="straightConnector1">
              <a:avLst/>
            </a:prstGeom>
            <a:noFill/>
            <a:ln cap="flat" cmpd="sng" w="9525">
              <a:solidFill>
                <a:schemeClr val="dk2"/>
              </a:solidFill>
              <a:prstDash val="solid"/>
              <a:round/>
              <a:headEnd len="med" w="med" type="none"/>
              <a:tailEnd len="med" w="med" type="triangle"/>
            </a:ln>
          </p:spPr>
        </p:cxnSp>
        <p:cxnSp>
          <p:nvCxnSpPr>
            <p:cNvPr id="5504" name="Google Shape;5504;p54"/>
            <p:cNvCxnSpPr/>
            <p:nvPr/>
          </p:nvCxnSpPr>
          <p:spPr>
            <a:xfrm flipH="1" rot="10800000">
              <a:off x="5469677" y="2809203"/>
              <a:ext cx="469500" cy="1257900"/>
            </a:xfrm>
            <a:prstGeom prst="straightConnector1">
              <a:avLst/>
            </a:prstGeom>
            <a:noFill/>
            <a:ln cap="flat" cmpd="sng" w="9525">
              <a:solidFill>
                <a:schemeClr val="dk2"/>
              </a:solidFill>
              <a:prstDash val="solid"/>
              <a:round/>
              <a:headEnd len="med" w="med" type="none"/>
              <a:tailEnd len="med" w="med" type="triangle"/>
            </a:ln>
          </p:spPr>
        </p:cxnSp>
        <p:cxnSp>
          <p:nvCxnSpPr>
            <p:cNvPr id="5505" name="Google Shape;5505;p54"/>
            <p:cNvCxnSpPr/>
            <p:nvPr/>
          </p:nvCxnSpPr>
          <p:spPr>
            <a:xfrm flipH="1" rot="10800000">
              <a:off x="5469677" y="3438003"/>
              <a:ext cx="469500" cy="629100"/>
            </a:xfrm>
            <a:prstGeom prst="straightConnector1">
              <a:avLst/>
            </a:prstGeom>
            <a:noFill/>
            <a:ln cap="flat" cmpd="sng" w="9525">
              <a:solidFill>
                <a:schemeClr val="dk2"/>
              </a:solidFill>
              <a:prstDash val="solid"/>
              <a:round/>
              <a:headEnd len="med" w="med" type="none"/>
              <a:tailEnd len="med" w="med" type="triangle"/>
            </a:ln>
          </p:spPr>
        </p:cxnSp>
        <p:cxnSp>
          <p:nvCxnSpPr>
            <p:cNvPr id="5506" name="Google Shape;5506;p54"/>
            <p:cNvCxnSpPr/>
            <p:nvPr/>
          </p:nvCxnSpPr>
          <p:spPr>
            <a:xfrm>
              <a:off x="5469677" y="4067103"/>
              <a:ext cx="471000" cy="0"/>
            </a:xfrm>
            <a:prstGeom prst="straightConnector1">
              <a:avLst/>
            </a:prstGeom>
            <a:noFill/>
            <a:ln cap="flat" cmpd="sng" w="9525">
              <a:solidFill>
                <a:schemeClr val="dk2"/>
              </a:solidFill>
              <a:prstDash val="solid"/>
              <a:round/>
              <a:headEnd len="med" w="med" type="none"/>
              <a:tailEnd len="med" w="med" type="triangle"/>
            </a:ln>
          </p:spPr>
        </p:cxnSp>
        <p:cxnSp>
          <p:nvCxnSpPr>
            <p:cNvPr id="5507" name="Google Shape;5507;p54"/>
            <p:cNvCxnSpPr/>
            <p:nvPr/>
          </p:nvCxnSpPr>
          <p:spPr>
            <a:xfrm>
              <a:off x="1712827" y="2809278"/>
              <a:ext cx="471000" cy="0"/>
            </a:xfrm>
            <a:prstGeom prst="straightConnector1">
              <a:avLst/>
            </a:prstGeom>
            <a:noFill/>
            <a:ln cap="flat" cmpd="sng" w="9525">
              <a:solidFill>
                <a:schemeClr val="dk2"/>
              </a:solidFill>
              <a:prstDash val="solid"/>
              <a:round/>
              <a:headEnd len="med" w="med" type="none"/>
              <a:tailEnd len="med" w="med" type="triangle"/>
            </a:ln>
          </p:spPr>
        </p:cxnSp>
        <p:cxnSp>
          <p:nvCxnSpPr>
            <p:cNvPr id="5508" name="Google Shape;5508;p54"/>
            <p:cNvCxnSpPr/>
            <p:nvPr/>
          </p:nvCxnSpPr>
          <p:spPr>
            <a:xfrm>
              <a:off x="1712827" y="2809278"/>
              <a:ext cx="471000" cy="628800"/>
            </a:xfrm>
            <a:prstGeom prst="straightConnector1">
              <a:avLst/>
            </a:prstGeom>
            <a:noFill/>
            <a:ln cap="flat" cmpd="sng" w="9525">
              <a:solidFill>
                <a:schemeClr val="dk2"/>
              </a:solidFill>
              <a:prstDash val="solid"/>
              <a:round/>
              <a:headEnd len="med" w="med" type="none"/>
              <a:tailEnd len="med" w="med" type="triangle"/>
            </a:ln>
          </p:spPr>
        </p:cxnSp>
        <p:cxnSp>
          <p:nvCxnSpPr>
            <p:cNvPr id="5509" name="Google Shape;5509;p54"/>
            <p:cNvCxnSpPr/>
            <p:nvPr/>
          </p:nvCxnSpPr>
          <p:spPr>
            <a:xfrm>
              <a:off x="1712896" y="2809278"/>
              <a:ext cx="472200" cy="1257900"/>
            </a:xfrm>
            <a:prstGeom prst="straightConnector1">
              <a:avLst/>
            </a:prstGeom>
            <a:noFill/>
            <a:ln cap="flat" cmpd="sng" w="9525">
              <a:solidFill>
                <a:schemeClr val="dk2"/>
              </a:solidFill>
              <a:prstDash val="solid"/>
              <a:round/>
              <a:headEnd len="med" w="med" type="none"/>
              <a:tailEnd len="med" w="med" type="triangle"/>
            </a:ln>
          </p:spPr>
        </p:cxnSp>
        <p:cxnSp>
          <p:nvCxnSpPr>
            <p:cNvPr id="5510" name="Google Shape;5510;p54"/>
            <p:cNvCxnSpPr/>
            <p:nvPr/>
          </p:nvCxnSpPr>
          <p:spPr>
            <a:xfrm flipH="1" rot="10800000">
              <a:off x="1712827" y="2809428"/>
              <a:ext cx="471000" cy="628800"/>
            </a:xfrm>
            <a:prstGeom prst="straightConnector1">
              <a:avLst/>
            </a:prstGeom>
            <a:noFill/>
            <a:ln cap="flat" cmpd="sng" w="9525">
              <a:solidFill>
                <a:schemeClr val="dk2"/>
              </a:solidFill>
              <a:prstDash val="solid"/>
              <a:round/>
              <a:headEnd len="med" w="med" type="none"/>
              <a:tailEnd len="med" w="med" type="triangle"/>
            </a:ln>
          </p:spPr>
        </p:cxnSp>
        <p:cxnSp>
          <p:nvCxnSpPr>
            <p:cNvPr id="5511" name="Google Shape;5511;p54"/>
            <p:cNvCxnSpPr/>
            <p:nvPr/>
          </p:nvCxnSpPr>
          <p:spPr>
            <a:xfrm>
              <a:off x="1712827" y="3438228"/>
              <a:ext cx="471000" cy="0"/>
            </a:xfrm>
            <a:prstGeom prst="straightConnector1">
              <a:avLst/>
            </a:prstGeom>
            <a:noFill/>
            <a:ln cap="flat" cmpd="sng" w="9525">
              <a:solidFill>
                <a:schemeClr val="dk2"/>
              </a:solidFill>
              <a:prstDash val="solid"/>
              <a:round/>
              <a:headEnd len="med" w="med" type="none"/>
              <a:tailEnd len="med" w="med" type="triangle"/>
            </a:ln>
          </p:spPr>
        </p:cxnSp>
        <p:cxnSp>
          <p:nvCxnSpPr>
            <p:cNvPr id="5512" name="Google Shape;5512;p54"/>
            <p:cNvCxnSpPr/>
            <p:nvPr/>
          </p:nvCxnSpPr>
          <p:spPr>
            <a:xfrm>
              <a:off x="1712827" y="3438228"/>
              <a:ext cx="472200" cy="629100"/>
            </a:xfrm>
            <a:prstGeom prst="straightConnector1">
              <a:avLst/>
            </a:prstGeom>
            <a:noFill/>
            <a:ln cap="flat" cmpd="sng" w="9525">
              <a:solidFill>
                <a:schemeClr val="dk2"/>
              </a:solidFill>
              <a:prstDash val="solid"/>
              <a:round/>
              <a:headEnd len="med" w="med" type="none"/>
              <a:tailEnd len="med" w="med" type="triangle"/>
            </a:ln>
          </p:spPr>
        </p:cxnSp>
        <p:cxnSp>
          <p:nvCxnSpPr>
            <p:cNvPr id="5513" name="Google Shape;5513;p54"/>
            <p:cNvCxnSpPr/>
            <p:nvPr/>
          </p:nvCxnSpPr>
          <p:spPr>
            <a:xfrm flipH="1" rot="10800000">
              <a:off x="1714177" y="2809278"/>
              <a:ext cx="469500" cy="1257900"/>
            </a:xfrm>
            <a:prstGeom prst="straightConnector1">
              <a:avLst/>
            </a:prstGeom>
            <a:noFill/>
            <a:ln cap="flat" cmpd="sng" w="9525">
              <a:solidFill>
                <a:schemeClr val="dk2"/>
              </a:solidFill>
              <a:prstDash val="solid"/>
              <a:round/>
              <a:headEnd len="med" w="med" type="none"/>
              <a:tailEnd len="med" w="med" type="triangle"/>
            </a:ln>
          </p:spPr>
        </p:cxnSp>
        <p:cxnSp>
          <p:nvCxnSpPr>
            <p:cNvPr id="5514" name="Google Shape;5514;p54"/>
            <p:cNvCxnSpPr/>
            <p:nvPr/>
          </p:nvCxnSpPr>
          <p:spPr>
            <a:xfrm flipH="1" rot="10800000">
              <a:off x="1714177" y="3438078"/>
              <a:ext cx="469500" cy="629100"/>
            </a:xfrm>
            <a:prstGeom prst="straightConnector1">
              <a:avLst/>
            </a:prstGeom>
            <a:noFill/>
            <a:ln cap="flat" cmpd="sng" w="9525">
              <a:solidFill>
                <a:schemeClr val="dk2"/>
              </a:solidFill>
              <a:prstDash val="solid"/>
              <a:round/>
              <a:headEnd len="med" w="med" type="none"/>
              <a:tailEnd len="med" w="med" type="triangle"/>
            </a:ln>
          </p:spPr>
        </p:cxnSp>
        <p:cxnSp>
          <p:nvCxnSpPr>
            <p:cNvPr id="5515" name="Google Shape;5515;p54"/>
            <p:cNvCxnSpPr/>
            <p:nvPr/>
          </p:nvCxnSpPr>
          <p:spPr>
            <a:xfrm>
              <a:off x="1714177" y="4067178"/>
              <a:ext cx="471000" cy="0"/>
            </a:xfrm>
            <a:prstGeom prst="straightConnector1">
              <a:avLst/>
            </a:prstGeom>
            <a:noFill/>
            <a:ln cap="flat" cmpd="sng" w="9525">
              <a:solidFill>
                <a:schemeClr val="dk2"/>
              </a:solidFill>
              <a:prstDash val="solid"/>
              <a:round/>
              <a:headEnd len="med" w="med" type="none"/>
              <a:tailEnd len="med" w="med" type="triangle"/>
            </a:ln>
          </p:spPr>
        </p:cxnSp>
        <p:sp>
          <p:nvSpPr>
            <p:cNvPr id="5516" name="Google Shape;5516;p54"/>
            <p:cNvSpPr/>
            <p:nvPr/>
          </p:nvSpPr>
          <p:spPr>
            <a:xfrm>
              <a:off x="6711627" y="3200553"/>
              <a:ext cx="467400" cy="475200"/>
            </a:xfrm>
            <a:prstGeom prst="ellipse">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cxnSp>
          <p:nvCxnSpPr>
            <p:cNvPr id="5517" name="Google Shape;5517;p54"/>
            <p:cNvCxnSpPr>
              <a:stCxn id="5468" idx="6"/>
              <a:endCxn id="5516" idx="1"/>
            </p:cNvCxnSpPr>
            <p:nvPr/>
          </p:nvCxnSpPr>
          <p:spPr>
            <a:xfrm>
              <a:off x="6405927" y="2809353"/>
              <a:ext cx="374100" cy="460800"/>
            </a:xfrm>
            <a:prstGeom prst="straightConnector1">
              <a:avLst/>
            </a:prstGeom>
            <a:noFill/>
            <a:ln cap="flat" cmpd="sng" w="9525">
              <a:solidFill>
                <a:schemeClr val="dk2"/>
              </a:solidFill>
              <a:prstDash val="solid"/>
              <a:round/>
              <a:headEnd len="med" w="med" type="none"/>
              <a:tailEnd len="med" w="med" type="triangle"/>
            </a:ln>
          </p:spPr>
        </p:cxnSp>
        <p:cxnSp>
          <p:nvCxnSpPr>
            <p:cNvPr id="5518" name="Google Shape;5518;p54"/>
            <p:cNvCxnSpPr>
              <a:stCxn id="5469" idx="6"/>
              <a:endCxn id="5516" idx="2"/>
            </p:cNvCxnSpPr>
            <p:nvPr/>
          </p:nvCxnSpPr>
          <p:spPr>
            <a:xfrm>
              <a:off x="6405927" y="3438303"/>
              <a:ext cx="305700" cy="0"/>
            </a:xfrm>
            <a:prstGeom prst="straightConnector1">
              <a:avLst/>
            </a:prstGeom>
            <a:noFill/>
            <a:ln cap="flat" cmpd="sng" w="9525">
              <a:solidFill>
                <a:schemeClr val="dk2"/>
              </a:solidFill>
              <a:prstDash val="solid"/>
              <a:round/>
              <a:headEnd len="med" w="med" type="none"/>
              <a:tailEnd len="med" w="med" type="triangle"/>
            </a:ln>
          </p:spPr>
        </p:cxnSp>
        <p:cxnSp>
          <p:nvCxnSpPr>
            <p:cNvPr id="5519" name="Google Shape;5519;p54"/>
            <p:cNvCxnSpPr>
              <a:stCxn id="5470" idx="6"/>
              <a:endCxn id="5516" idx="3"/>
            </p:cNvCxnSpPr>
            <p:nvPr/>
          </p:nvCxnSpPr>
          <p:spPr>
            <a:xfrm flipH="1" rot="10800000">
              <a:off x="6407277" y="3606153"/>
              <a:ext cx="372900" cy="461100"/>
            </a:xfrm>
            <a:prstGeom prst="straightConnector1">
              <a:avLst/>
            </a:prstGeom>
            <a:noFill/>
            <a:ln cap="flat" cmpd="sng" w="9525">
              <a:solidFill>
                <a:schemeClr val="dk2"/>
              </a:solidFill>
              <a:prstDash val="solid"/>
              <a:round/>
              <a:headEnd len="med" w="med" type="none"/>
              <a:tailEnd len="med" w="med" type="triangle"/>
            </a:ln>
          </p:spPr>
        </p:cxnSp>
        <p:cxnSp>
          <p:nvCxnSpPr>
            <p:cNvPr id="5520" name="Google Shape;5520;p54"/>
            <p:cNvCxnSpPr>
              <a:stCxn id="5516" idx="6"/>
            </p:cNvCxnSpPr>
            <p:nvPr/>
          </p:nvCxnSpPr>
          <p:spPr>
            <a:xfrm flipH="1" rot="10800000">
              <a:off x="7179027" y="3431553"/>
              <a:ext cx="329100" cy="6600"/>
            </a:xfrm>
            <a:prstGeom prst="straightConnector1">
              <a:avLst/>
            </a:prstGeom>
            <a:noFill/>
            <a:ln cap="flat" cmpd="sng" w="9525">
              <a:solidFill>
                <a:schemeClr val="dk2"/>
              </a:solidFill>
              <a:prstDash val="solid"/>
              <a:round/>
              <a:headEnd len="med" w="med" type="none"/>
              <a:tailEnd len="med" w="med" type="triangle"/>
            </a:ln>
          </p:spPr>
        </p:cxnSp>
        <p:sp>
          <p:nvSpPr>
            <p:cNvPr id="5521" name="Google Shape;5521;p54"/>
            <p:cNvSpPr txBox="1"/>
            <p:nvPr/>
          </p:nvSpPr>
          <p:spPr>
            <a:xfrm>
              <a:off x="1283000" y="3367200"/>
              <a:ext cx="467400" cy="287700"/>
            </a:xfrm>
            <a:prstGeom prst="rect">
              <a:avLst/>
            </a:prstGeom>
            <a:noFill/>
            <a:ln>
              <a:noFill/>
            </a:ln>
          </p:spPr>
          <p:txBody>
            <a:bodyPr anchorCtr="0" anchor="t" bIns="0" lIns="91425" spcFirstLastPara="1" rIns="91425" wrap="square" tIns="0">
              <a:noAutofit/>
            </a:bodyPr>
            <a:lstStyle/>
            <a:p>
              <a:pPr indent="0" lvl="0" marL="0" rtl="0" algn="l">
                <a:spcBef>
                  <a:spcPts val="0"/>
                </a:spcBef>
                <a:spcAft>
                  <a:spcPts val="0"/>
                </a:spcAft>
                <a:buNone/>
              </a:pPr>
              <a:r>
                <a:rPr lang="en" sz="1100">
                  <a:latin typeface="Consolas"/>
                  <a:ea typeface="Consolas"/>
                  <a:cs typeface="Consolas"/>
                  <a:sym typeface="Consolas"/>
                </a:rPr>
                <a:t>x</a:t>
              </a:r>
              <a:r>
                <a:rPr baseline="-25000" lang="en" sz="1100">
                  <a:latin typeface="Consolas"/>
                  <a:ea typeface="Consolas"/>
                  <a:cs typeface="Consolas"/>
                  <a:sym typeface="Consolas"/>
                </a:rPr>
                <a:t>[2]</a:t>
              </a:r>
              <a:endParaRPr baseline="-25000" sz="1100">
                <a:latin typeface="Consolas"/>
                <a:ea typeface="Consolas"/>
                <a:cs typeface="Consolas"/>
                <a:sym typeface="Consolas"/>
              </a:endParaRPr>
            </a:p>
          </p:txBody>
        </p:sp>
        <p:sp>
          <p:nvSpPr>
            <p:cNvPr id="5522" name="Google Shape;5522;p54"/>
            <p:cNvSpPr txBox="1"/>
            <p:nvPr/>
          </p:nvSpPr>
          <p:spPr>
            <a:xfrm>
              <a:off x="1283000" y="3936225"/>
              <a:ext cx="467400" cy="287700"/>
            </a:xfrm>
            <a:prstGeom prst="rect">
              <a:avLst/>
            </a:prstGeom>
            <a:noFill/>
            <a:ln>
              <a:noFill/>
            </a:ln>
          </p:spPr>
          <p:txBody>
            <a:bodyPr anchorCtr="0" anchor="t" bIns="0" lIns="91425" spcFirstLastPara="1" rIns="91425" wrap="square" tIns="0">
              <a:noAutofit/>
            </a:bodyPr>
            <a:lstStyle/>
            <a:p>
              <a:pPr indent="0" lvl="0" marL="0" rtl="0" algn="l">
                <a:spcBef>
                  <a:spcPts val="0"/>
                </a:spcBef>
                <a:spcAft>
                  <a:spcPts val="0"/>
                </a:spcAft>
                <a:buNone/>
              </a:pPr>
              <a:r>
                <a:rPr lang="en" sz="1100">
                  <a:latin typeface="Consolas"/>
                  <a:ea typeface="Consolas"/>
                  <a:cs typeface="Consolas"/>
                  <a:sym typeface="Consolas"/>
                </a:rPr>
                <a:t>x</a:t>
              </a:r>
              <a:r>
                <a:rPr baseline="-25000" lang="en" sz="1100">
                  <a:latin typeface="Consolas"/>
                  <a:ea typeface="Consolas"/>
                  <a:cs typeface="Consolas"/>
                  <a:sym typeface="Consolas"/>
                </a:rPr>
                <a:t>[3]</a:t>
              </a:r>
              <a:endParaRPr baseline="-25000" sz="1100">
                <a:latin typeface="Consolas"/>
                <a:ea typeface="Consolas"/>
                <a:cs typeface="Consolas"/>
                <a:sym typeface="Consolas"/>
              </a:endParaRPr>
            </a:p>
          </p:txBody>
        </p:sp>
        <p:sp>
          <p:nvSpPr>
            <p:cNvPr id="5523" name="Google Shape;5523;p54"/>
            <p:cNvSpPr txBox="1"/>
            <p:nvPr/>
          </p:nvSpPr>
          <p:spPr>
            <a:xfrm>
              <a:off x="1283000" y="2741700"/>
              <a:ext cx="467400" cy="287700"/>
            </a:xfrm>
            <a:prstGeom prst="rect">
              <a:avLst/>
            </a:prstGeom>
            <a:noFill/>
            <a:ln>
              <a:noFill/>
            </a:ln>
          </p:spPr>
          <p:txBody>
            <a:bodyPr anchorCtr="0" anchor="t" bIns="0" lIns="91425" spcFirstLastPara="1" rIns="91425" wrap="square" tIns="0">
              <a:noAutofit/>
            </a:bodyPr>
            <a:lstStyle/>
            <a:p>
              <a:pPr indent="0" lvl="0" marL="0" rtl="0" algn="l">
                <a:spcBef>
                  <a:spcPts val="0"/>
                </a:spcBef>
                <a:spcAft>
                  <a:spcPts val="0"/>
                </a:spcAft>
                <a:buNone/>
              </a:pPr>
              <a:r>
                <a:rPr lang="en" sz="1100">
                  <a:latin typeface="Consolas"/>
                  <a:ea typeface="Consolas"/>
                  <a:cs typeface="Consolas"/>
                  <a:sym typeface="Consolas"/>
                </a:rPr>
                <a:t>x</a:t>
              </a:r>
              <a:r>
                <a:rPr baseline="-25000" lang="en" sz="1100">
                  <a:latin typeface="Consolas"/>
                  <a:ea typeface="Consolas"/>
                  <a:cs typeface="Consolas"/>
                  <a:sym typeface="Consolas"/>
                </a:rPr>
                <a:t>[1]</a:t>
              </a:r>
              <a:endParaRPr baseline="-25000" sz="1100">
                <a:latin typeface="Consolas"/>
                <a:ea typeface="Consolas"/>
                <a:cs typeface="Consolas"/>
                <a:sym typeface="Consolas"/>
              </a:endParaRPr>
            </a:p>
          </p:txBody>
        </p:sp>
      </p:grpSp>
      <p:sp>
        <p:nvSpPr>
          <p:cNvPr id="5524" name="Google Shape;5524;p54"/>
          <p:cNvSpPr txBox="1"/>
          <p:nvPr/>
        </p:nvSpPr>
        <p:spPr>
          <a:xfrm>
            <a:off x="2711850" y="4635900"/>
            <a:ext cx="3033000" cy="507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Neural network templates</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28" name="Shape 5528"/>
        <p:cNvGrpSpPr/>
        <p:nvPr/>
      </p:nvGrpSpPr>
      <p:grpSpPr>
        <a:xfrm>
          <a:off x="0" y="0"/>
          <a:ext cx="0" cy="0"/>
          <a:chOff x="0" y="0"/>
          <a:chExt cx="0" cy="0"/>
        </a:xfrm>
      </p:grpSpPr>
      <p:sp>
        <p:nvSpPr>
          <p:cNvPr id="5529" name="Google Shape;5529;p55"/>
          <p:cNvSpPr/>
          <p:nvPr/>
        </p:nvSpPr>
        <p:spPr>
          <a:xfrm>
            <a:off x="3876358" y="419063"/>
            <a:ext cx="593100" cy="6117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100">
                <a:solidFill>
                  <a:schemeClr val="dk1"/>
                </a:solidFill>
              </a:rPr>
              <a:t>a</a:t>
            </a:r>
            <a:r>
              <a:rPr baseline="30000" lang="en" sz="1100">
                <a:solidFill>
                  <a:schemeClr val="dk1"/>
                </a:solidFill>
              </a:rPr>
              <a:t>[1]</a:t>
            </a:r>
            <a:r>
              <a:rPr baseline="-25000" lang="en" sz="1100">
                <a:solidFill>
                  <a:schemeClr val="dk1"/>
                </a:solidFill>
              </a:rPr>
              <a:t>1</a:t>
            </a:r>
            <a:endParaRPr sz="1600">
              <a:solidFill>
                <a:schemeClr val="dk1"/>
              </a:solidFill>
            </a:endParaRPr>
          </a:p>
        </p:txBody>
      </p:sp>
      <p:sp>
        <p:nvSpPr>
          <p:cNvPr id="5530" name="Google Shape;5530;p55"/>
          <p:cNvSpPr/>
          <p:nvPr/>
        </p:nvSpPr>
        <p:spPr>
          <a:xfrm>
            <a:off x="3876358" y="1374011"/>
            <a:ext cx="593100" cy="6117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100">
                <a:solidFill>
                  <a:schemeClr val="dk1"/>
                </a:solidFill>
              </a:rPr>
              <a:t>a</a:t>
            </a:r>
            <a:r>
              <a:rPr baseline="30000" lang="en" sz="1100">
                <a:solidFill>
                  <a:schemeClr val="dk1"/>
                </a:solidFill>
              </a:rPr>
              <a:t>[1]</a:t>
            </a:r>
            <a:r>
              <a:rPr baseline="-25000" lang="en" sz="1100">
                <a:solidFill>
                  <a:schemeClr val="dk1"/>
                </a:solidFill>
              </a:rPr>
              <a:t>2</a:t>
            </a:r>
            <a:endParaRPr sz="1600">
              <a:solidFill>
                <a:schemeClr val="dk1"/>
              </a:solidFill>
            </a:endParaRPr>
          </a:p>
        </p:txBody>
      </p:sp>
      <p:sp>
        <p:nvSpPr>
          <p:cNvPr id="5531" name="Google Shape;5531;p55"/>
          <p:cNvSpPr txBox="1"/>
          <p:nvPr/>
        </p:nvSpPr>
        <p:spPr>
          <a:xfrm>
            <a:off x="2280176" y="536825"/>
            <a:ext cx="538800" cy="37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x</a:t>
            </a:r>
            <a:r>
              <a:rPr baseline="-25000" lang="en">
                <a:latin typeface="Consolas"/>
                <a:ea typeface="Consolas"/>
                <a:cs typeface="Consolas"/>
                <a:sym typeface="Consolas"/>
              </a:rPr>
              <a:t>[1]</a:t>
            </a:r>
            <a:endParaRPr baseline="-25000">
              <a:latin typeface="Consolas"/>
              <a:ea typeface="Consolas"/>
              <a:cs typeface="Consolas"/>
              <a:sym typeface="Consolas"/>
            </a:endParaRPr>
          </a:p>
        </p:txBody>
      </p:sp>
      <p:sp>
        <p:nvSpPr>
          <p:cNvPr id="5532" name="Google Shape;5532;p55"/>
          <p:cNvSpPr/>
          <p:nvPr/>
        </p:nvSpPr>
        <p:spPr>
          <a:xfrm>
            <a:off x="5206047" y="921301"/>
            <a:ext cx="538800" cy="557700"/>
          </a:xfrm>
          <a:prstGeom prst="ellipse">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100">
                <a:solidFill>
                  <a:schemeClr val="dk1"/>
                </a:solidFill>
              </a:rPr>
              <a:t>a</a:t>
            </a:r>
            <a:r>
              <a:rPr baseline="30000" lang="en" sz="1100">
                <a:solidFill>
                  <a:schemeClr val="dk1"/>
                </a:solidFill>
              </a:rPr>
              <a:t>[2]</a:t>
            </a:r>
            <a:endParaRPr sz="1600">
              <a:solidFill>
                <a:schemeClr val="dk1"/>
              </a:solidFill>
            </a:endParaRPr>
          </a:p>
        </p:txBody>
      </p:sp>
      <p:cxnSp>
        <p:nvCxnSpPr>
          <p:cNvPr id="5533" name="Google Shape;5533;p55"/>
          <p:cNvCxnSpPr>
            <a:stCxn id="5532" idx="6"/>
            <a:endCxn id="5534" idx="1"/>
          </p:cNvCxnSpPr>
          <p:nvPr/>
        </p:nvCxnSpPr>
        <p:spPr>
          <a:xfrm>
            <a:off x="5744847" y="1200151"/>
            <a:ext cx="501900" cy="0"/>
          </a:xfrm>
          <a:prstGeom prst="straightConnector1">
            <a:avLst/>
          </a:prstGeom>
          <a:noFill/>
          <a:ln cap="flat" cmpd="sng" w="9525">
            <a:solidFill>
              <a:schemeClr val="dk2"/>
            </a:solidFill>
            <a:prstDash val="solid"/>
            <a:round/>
            <a:headEnd len="med" w="med" type="none"/>
            <a:tailEnd len="med" w="med" type="triangle"/>
          </a:ln>
        </p:spPr>
      </p:cxnSp>
      <p:cxnSp>
        <p:nvCxnSpPr>
          <p:cNvPr id="5535" name="Google Shape;5535;p55"/>
          <p:cNvCxnSpPr>
            <a:stCxn id="5530" idx="6"/>
            <a:endCxn id="5532" idx="2"/>
          </p:cNvCxnSpPr>
          <p:nvPr/>
        </p:nvCxnSpPr>
        <p:spPr>
          <a:xfrm flipH="1" rot="10800000">
            <a:off x="4469458" y="1200161"/>
            <a:ext cx="736500" cy="479700"/>
          </a:xfrm>
          <a:prstGeom prst="straightConnector1">
            <a:avLst/>
          </a:prstGeom>
          <a:noFill/>
          <a:ln cap="flat" cmpd="sng" w="9525">
            <a:solidFill>
              <a:schemeClr val="dk2"/>
            </a:solidFill>
            <a:prstDash val="solid"/>
            <a:round/>
            <a:headEnd len="med" w="med" type="none"/>
            <a:tailEnd len="med" w="med" type="triangle"/>
          </a:ln>
        </p:spPr>
      </p:cxnSp>
      <p:cxnSp>
        <p:nvCxnSpPr>
          <p:cNvPr id="5536" name="Google Shape;5536;p55"/>
          <p:cNvCxnSpPr>
            <a:stCxn id="5529" idx="6"/>
            <a:endCxn id="5532" idx="2"/>
          </p:cNvCxnSpPr>
          <p:nvPr/>
        </p:nvCxnSpPr>
        <p:spPr>
          <a:xfrm>
            <a:off x="4469458" y="724913"/>
            <a:ext cx="736500" cy="475200"/>
          </a:xfrm>
          <a:prstGeom prst="straightConnector1">
            <a:avLst/>
          </a:prstGeom>
          <a:noFill/>
          <a:ln cap="flat" cmpd="sng" w="9525">
            <a:solidFill>
              <a:schemeClr val="dk2"/>
            </a:solidFill>
            <a:prstDash val="solid"/>
            <a:round/>
            <a:headEnd len="med" w="med" type="none"/>
            <a:tailEnd len="med" w="med" type="triangle"/>
          </a:ln>
        </p:spPr>
      </p:cxnSp>
      <p:sp>
        <p:nvSpPr>
          <p:cNvPr id="5537" name="Google Shape;5537;p55"/>
          <p:cNvSpPr txBox="1"/>
          <p:nvPr/>
        </p:nvSpPr>
        <p:spPr>
          <a:xfrm>
            <a:off x="2280176" y="1491750"/>
            <a:ext cx="538800" cy="37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x</a:t>
            </a:r>
            <a:r>
              <a:rPr baseline="-25000" lang="en">
                <a:latin typeface="Consolas"/>
                <a:ea typeface="Consolas"/>
                <a:cs typeface="Consolas"/>
                <a:sym typeface="Consolas"/>
              </a:rPr>
              <a:t>[2]</a:t>
            </a:r>
            <a:endParaRPr baseline="-25000">
              <a:latin typeface="Consolas"/>
              <a:ea typeface="Consolas"/>
              <a:cs typeface="Consolas"/>
              <a:sym typeface="Consolas"/>
            </a:endParaRPr>
          </a:p>
        </p:txBody>
      </p:sp>
      <p:cxnSp>
        <p:nvCxnSpPr>
          <p:cNvPr id="5538" name="Google Shape;5538;p55"/>
          <p:cNvCxnSpPr>
            <a:stCxn id="5531" idx="3"/>
            <a:endCxn id="5529" idx="2"/>
          </p:cNvCxnSpPr>
          <p:nvPr/>
        </p:nvCxnSpPr>
        <p:spPr>
          <a:xfrm>
            <a:off x="2818976" y="724925"/>
            <a:ext cx="1057500" cy="0"/>
          </a:xfrm>
          <a:prstGeom prst="straightConnector1">
            <a:avLst/>
          </a:prstGeom>
          <a:noFill/>
          <a:ln cap="flat" cmpd="sng" w="9525">
            <a:solidFill>
              <a:schemeClr val="dk2"/>
            </a:solidFill>
            <a:prstDash val="solid"/>
            <a:round/>
            <a:headEnd len="med" w="med" type="none"/>
            <a:tailEnd len="med" w="med" type="triangle"/>
          </a:ln>
        </p:spPr>
      </p:cxnSp>
      <p:cxnSp>
        <p:nvCxnSpPr>
          <p:cNvPr id="5539" name="Google Shape;5539;p55"/>
          <p:cNvCxnSpPr>
            <a:stCxn id="5537" idx="3"/>
            <a:endCxn id="5530" idx="2"/>
          </p:cNvCxnSpPr>
          <p:nvPr/>
        </p:nvCxnSpPr>
        <p:spPr>
          <a:xfrm>
            <a:off x="2818976" y="1679850"/>
            <a:ext cx="1057500" cy="0"/>
          </a:xfrm>
          <a:prstGeom prst="straightConnector1">
            <a:avLst/>
          </a:prstGeom>
          <a:noFill/>
          <a:ln cap="flat" cmpd="sng" w="9525">
            <a:solidFill>
              <a:schemeClr val="dk2"/>
            </a:solidFill>
            <a:prstDash val="solid"/>
            <a:round/>
            <a:headEnd len="med" w="med" type="none"/>
            <a:tailEnd len="med" w="med" type="triangle"/>
          </a:ln>
        </p:spPr>
      </p:cxnSp>
      <p:cxnSp>
        <p:nvCxnSpPr>
          <p:cNvPr id="5540" name="Google Shape;5540;p55"/>
          <p:cNvCxnSpPr>
            <a:stCxn id="5531" idx="3"/>
            <a:endCxn id="5530" idx="2"/>
          </p:cNvCxnSpPr>
          <p:nvPr/>
        </p:nvCxnSpPr>
        <p:spPr>
          <a:xfrm>
            <a:off x="2818976" y="724925"/>
            <a:ext cx="1057500" cy="954900"/>
          </a:xfrm>
          <a:prstGeom prst="straightConnector1">
            <a:avLst/>
          </a:prstGeom>
          <a:noFill/>
          <a:ln cap="flat" cmpd="sng" w="9525">
            <a:solidFill>
              <a:schemeClr val="dk2"/>
            </a:solidFill>
            <a:prstDash val="solid"/>
            <a:round/>
            <a:headEnd len="med" w="med" type="none"/>
            <a:tailEnd len="med" w="med" type="triangle"/>
          </a:ln>
        </p:spPr>
      </p:cxnSp>
      <p:cxnSp>
        <p:nvCxnSpPr>
          <p:cNvPr id="5541" name="Google Shape;5541;p55"/>
          <p:cNvCxnSpPr>
            <a:stCxn id="5537" idx="3"/>
            <a:endCxn id="5529" idx="2"/>
          </p:cNvCxnSpPr>
          <p:nvPr/>
        </p:nvCxnSpPr>
        <p:spPr>
          <a:xfrm flipH="1" rot="10800000">
            <a:off x="2818976" y="724950"/>
            <a:ext cx="1057500" cy="954900"/>
          </a:xfrm>
          <a:prstGeom prst="straightConnector1">
            <a:avLst/>
          </a:prstGeom>
          <a:noFill/>
          <a:ln cap="flat" cmpd="sng" w="9525">
            <a:solidFill>
              <a:schemeClr val="dk2"/>
            </a:solidFill>
            <a:prstDash val="solid"/>
            <a:round/>
            <a:headEnd len="med" w="med" type="none"/>
            <a:tailEnd len="med" w="med" type="triangle"/>
          </a:ln>
        </p:spPr>
      </p:cxnSp>
      <p:grpSp>
        <p:nvGrpSpPr>
          <p:cNvPr id="5542" name="Google Shape;5542;p55"/>
          <p:cNvGrpSpPr/>
          <p:nvPr/>
        </p:nvGrpSpPr>
        <p:grpSpPr>
          <a:xfrm>
            <a:off x="1283000" y="2571753"/>
            <a:ext cx="6225127" cy="1733100"/>
            <a:chOff x="1283000" y="2571753"/>
            <a:chExt cx="6225127" cy="1733100"/>
          </a:xfrm>
        </p:grpSpPr>
        <p:sp>
          <p:nvSpPr>
            <p:cNvPr id="5543" name="Google Shape;5543;p55"/>
            <p:cNvSpPr/>
            <p:nvPr/>
          </p:nvSpPr>
          <p:spPr>
            <a:xfrm>
              <a:off x="2185252" y="2571753"/>
              <a:ext cx="467400" cy="4752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5544" name="Google Shape;5544;p55"/>
            <p:cNvSpPr/>
            <p:nvPr/>
          </p:nvSpPr>
          <p:spPr>
            <a:xfrm>
              <a:off x="2185252" y="3200703"/>
              <a:ext cx="467400" cy="4752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5545" name="Google Shape;5545;p55"/>
            <p:cNvSpPr/>
            <p:nvPr/>
          </p:nvSpPr>
          <p:spPr>
            <a:xfrm>
              <a:off x="2186602" y="3829653"/>
              <a:ext cx="467400" cy="4752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5546" name="Google Shape;5546;p55"/>
            <p:cNvSpPr/>
            <p:nvPr/>
          </p:nvSpPr>
          <p:spPr>
            <a:xfrm>
              <a:off x="3123571" y="2571753"/>
              <a:ext cx="467400" cy="4752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5547" name="Google Shape;5547;p55"/>
            <p:cNvSpPr/>
            <p:nvPr/>
          </p:nvSpPr>
          <p:spPr>
            <a:xfrm>
              <a:off x="3123571" y="3200703"/>
              <a:ext cx="467400" cy="4752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5548" name="Google Shape;5548;p55"/>
            <p:cNvSpPr/>
            <p:nvPr/>
          </p:nvSpPr>
          <p:spPr>
            <a:xfrm>
              <a:off x="3124921" y="3829653"/>
              <a:ext cx="467400" cy="4752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5549" name="Google Shape;5549;p55"/>
            <p:cNvSpPr/>
            <p:nvPr/>
          </p:nvSpPr>
          <p:spPr>
            <a:xfrm>
              <a:off x="4061889" y="2571753"/>
              <a:ext cx="467400" cy="4752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5550" name="Google Shape;5550;p55"/>
            <p:cNvSpPr/>
            <p:nvPr/>
          </p:nvSpPr>
          <p:spPr>
            <a:xfrm>
              <a:off x="4061889" y="3200703"/>
              <a:ext cx="467400" cy="4752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5551" name="Google Shape;5551;p55"/>
            <p:cNvSpPr/>
            <p:nvPr/>
          </p:nvSpPr>
          <p:spPr>
            <a:xfrm>
              <a:off x="4063239" y="3829653"/>
              <a:ext cx="467400" cy="4752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5552" name="Google Shape;5552;p55"/>
            <p:cNvSpPr/>
            <p:nvPr/>
          </p:nvSpPr>
          <p:spPr>
            <a:xfrm>
              <a:off x="5000208" y="2571753"/>
              <a:ext cx="467400" cy="4752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5553" name="Google Shape;5553;p55"/>
            <p:cNvSpPr/>
            <p:nvPr/>
          </p:nvSpPr>
          <p:spPr>
            <a:xfrm>
              <a:off x="5000208" y="3200703"/>
              <a:ext cx="467400" cy="4752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5554" name="Google Shape;5554;p55"/>
            <p:cNvSpPr/>
            <p:nvPr/>
          </p:nvSpPr>
          <p:spPr>
            <a:xfrm>
              <a:off x="5001558" y="3829653"/>
              <a:ext cx="467400" cy="4752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5555" name="Google Shape;5555;p55"/>
            <p:cNvSpPr/>
            <p:nvPr/>
          </p:nvSpPr>
          <p:spPr>
            <a:xfrm>
              <a:off x="5938527" y="2571753"/>
              <a:ext cx="467400" cy="4752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5556" name="Google Shape;5556;p55"/>
            <p:cNvSpPr/>
            <p:nvPr/>
          </p:nvSpPr>
          <p:spPr>
            <a:xfrm>
              <a:off x="5938527" y="3200703"/>
              <a:ext cx="467400" cy="4752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5557" name="Google Shape;5557;p55"/>
            <p:cNvSpPr/>
            <p:nvPr/>
          </p:nvSpPr>
          <p:spPr>
            <a:xfrm>
              <a:off x="5939877" y="3829653"/>
              <a:ext cx="467400" cy="4752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cxnSp>
          <p:nvCxnSpPr>
            <p:cNvPr id="5558" name="Google Shape;5558;p55"/>
            <p:cNvCxnSpPr>
              <a:stCxn id="5543" idx="6"/>
              <a:endCxn id="5546" idx="2"/>
            </p:cNvCxnSpPr>
            <p:nvPr/>
          </p:nvCxnSpPr>
          <p:spPr>
            <a:xfrm>
              <a:off x="2652652" y="2809353"/>
              <a:ext cx="471000" cy="0"/>
            </a:xfrm>
            <a:prstGeom prst="straightConnector1">
              <a:avLst/>
            </a:prstGeom>
            <a:noFill/>
            <a:ln cap="flat" cmpd="sng" w="9525">
              <a:solidFill>
                <a:schemeClr val="dk2"/>
              </a:solidFill>
              <a:prstDash val="solid"/>
              <a:round/>
              <a:headEnd len="med" w="med" type="none"/>
              <a:tailEnd len="med" w="med" type="triangle"/>
            </a:ln>
          </p:spPr>
        </p:cxnSp>
        <p:cxnSp>
          <p:nvCxnSpPr>
            <p:cNvPr id="5559" name="Google Shape;5559;p55"/>
            <p:cNvCxnSpPr>
              <a:stCxn id="5543" idx="6"/>
              <a:endCxn id="5547" idx="2"/>
            </p:cNvCxnSpPr>
            <p:nvPr/>
          </p:nvCxnSpPr>
          <p:spPr>
            <a:xfrm>
              <a:off x="2652652" y="2809353"/>
              <a:ext cx="471000" cy="628800"/>
            </a:xfrm>
            <a:prstGeom prst="straightConnector1">
              <a:avLst/>
            </a:prstGeom>
            <a:noFill/>
            <a:ln cap="flat" cmpd="sng" w="9525">
              <a:solidFill>
                <a:schemeClr val="dk2"/>
              </a:solidFill>
              <a:prstDash val="solid"/>
              <a:round/>
              <a:headEnd len="med" w="med" type="none"/>
              <a:tailEnd len="med" w="med" type="triangle"/>
            </a:ln>
          </p:spPr>
        </p:cxnSp>
        <p:cxnSp>
          <p:nvCxnSpPr>
            <p:cNvPr id="5560" name="Google Shape;5560;p55"/>
            <p:cNvCxnSpPr>
              <a:endCxn id="5548" idx="2"/>
            </p:cNvCxnSpPr>
            <p:nvPr/>
          </p:nvCxnSpPr>
          <p:spPr>
            <a:xfrm>
              <a:off x="2652721" y="2809353"/>
              <a:ext cx="472200" cy="1257900"/>
            </a:xfrm>
            <a:prstGeom prst="straightConnector1">
              <a:avLst/>
            </a:prstGeom>
            <a:noFill/>
            <a:ln cap="flat" cmpd="sng" w="9525">
              <a:solidFill>
                <a:schemeClr val="dk2"/>
              </a:solidFill>
              <a:prstDash val="solid"/>
              <a:round/>
              <a:headEnd len="med" w="med" type="none"/>
              <a:tailEnd len="med" w="med" type="triangle"/>
            </a:ln>
          </p:spPr>
        </p:cxnSp>
        <p:cxnSp>
          <p:nvCxnSpPr>
            <p:cNvPr id="5561" name="Google Shape;5561;p55"/>
            <p:cNvCxnSpPr>
              <a:stCxn id="5544" idx="6"/>
              <a:endCxn id="5546" idx="2"/>
            </p:cNvCxnSpPr>
            <p:nvPr/>
          </p:nvCxnSpPr>
          <p:spPr>
            <a:xfrm flipH="1" rot="10800000">
              <a:off x="2652652" y="2809503"/>
              <a:ext cx="471000" cy="628800"/>
            </a:xfrm>
            <a:prstGeom prst="straightConnector1">
              <a:avLst/>
            </a:prstGeom>
            <a:noFill/>
            <a:ln cap="flat" cmpd="sng" w="9525">
              <a:solidFill>
                <a:schemeClr val="dk2"/>
              </a:solidFill>
              <a:prstDash val="solid"/>
              <a:round/>
              <a:headEnd len="med" w="med" type="none"/>
              <a:tailEnd len="med" w="med" type="triangle"/>
            </a:ln>
          </p:spPr>
        </p:cxnSp>
        <p:cxnSp>
          <p:nvCxnSpPr>
            <p:cNvPr id="5562" name="Google Shape;5562;p55"/>
            <p:cNvCxnSpPr>
              <a:stCxn id="5544" idx="6"/>
              <a:endCxn id="5547" idx="2"/>
            </p:cNvCxnSpPr>
            <p:nvPr/>
          </p:nvCxnSpPr>
          <p:spPr>
            <a:xfrm>
              <a:off x="2652652" y="3438303"/>
              <a:ext cx="471000" cy="0"/>
            </a:xfrm>
            <a:prstGeom prst="straightConnector1">
              <a:avLst/>
            </a:prstGeom>
            <a:noFill/>
            <a:ln cap="flat" cmpd="sng" w="9525">
              <a:solidFill>
                <a:schemeClr val="dk2"/>
              </a:solidFill>
              <a:prstDash val="solid"/>
              <a:round/>
              <a:headEnd len="med" w="med" type="none"/>
              <a:tailEnd len="med" w="med" type="triangle"/>
            </a:ln>
          </p:spPr>
        </p:cxnSp>
        <p:cxnSp>
          <p:nvCxnSpPr>
            <p:cNvPr id="5563" name="Google Shape;5563;p55"/>
            <p:cNvCxnSpPr>
              <a:stCxn id="5544" idx="6"/>
              <a:endCxn id="5548" idx="2"/>
            </p:cNvCxnSpPr>
            <p:nvPr/>
          </p:nvCxnSpPr>
          <p:spPr>
            <a:xfrm>
              <a:off x="2652652" y="3438303"/>
              <a:ext cx="472200" cy="629100"/>
            </a:xfrm>
            <a:prstGeom prst="straightConnector1">
              <a:avLst/>
            </a:prstGeom>
            <a:noFill/>
            <a:ln cap="flat" cmpd="sng" w="9525">
              <a:solidFill>
                <a:schemeClr val="dk2"/>
              </a:solidFill>
              <a:prstDash val="solid"/>
              <a:round/>
              <a:headEnd len="med" w="med" type="none"/>
              <a:tailEnd len="med" w="med" type="triangle"/>
            </a:ln>
          </p:spPr>
        </p:cxnSp>
        <p:cxnSp>
          <p:nvCxnSpPr>
            <p:cNvPr id="5564" name="Google Shape;5564;p55"/>
            <p:cNvCxnSpPr>
              <a:stCxn id="5545" idx="6"/>
              <a:endCxn id="5546" idx="2"/>
            </p:cNvCxnSpPr>
            <p:nvPr/>
          </p:nvCxnSpPr>
          <p:spPr>
            <a:xfrm flipH="1" rot="10800000">
              <a:off x="2654002" y="2809353"/>
              <a:ext cx="469500" cy="1257900"/>
            </a:xfrm>
            <a:prstGeom prst="straightConnector1">
              <a:avLst/>
            </a:prstGeom>
            <a:noFill/>
            <a:ln cap="flat" cmpd="sng" w="9525">
              <a:solidFill>
                <a:schemeClr val="dk2"/>
              </a:solidFill>
              <a:prstDash val="solid"/>
              <a:round/>
              <a:headEnd len="med" w="med" type="none"/>
              <a:tailEnd len="med" w="med" type="triangle"/>
            </a:ln>
          </p:spPr>
        </p:cxnSp>
        <p:cxnSp>
          <p:nvCxnSpPr>
            <p:cNvPr id="5565" name="Google Shape;5565;p55"/>
            <p:cNvCxnSpPr>
              <a:stCxn id="5545" idx="6"/>
              <a:endCxn id="5547" idx="2"/>
            </p:cNvCxnSpPr>
            <p:nvPr/>
          </p:nvCxnSpPr>
          <p:spPr>
            <a:xfrm flipH="1" rot="10800000">
              <a:off x="2654002" y="3438153"/>
              <a:ext cx="469500" cy="629100"/>
            </a:xfrm>
            <a:prstGeom prst="straightConnector1">
              <a:avLst/>
            </a:prstGeom>
            <a:noFill/>
            <a:ln cap="flat" cmpd="sng" w="9525">
              <a:solidFill>
                <a:schemeClr val="dk2"/>
              </a:solidFill>
              <a:prstDash val="solid"/>
              <a:round/>
              <a:headEnd len="med" w="med" type="none"/>
              <a:tailEnd len="med" w="med" type="triangle"/>
            </a:ln>
          </p:spPr>
        </p:cxnSp>
        <p:cxnSp>
          <p:nvCxnSpPr>
            <p:cNvPr id="5566" name="Google Shape;5566;p55"/>
            <p:cNvCxnSpPr>
              <a:stCxn id="5545" idx="6"/>
              <a:endCxn id="5548" idx="2"/>
            </p:cNvCxnSpPr>
            <p:nvPr/>
          </p:nvCxnSpPr>
          <p:spPr>
            <a:xfrm>
              <a:off x="2654002" y="4067253"/>
              <a:ext cx="471000" cy="0"/>
            </a:xfrm>
            <a:prstGeom prst="straightConnector1">
              <a:avLst/>
            </a:prstGeom>
            <a:noFill/>
            <a:ln cap="flat" cmpd="sng" w="9525">
              <a:solidFill>
                <a:schemeClr val="dk2"/>
              </a:solidFill>
              <a:prstDash val="solid"/>
              <a:round/>
              <a:headEnd len="med" w="med" type="none"/>
              <a:tailEnd len="med" w="med" type="triangle"/>
            </a:ln>
          </p:spPr>
        </p:cxnSp>
        <p:cxnSp>
          <p:nvCxnSpPr>
            <p:cNvPr id="5567" name="Google Shape;5567;p55"/>
            <p:cNvCxnSpPr/>
            <p:nvPr/>
          </p:nvCxnSpPr>
          <p:spPr>
            <a:xfrm>
              <a:off x="3591602" y="2809278"/>
              <a:ext cx="471000" cy="0"/>
            </a:xfrm>
            <a:prstGeom prst="straightConnector1">
              <a:avLst/>
            </a:prstGeom>
            <a:noFill/>
            <a:ln cap="flat" cmpd="sng" w="9525">
              <a:solidFill>
                <a:schemeClr val="dk2"/>
              </a:solidFill>
              <a:prstDash val="solid"/>
              <a:round/>
              <a:headEnd len="med" w="med" type="none"/>
              <a:tailEnd len="med" w="med" type="triangle"/>
            </a:ln>
          </p:spPr>
        </p:cxnSp>
        <p:cxnSp>
          <p:nvCxnSpPr>
            <p:cNvPr id="5568" name="Google Shape;5568;p55"/>
            <p:cNvCxnSpPr/>
            <p:nvPr/>
          </p:nvCxnSpPr>
          <p:spPr>
            <a:xfrm>
              <a:off x="3591602" y="2809278"/>
              <a:ext cx="471000" cy="628800"/>
            </a:xfrm>
            <a:prstGeom prst="straightConnector1">
              <a:avLst/>
            </a:prstGeom>
            <a:noFill/>
            <a:ln cap="flat" cmpd="sng" w="9525">
              <a:solidFill>
                <a:schemeClr val="dk2"/>
              </a:solidFill>
              <a:prstDash val="solid"/>
              <a:round/>
              <a:headEnd len="med" w="med" type="none"/>
              <a:tailEnd len="med" w="med" type="triangle"/>
            </a:ln>
          </p:spPr>
        </p:cxnSp>
        <p:cxnSp>
          <p:nvCxnSpPr>
            <p:cNvPr id="5569" name="Google Shape;5569;p55"/>
            <p:cNvCxnSpPr/>
            <p:nvPr/>
          </p:nvCxnSpPr>
          <p:spPr>
            <a:xfrm>
              <a:off x="3591671" y="2809278"/>
              <a:ext cx="472200" cy="1257900"/>
            </a:xfrm>
            <a:prstGeom prst="straightConnector1">
              <a:avLst/>
            </a:prstGeom>
            <a:noFill/>
            <a:ln cap="flat" cmpd="sng" w="9525">
              <a:solidFill>
                <a:schemeClr val="dk2"/>
              </a:solidFill>
              <a:prstDash val="solid"/>
              <a:round/>
              <a:headEnd len="med" w="med" type="none"/>
              <a:tailEnd len="med" w="med" type="triangle"/>
            </a:ln>
          </p:spPr>
        </p:cxnSp>
        <p:cxnSp>
          <p:nvCxnSpPr>
            <p:cNvPr id="5570" name="Google Shape;5570;p55"/>
            <p:cNvCxnSpPr/>
            <p:nvPr/>
          </p:nvCxnSpPr>
          <p:spPr>
            <a:xfrm flipH="1" rot="10800000">
              <a:off x="3591602" y="2809428"/>
              <a:ext cx="471000" cy="628800"/>
            </a:xfrm>
            <a:prstGeom prst="straightConnector1">
              <a:avLst/>
            </a:prstGeom>
            <a:noFill/>
            <a:ln cap="flat" cmpd="sng" w="9525">
              <a:solidFill>
                <a:schemeClr val="dk2"/>
              </a:solidFill>
              <a:prstDash val="solid"/>
              <a:round/>
              <a:headEnd len="med" w="med" type="none"/>
              <a:tailEnd len="med" w="med" type="triangle"/>
            </a:ln>
          </p:spPr>
        </p:cxnSp>
        <p:cxnSp>
          <p:nvCxnSpPr>
            <p:cNvPr id="5571" name="Google Shape;5571;p55"/>
            <p:cNvCxnSpPr/>
            <p:nvPr/>
          </p:nvCxnSpPr>
          <p:spPr>
            <a:xfrm>
              <a:off x="3591602" y="3438228"/>
              <a:ext cx="471000" cy="0"/>
            </a:xfrm>
            <a:prstGeom prst="straightConnector1">
              <a:avLst/>
            </a:prstGeom>
            <a:noFill/>
            <a:ln cap="flat" cmpd="sng" w="9525">
              <a:solidFill>
                <a:schemeClr val="dk2"/>
              </a:solidFill>
              <a:prstDash val="solid"/>
              <a:round/>
              <a:headEnd len="med" w="med" type="none"/>
              <a:tailEnd len="med" w="med" type="triangle"/>
            </a:ln>
          </p:spPr>
        </p:cxnSp>
        <p:cxnSp>
          <p:nvCxnSpPr>
            <p:cNvPr id="5572" name="Google Shape;5572;p55"/>
            <p:cNvCxnSpPr/>
            <p:nvPr/>
          </p:nvCxnSpPr>
          <p:spPr>
            <a:xfrm>
              <a:off x="3591602" y="3438228"/>
              <a:ext cx="472200" cy="629100"/>
            </a:xfrm>
            <a:prstGeom prst="straightConnector1">
              <a:avLst/>
            </a:prstGeom>
            <a:noFill/>
            <a:ln cap="flat" cmpd="sng" w="9525">
              <a:solidFill>
                <a:schemeClr val="dk2"/>
              </a:solidFill>
              <a:prstDash val="solid"/>
              <a:round/>
              <a:headEnd len="med" w="med" type="none"/>
              <a:tailEnd len="med" w="med" type="triangle"/>
            </a:ln>
          </p:spPr>
        </p:cxnSp>
        <p:cxnSp>
          <p:nvCxnSpPr>
            <p:cNvPr id="5573" name="Google Shape;5573;p55"/>
            <p:cNvCxnSpPr/>
            <p:nvPr/>
          </p:nvCxnSpPr>
          <p:spPr>
            <a:xfrm flipH="1" rot="10800000">
              <a:off x="3592952" y="2809278"/>
              <a:ext cx="469500" cy="1257900"/>
            </a:xfrm>
            <a:prstGeom prst="straightConnector1">
              <a:avLst/>
            </a:prstGeom>
            <a:noFill/>
            <a:ln cap="flat" cmpd="sng" w="9525">
              <a:solidFill>
                <a:schemeClr val="dk2"/>
              </a:solidFill>
              <a:prstDash val="solid"/>
              <a:round/>
              <a:headEnd len="med" w="med" type="none"/>
              <a:tailEnd len="med" w="med" type="triangle"/>
            </a:ln>
          </p:spPr>
        </p:cxnSp>
        <p:cxnSp>
          <p:nvCxnSpPr>
            <p:cNvPr id="5574" name="Google Shape;5574;p55"/>
            <p:cNvCxnSpPr/>
            <p:nvPr/>
          </p:nvCxnSpPr>
          <p:spPr>
            <a:xfrm flipH="1" rot="10800000">
              <a:off x="3592952" y="3438078"/>
              <a:ext cx="469500" cy="629100"/>
            </a:xfrm>
            <a:prstGeom prst="straightConnector1">
              <a:avLst/>
            </a:prstGeom>
            <a:noFill/>
            <a:ln cap="flat" cmpd="sng" w="9525">
              <a:solidFill>
                <a:schemeClr val="dk2"/>
              </a:solidFill>
              <a:prstDash val="solid"/>
              <a:round/>
              <a:headEnd len="med" w="med" type="none"/>
              <a:tailEnd len="med" w="med" type="triangle"/>
            </a:ln>
          </p:spPr>
        </p:cxnSp>
        <p:cxnSp>
          <p:nvCxnSpPr>
            <p:cNvPr id="5575" name="Google Shape;5575;p55"/>
            <p:cNvCxnSpPr/>
            <p:nvPr/>
          </p:nvCxnSpPr>
          <p:spPr>
            <a:xfrm>
              <a:off x="3592952" y="4067178"/>
              <a:ext cx="471000" cy="0"/>
            </a:xfrm>
            <a:prstGeom prst="straightConnector1">
              <a:avLst/>
            </a:prstGeom>
            <a:noFill/>
            <a:ln cap="flat" cmpd="sng" w="9525">
              <a:solidFill>
                <a:schemeClr val="dk2"/>
              </a:solidFill>
              <a:prstDash val="solid"/>
              <a:round/>
              <a:headEnd len="med" w="med" type="none"/>
              <a:tailEnd len="med" w="med" type="triangle"/>
            </a:ln>
          </p:spPr>
        </p:cxnSp>
        <p:cxnSp>
          <p:nvCxnSpPr>
            <p:cNvPr id="5576" name="Google Shape;5576;p55"/>
            <p:cNvCxnSpPr/>
            <p:nvPr/>
          </p:nvCxnSpPr>
          <p:spPr>
            <a:xfrm>
              <a:off x="4529927" y="2809278"/>
              <a:ext cx="471000" cy="0"/>
            </a:xfrm>
            <a:prstGeom prst="straightConnector1">
              <a:avLst/>
            </a:prstGeom>
            <a:noFill/>
            <a:ln cap="flat" cmpd="sng" w="9525">
              <a:solidFill>
                <a:schemeClr val="dk2"/>
              </a:solidFill>
              <a:prstDash val="solid"/>
              <a:round/>
              <a:headEnd len="med" w="med" type="none"/>
              <a:tailEnd len="med" w="med" type="triangle"/>
            </a:ln>
          </p:spPr>
        </p:cxnSp>
        <p:cxnSp>
          <p:nvCxnSpPr>
            <p:cNvPr id="5577" name="Google Shape;5577;p55"/>
            <p:cNvCxnSpPr/>
            <p:nvPr/>
          </p:nvCxnSpPr>
          <p:spPr>
            <a:xfrm>
              <a:off x="4529927" y="2809278"/>
              <a:ext cx="471000" cy="628800"/>
            </a:xfrm>
            <a:prstGeom prst="straightConnector1">
              <a:avLst/>
            </a:prstGeom>
            <a:noFill/>
            <a:ln cap="flat" cmpd="sng" w="9525">
              <a:solidFill>
                <a:schemeClr val="dk2"/>
              </a:solidFill>
              <a:prstDash val="solid"/>
              <a:round/>
              <a:headEnd len="med" w="med" type="none"/>
              <a:tailEnd len="med" w="med" type="triangle"/>
            </a:ln>
          </p:spPr>
        </p:cxnSp>
        <p:cxnSp>
          <p:nvCxnSpPr>
            <p:cNvPr id="5578" name="Google Shape;5578;p55"/>
            <p:cNvCxnSpPr/>
            <p:nvPr/>
          </p:nvCxnSpPr>
          <p:spPr>
            <a:xfrm>
              <a:off x="4529996" y="2809278"/>
              <a:ext cx="472200" cy="1257900"/>
            </a:xfrm>
            <a:prstGeom prst="straightConnector1">
              <a:avLst/>
            </a:prstGeom>
            <a:noFill/>
            <a:ln cap="flat" cmpd="sng" w="9525">
              <a:solidFill>
                <a:schemeClr val="dk2"/>
              </a:solidFill>
              <a:prstDash val="solid"/>
              <a:round/>
              <a:headEnd len="med" w="med" type="none"/>
              <a:tailEnd len="med" w="med" type="triangle"/>
            </a:ln>
          </p:spPr>
        </p:cxnSp>
        <p:cxnSp>
          <p:nvCxnSpPr>
            <p:cNvPr id="5579" name="Google Shape;5579;p55"/>
            <p:cNvCxnSpPr/>
            <p:nvPr/>
          </p:nvCxnSpPr>
          <p:spPr>
            <a:xfrm flipH="1" rot="10800000">
              <a:off x="4529927" y="2809428"/>
              <a:ext cx="471000" cy="628800"/>
            </a:xfrm>
            <a:prstGeom prst="straightConnector1">
              <a:avLst/>
            </a:prstGeom>
            <a:noFill/>
            <a:ln cap="flat" cmpd="sng" w="9525">
              <a:solidFill>
                <a:schemeClr val="dk2"/>
              </a:solidFill>
              <a:prstDash val="solid"/>
              <a:round/>
              <a:headEnd len="med" w="med" type="none"/>
              <a:tailEnd len="med" w="med" type="triangle"/>
            </a:ln>
          </p:spPr>
        </p:cxnSp>
        <p:cxnSp>
          <p:nvCxnSpPr>
            <p:cNvPr id="5580" name="Google Shape;5580;p55"/>
            <p:cNvCxnSpPr/>
            <p:nvPr/>
          </p:nvCxnSpPr>
          <p:spPr>
            <a:xfrm>
              <a:off x="4529927" y="3438228"/>
              <a:ext cx="471000" cy="0"/>
            </a:xfrm>
            <a:prstGeom prst="straightConnector1">
              <a:avLst/>
            </a:prstGeom>
            <a:noFill/>
            <a:ln cap="flat" cmpd="sng" w="9525">
              <a:solidFill>
                <a:schemeClr val="dk2"/>
              </a:solidFill>
              <a:prstDash val="solid"/>
              <a:round/>
              <a:headEnd len="med" w="med" type="none"/>
              <a:tailEnd len="med" w="med" type="triangle"/>
            </a:ln>
          </p:spPr>
        </p:cxnSp>
        <p:cxnSp>
          <p:nvCxnSpPr>
            <p:cNvPr id="5581" name="Google Shape;5581;p55"/>
            <p:cNvCxnSpPr/>
            <p:nvPr/>
          </p:nvCxnSpPr>
          <p:spPr>
            <a:xfrm>
              <a:off x="4529927" y="3438228"/>
              <a:ext cx="472200" cy="629100"/>
            </a:xfrm>
            <a:prstGeom prst="straightConnector1">
              <a:avLst/>
            </a:prstGeom>
            <a:noFill/>
            <a:ln cap="flat" cmpd="sng" w="9525">
              <a:solidFill>
                <a:schemeClr val="dk2"/>
              </a:solidFill>
              <a:prstDash val="solid"/>
              <a:round/>
              <a:headEnd len="med" w="med" type="none"/>
              <a:tailEnd len="med" w="med" type="triangle"/>
            </a:ln>
          </p:spPr>
        </p:cxnSp>
        <p:cxnSp>
          <p:nvCxnSpPr>
            <p:cNvPr id="5582" name="Google Shape;5582;p55"/>
            <p:cNvCxnSpPr/>
            <p:nvPr/>
          </p:nvCxnSpPr>
          <p:spPr>
            <a:xfrm flipH="1" rot="10800000">
              <a:off x="4531277" y="2809278"/>
              <a:ext cx="469500" cy="1257900"/>
            </a:xfrm>
            <a:prstGeom prst="straightConnector1">
              <a:avLst/>
            </a:prstGeom>
            <a:noFill/>
            <a:ln cap="flat" cmpd="sng" w="9525">
              <a:solidFill>
                <a:schemeClr val="dk2"/>
              </a:solidFill>
              <a:prstDash val="solid"/>
              <a:round/>
              <a:headEnd len="med" w="med" type="none"/>
              <a:tailEnd len="med" w="med" type="triangle"/>
            </a:ln>
          </p:spPr>
        </p:cxnSp>
        <p:cxnSp>
          <p:nvCxnSpPr>
            <p:cNvPr id="5583" name="Google Shape;5583;p55"/>
            <p:cNvCxnSpPr/>
            <p:nvPr/>
          </p:nvCxnSpPr>
          <p:spPr>
            <a:xfrm flipH="1" rot="10800000">
              <a:off x="4531277" y="3438078"/>
              <a:ext cx="469500" cy="629100"/>
            </a:xfrm>
            <a:prstGeom prst="straightConnector1">
              <a:avLst/>
            </a:prstGeom>
            <a:noFill/>
            <a:ln cap="flat" cmpd="sng" w="9525">
              <a:solidFill>
                <a:schemeClr val="dk2"/>
              </a:solidFill>
              <a:prstDash val="solid"/>
              <a:round/>
              <a:headEnd len="med" w="med" type="none"/>
              <a:tailEnd len="med" w="med" type="triangle"/>
            </a:ln>
          </p:spPr>
        </p:cxnSp>
        <p:cxnSp>
          <p:nvCxnSpPr>
            <p:cNvPr id="5584" name="Google Shape;5584;p55"/>
            <p:cNvCxnSpPr/>
            <p:nvPr/>
          </p:nvCxnSpPr>
          <p:spPr>
            <a:xfrm>
              <a:off x="4531277" y="4067178"/>
              <a:ext cx="471000" cy="0"/>
            </a:xfrm>
            <a:prstGeom prst="straightConnector1">
              <a:avLst/>
            </a:prstGeom>
            <a:noFill/>
            <a:ln cap="flat" cmpd="sng" w="9525">
              <a:solidFill>
                <a:schemeClr val="dk2"/>
              </a:solidFill>
              <a:prstDash val="solid"/>
              <a:round/>
              <a:headEnd len="med" w="med" type="none"/>
              <a:tailEnd len="med" w="med" type="triangle"/>
            </a:ln>
          </p:spPr>
        </p:cxnSp>
        <p:cxnSp>
          <p:nvCxnSpPr>
            <p:cNvPr id="5585" name="Google Shape;5585;p55"/>
            <p:cNvCxnSpPr/>
            <p:nvPr/>
          </p:nvCxnSpPr>
          <p:spPr>
            <a:xfrm>
              <a:off x="5468327" y="2809203"/>
              <a:ext cx="471000" cy="0"/>
            </a:xfrm>
            <a:prstGeom prst="straightConnector1">
              <a:avLst/>
            </a:prstGeom>
            <a:noFill/>
            <a:ln cap="flat" cmpd="sng" w="9525">
              <a:solidFill>
                <a:schemeClr val="dk2"/>
              </a:solidFill>
              <a:prstDash val="solid"/>
              <a:round/>
              <a:headEnd len="med" w="med" type="none"/>
              <a:tailEnd len="med" w="med" type="triangle"/>
            </a:ln>
          </p:spPr>
        </p:cxnSp>
        <p:cxnSp>
          <p:nvCxnSpPr>
            <p:cNvPr id="5586" name="Google Shape;5586;p55"/>
            <p:cNvCxnSpPr/>
            <p:nvPr/>
          </p:nvCxnSpPr>
          <p:spPr>
            <a:xfrm>
              <a:off x="5468327" y="2809203"/>
              <a:ext cx="471000" cy="628800"/>
            </a:xfrm>
            <a:prstGeom prst="straightConnector1">
              <a:avLst/>
            </a:prstGeom>
            <a:noFill/>
            <a:ln cap="flat" cmpd="sng" w="9525">
              <a:solidFill>
                <a:schemeClr val="dk2"/>
              </a:solidFill>
              <a:prstDash val="solid"/>
              <a:round/>
              <a:headEnd len="med" w="med" type="none"/>
              <a:tailEnd len="med" w="med" type="triangle"/>
            </a:ln>
          </p:spPr>
        </p:cxnSp>
        <p:cxnSp>
          <p:nvCxnSpPr>
            <p:cNvPr id="5587" name="Google Shape;5587;p55"/>
            <p:cNvCxnSpPr/>
            <p:nvPr/>
          </p:nvCxnSpPr>
          <p:spPr>
            <a:xfrm>
              <a:off x="5468396" y="2809203"/>
              <a:ext cx="472200" cy="1257900"/>
            </a:xfrm>
            <a:prstGeom prst="straightConnector1">
              <a:avLst/>
            </a:prstGeom>
            <a:noFill/>
            <a:ln cap="flat" cmpd="sng" w="9525">
              <a:solidFill>
                <a:schemeClr val="dk2"/>
              </a:solidFill>
              <a:prstDash val="solid"/>
              <a:round/>
              <a:headEnd len="med" w="med" type="none"/>
              <a:tailEnd len="med" w="med" type="triangle"/>
            </a:ln>
          </p:spPr>
        </p:cxnSp>
        <p:cxnSp>
          <p:nvCxnSpPr>
            <p:cNvPr id="5588" name="Google Shape;5588;p55"/>
            <p:cNvCxnSpPr/>
            <p:nvPr/>
          </p:nvCxnSpPr>
          <p:spPr>
            <a:xfrm flipH="1" rot="10800000">
              <a:off x="5468327" y="2809353"/>
              <a:ext cx="471000" cy="628800"/>
            </a:xfrm>
            <a:prstGeom prst="straightConnector1">
              <a:avLst/>
            </a:prstGeom>
            <a:noFill/>
            <a:ln cap="flat" cmpd="sng" w="9525">
              <a:solidFill>
                <a:schemeClr val="dk2"/>
              </a:solidFill>
              <a:prstDash val="solid"/>
              <a:round/>
              <a:headEnd len="med" w="med" type="none"/>
              <a:tailEnd len="med" w="med" type="triangle"/>
            </a:ln>
          </p:spPr>
        </p:cxnSp>
        <p:cxnSp>
          <p:nvCxnSpPr>
            <p:cNvPr id="5589" name="Google Shape;5589;p55"/>
            <p:cNvCxnSpPr/>
            <p:nvPr/>
          </p:nvCxnSpPr>
          <p:spPr>
            <a:xfrm>
              <a:off x="5468327" y="3438153"/>
              <a:ext cx="471000" cy="0"/>
            </a:xfrm>
            <a:prstGeom prst="straightConnector1">
              <a:avLst/>
            </a:prstGeom>
            <a:noFill/>
            <a:ln cap="flat" cmpd="sng" w="9525">
              <a:solidFill>
                <a:schemeClr val="dk2"/>
              </a:solidFill>
              <a:prstDash val="solid"/>
              <a:round/>
              <a:headEnd len="med" w="med" type="none"/>
              <a:tailEnd len="med" w="med" type="triangle"/>
            </a:ln>
          </p:spPr>
        </p:cxnSp>
        <p:cxnSp>
          <p:nvCxnSpPr>
            <p:cNvPr id="5590" name="Google Shape;5590;p55"/>
            <p:cNvCxnSpPr/>
            <p:nvPr/>
          </p:nvCxnSpPr>
          <p:spPr>
            <a:xfrm>
              <a:off x="5468327" y="3438153"/>
              <a:ext cx="472200" cy="629100"/>
            </a:xfrm>
            <a:prstGeom prst="straightConnector1">
              <a:avLst/>
            </a:prstGeom>
            <a:noFill/>
            <a:ln cap="flat" cmpd="sng" w="9525">
              <a:solidFill>
                <a:schemeClr val="dk2"/>
              </a:solidFill>
              <a:prstDash val="solid"/>
              <a:round/>
              <a:headEnd len="med" w="med" type="none"/>
              <a:tailEnd len="med" w="med" type="triangle"/>
            </a:ln>
          </p:spPr>
        </p:cxnSp>
        <p:cxnSp>
          <p:nvCxnSpPr>
            <p:cNvPr id="5591" name="Google Shape;5591;p55"/>
            <p:cNvCxnSpPr/>
            <p:nvPr/>
          </p:nvCxnSpPr>
          <p:spPr>
            <a:xfrm flipH="1" rot="10800000">
              <a:off x="5469677" y="2809203"/>
              <a:ext cx="469500" cy="1257900"/>
            </a:xfrm>
            <a:prstGeom prst="straightConnector1">
              <a:avLst/>
            </a:prstGeom>
            <a:noFill/>
            <a:ln cap="flat" cmpd="sng" w="9525">
              <a:solidFill>
                <a:schemeClr val="dk2"/>
              </a:solidFill>
              <a:prstDash val="solid"/>
              <a:round/>
              <a:headEnd len="med" w="med" type="none"/>
              <a:tailEnd len="med" w="med" type="triangle"/>
            </a:ln>
          </p:spPr>
        </p:cxnSp>
        <p:cxnSp>
          <p:nvCxnSpPr>
            <p:cNvPr id="5592" name="Google Shape;5592;p55"/>
            <p:cNvCxnSpPr/>
            <p:nvPr/>
          </p:nvCxnSpPr>
          <p:spPr>
            <a:xfrm flipH="1" rot="10800000">
              <a:off x="5469677" y="3438003"/>
              <a:ext cx="469500" cy="629100"/>
            </a:xfrm>
            <a:prstGeom prst="straightConnector1">
              <a:avLst/>
            </a:prstGeom>
            <a:noFill/>
            <a:ln cap="flat" cmpd="sng" w="9525">
              <a:solidFill>
                <a:schemeClr val="dk2"/>
              </a:solidFill>
              <a:prstDash val="solid"/>
              <a:round/>
              <a:headEnd len="med" w="med" type="none"/>
              <a:tailEnd len="med" w="med" type="triangle"/>
            </a:ln>
          </p:spPr>
        </p:cxnSp>
        <p:cxnSp>
          <p:nvCxnSpPr>
            <p:cNvPr id="5593" name="Google Shape;5593;p55"/>
            <p:cNvCxnSpPr/>
            <p:nvPr/>
          </p:nvCxnSpPr>
          <p:spPr>
            <a:xfrm>
              <a:off x="5469677" y="4067103"/>
              <a:ext cx="471000" cy="0"/>
            </a:xfrm>
            <a:prstGeom prst="straightConnector1">
              <a:avLst/>
            </a:prstGeom>
            <a:noFill/>
            <a:ln cap="flat" cmpd="sng" w="9525">
              <a:solidFill>
                <a:schemeClr val="dk2"/>
              </a:solidFill>
              <a:prstDash val="solid"/>
              <a:round/>
              <a:headEnd len="med" w="med" type="none"/>
              <a:tailEnd len="med" w="med" type="triangle"/>
            </a:ln>
          </p:spPr>
        </p:cxnSp>
        <p:cxnSp>
          <p:nvCxnSpPr>
            <p:cNvPr id="5594" name="Google Shape;5594;p55"/>
            <p:cNvCxnSpPr/>
            <p:nvPr/>
          </p:nvCxnSpPr>
          <p:spPr>
            <a:xfrm>
              <a:off x="1712827" y="2809278"/>
              <a:ext cx="471000" cy="0"/>
            </a:xfrm>
            <a:prstGeom prst="straightConnector1">
              <a:avLst/>
            </a:prstGeom>
            <a:noFill/>
            <a:ln cap="flat" cmpd="sng" w="9525">
              <a:solidFill>
                <a:schemeClr val="dk2"/>
              </a:solidFill>
              <a:prstDash val="solid"/>
              <a:round/>
              <a:headEnd len="med" w="med" type="none"/>
              <a:tailEnd len="med" w="med" type="triangle"/>
            </a:ln>
          </p:spPr>
        </p:cxnSp>
        <p:cxnSp>
          <p:nvCxnSpPr>
            <p:cNvPr id="5595" name="Google Shape;5595;p55"/>
            <p:cNvCxnSpPr/>
            <p:nvPr/>
          </p:nvCxnSpPr>
          <p:spPr>
            <a:xfrm>
              <a:off x="1712827" y="2809278"/>
              <a:ext cx="471000" cy="628800"/>
            </a:xfrm>
            <a:prstGeom prst="straightConnector1">
              <a:avLst/>
            </a:prstGeom>
            <a:noFill/>
            <a:ln cap="flat" cmpd="sng" w="9525">
              <a:solidFill>
                <a:schemeClr val="dk2"/>
              </a:solidFill>
              <a:prstDash val="solid"/>
              <a:round/>
              <a:headEnd len="med" w="med" type="none"/>
              <a:tailEnd len="med" w="med" type="triangle"/>
            </a:ln>
          </p:spPr>
        </p:cxnSp>
        <p:cxnSp>
          <p:nvCxnSpPr>
            <p:cNvPr id="5596" name="Google Shape;5596;p55"/>
            <p:cNvCxnSpPr/>
            <p:nvPr/>
          </p:nvCxnSpPr>
          <p:spPr>
            <a:xfrm>
              <a:off x="1712896" y="2809278"/>
              <a:ext cx="472200" cy="1257900"/>
            </a:xfrm>
            <a:prstGeom prst="straightConnector1">
              <a:avLst/>
            </a:prstGeom>
            <a:noFill/>
            <a:ln cap="flat" cmpd="sng" w="9525">
              <a:solidFill>
                <a:schemeClr val="dk2"/>
              </a:solidFill>
              <a:prstDash val="solid"/>
              <a:round/>
              <a:headEnd len="med" w="med" type="none"/>
              <a:tailEnd len="med" w="med" type="triangle"/>
            </a:ln>
          </p:spPr>
        </p:cxnSp>
        <p:cxnSp>
          <p:nvCxnSpPr>
            <p:cNvPr id="5597" name="Google Shape;5597;p55"/>
            <p:cNvCxnSpPr/>
            <p:nvPr/>
          </p:nvCxnSpPr>
          <p:spPr>
            <a:xfrm flipH="1" rot="10800000">
              <a:off x="1712827" y="2809428"/>
              <a:ext cx="471000" cy="628800"/>
            </a:xfrm>
            <a:prstGeom prst="straightConnector1">
              <a:avLst/>
            </a:prstGeom>
            <a:noFill/>
            <a:ln cap="flat" cmpd="sng" w="9525">
              <a:solidFill>
                <a:schemeClr val="dk2"/>
              </a:solidFill>
              <a:prstDash val="solid"/>
              <a:round/>
              <a:headEnd len="med" w="med" type="none"/>
              <a:tailEnd len="med" w="med" type="triangle"/>
            </a:ln>
          </p:spPr>
        </p:cxnSp>
        <p:cxnSp>
          <p:nvCxnSpPr>
            <p:cNvPr id="5598" name="Google Shape;5598;p55"/>
            <p:cNvCxnSpPr/>
            <p:nvPr/>
          </p:nvCxnSpPr>
          <p:spPr>
            <a:xfrm>
              <a:off x="1712827" y="3438228"/>
              <a:ext cx="471000" cy="0"/>
            </a:xfrm>
            <a:prstGeom prst="straightConnector1">
              <a:avLst/>
            </a:prstGeom>
            <a:noFill/>
            <a:ln cap="flat" cmpd="sng" w="9525">
              <a:solidFill>
                <a:schemeClr val="dk2"/>
              </a:solidFill>
              <a:prstDash val="solid"/>
              <a:round/>
              <a:headEnd len="med" w="med" type="none"/>
              <a:tailEnd len="med" w="med" type="triangle"/>
            </a:ln>
          </p:spPr>
        </p:cxnSp>
        <p:cxnSp>
          <p:nvCxnSpPr>
            <p:cNvPr id="5599" name="Google Shape;5599;p55"/>
            <p:cNvCxnSpPr/>
            <p:nvPr/>
          </p:nvCxnSpPr>
          <p:spPr>
            <a:xfrm>
              <a:off x="1712827" y="3438228"/>
              <a:ext cx="472200" cy="629100"/>
            </a:xfrm>
            <a:prstGeom prst="straightConnector1">
              <a:avLst/>
            </a:prstGeom>
            <a:noFill/>
            <a:ln cap="flat" cmpd="sng" w="9525">
              <a:solidFill>
                <a:schemeClr val="dk2"/>
              </a:solidFill>
              <a:prstDash val="solid"/>
              <a:round/>
              <a:headEnd len="med" w="med" type="none"/>
              <a:tailEnd len="med" w="med" type="triangle"/>
            </a:ln>
          </p:spPr>
        </p:cxnSp>
        <p:cxnSp>
          <p:nvCxnSpPr>
            <p:cNvPr id="5600" name="Google Shape;5600;p55"/>
            <p:cNvCxnSpPr/>
            <p:nvPr/>
          </p:nvCxnSpPr>
          <p:spPr>
            <a:xfrm flipH="1" rot="10800000">
              <a:off x="1714177" y="2809278"/>
              <a:ext cx="469500" cy="1257900"/>
            </a:xfrm>
            <a:prstGeom prst="straightConnector1">
              <a:avLst/>
            </a:prstGeom>
            <a:noFill/>
            <a:ln cap="flat" cmpd="sng" w="9525">
              <a:solidFill>
                <a:schemeClr val="dk2"/>
              </a:solidFill>
              <a:prstDash val="solid"/>
              <a:round/>
              <a:headEnd len="med" w="med" type="none"/>
              <a:tailEnd len="med" w="med" type="triangle"/>
            </a:ln>
          </p:spPr>
        </p:cxnSp>
        <p:cxnSp>
          <p:nvCxnSpPr>
            <p:cNvPr id="5601" name="Google Shape;5601;p55"/>
            <p:cNvCxnSpPr/>
            <p:nvPr/>
          </p:nvCxnSpPr>
          <p:spPr>
            <a:xfrm flipH="1" rot="10800000">
              <a:off x="1714177" y="3438078"/>
              <a:ext cx="469500" cy="629100"/>
            </a:xfrm>
            <a:prstGeom prst="straightConnector1">
              <a:avLst/>
            </a:prstGeom>
            <a:noFill/>
            <a:ln cap="flat" cmpd="sng" w="9525">
              <a:solidFill>
                <a:schemeClr val="dk2"/>
              </a:solidFill>
              <a:prstDash val="solid"/>
              <a:round/>
              <a:headEnd len="med" w="med" type="none"/>
              <a:tailEnd len="med" w="med" type="triangle"/>
            </a:ln>
          </p:spPr>
        </p:cxnSp>
        <p:cxnSp>
          <p:nvCxnSpPr>
            <p:cNvPr id="5602" name="Google Shape;5602;p55"/>
            <p:cNvCxnSpPr/>
            <p:nvPr/>
          </p:nvCxnSpPr>
          <p:spPr>
            <a:xfrm>
              <a:off x="1714177" y="4067178"/>
              <a:ext cx="471000" cy="0"/>
            </a:xfrm>
            <a:prstGeom prst="straightConnector1">
              <a:avLst/>
            </a:prstGeom>
            <a:noFill/>
            <a:ln cap="flat" cmpd="sng" w="9525">
              <a:solidFill>
                <a:schemeClr val="dk2"/>
              </a:solidFill>
              <a:prstDash val="solid"/>
              <a:round/>
              <a:headEnd len="med" w="med" type="none"/>
              <a:tailEnd len="med" w="med" type="triangle"/>
            </a:ln>
          </p:spPr>
        </p:cxnSp>
        <p:sp>
          <p:nvSpPr>
            <p:cNvPr id="5603" name="Google Shape;5603;p55"/>
            <p:cNvSpPr/>
            <p:nvPr/>
          </p:nvSpPr>
          <p:spPr>
            <a:xfrm>
              <a:off x="6711627" y="3200553"/>
              <a:ext cx="467400" cy="475200"/>
            </a:xfrm>
            <a:prstGeom prst="ellipse">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cxnSp>
          <p:nvCxnSpPr>
            <p:cNvPr id="5604" name="Google Shape;5604;p55"/>
            <p:cNvCxnSpPr>
              <a:stCxn id="5555" idx="6"/>
              <a:endCxn id="5603" idx="1"/>
            </p:cNvCxnSpPr>
            <p:nvPr/>
          </p:nvCxnSpPr>
          <p:spPr>
            <a:xfrm>
              <a:off x="6405927" y="2809353"/>
              <a:ext cx="374100" cy="460800"/>
            </a:xfrm>
            <a:prstGeom prst="straightConnector1">
              <a:avLst/>
            </a:prstGeom>
            <a:noFill/>
            <a:ln cap="flat" cmpd="sng" w="9525">
              <a:solidFill>
                <a:schemeClr val="dk2"/>
              </a:solidFill>
              <a:prstDash val="solid"/>
              <a:round/>
              <a:headEnd len="med" w="med" type="none"/>
              <a:tailEnd len="med" w="med" type="triangle"/>
            </a:ln>
          </p:spPr>
        </p:cxnSp>
        <p:cxnSp>
          <p:nvCxnSpPr>
            <p:cNvPr id="5605" name="Google Shape;5605;p55"/>
            <p:cNvCxnSpPr>
              <a:stCxn id="5556" idx="6"/>
              <a:endCxn id="5603" idx="2"/>
            </p:cNvCxnSpPr>
            <p:nvPr/>
          </p:nvCxnSpPr>
          <p:spPr>
            <a:xfrm>
              <a:off x="6405927" y="3438303"/>
              <a:ext cx="305700" cy="0"/>
            </a:xfrm>
            <a:prstGeom prst="straightConnector1">
              <a:avLst/>
            </a:prstGeom>
            <a:noFill/>
            <a:ln cap="flat" cmpd="sng" w="9525">
              <a:solidFill>
                <a:schemeClr val="dk2"/>
              </a:solidFill>
              <a:prstDash val="solid"/>
              <a:round/>
              <a:headEnd len="med" w="med" type="none"/>
              <a:tailEnd len="med" w="med" type="triangle"/>
            </a:ln>
          </p:spPr>
        </p:cxnSp>
        <p:cxnSp>
          <p:nvCxnSpPr>
            <p:cNvPr id="5606" name="Google Shape;5606;p55"/>
            <p:cNvCxnSpPr>
              <a:stCxn id="5557" idx="6"/>
              <a:endCxn id="5603" idx="3"/>
            </p:cNvCxnSpPr>
            <p:nvPr/>
          </p:nvCxnSpPr>
          <p:spPr>
            <a:xfrm flipH="1" rot="10800000">
              <a:off x="6407277" y="3606153"/>
              <a:ext cx="372900" cy="461100"/>
            </a:xfrm>
            <a:prstGeom prst="straightConnector1">
              <a:avLst/>
            </a:prstGeom>
            <a:noFill/>
            <a:ln cap="flat" cmpd="sng" w="9525">
              <a:solidFill>
                <a:schemeClr val="dk2"/>
              </a:solidFill>
              <a:prstDash val="solid"/>
              <a:round/>
              <a:headEnd len="med" w="med" type="none"/>
              <a:tailEnd len="med" w="med" type="triangle"/>
            </a:ln>
          </p:spPr>
        </p:cxnSp>
        <p:cxnSp>
          <p:nvCxnSpPr>
            <p:cNvPr id="5607" name="Google Shape;5607;p55"/>
            <p:cNvCxnSpPr>
              <a:stCxn id="5603" idx="6"/>
            </p:cNvCxnSpPr>
            <p:nvPr/>
          </p:nvCxnSpPr>
          <p:spPr>
            <a:xfrm flipH="1" rot="10800000">
              <a:off x="7179027" y="3431553"/>
              <a:ext cx="329100" cy="6600"/>
            </a:xfrm>
            <a:prstGeom prst="straightConnector1">
              <a:avLst/>
            </a:prstGeom>
            <a:noFill/>
            <a:ln cap="flat" cmpd="sng" w="9525">
              <a:solidFill>
                <a:schemeClr val="dk2"/>
              </a:solidFill>
              <a:prstDash val="solid"/>
              <a:round/>
              <a:headEnd len="med" w="med" type="none"/>
              <a:tailEnd len="med" w="med" type="triangle"/>
            </a:ln>
          </p:spPr>
        </p:cxnSp>
        <p:sp>
          <p:nvSpPr>
            <p:cNvPr id="5608" name="Google Shape;5608;p55"/>
            <p:cNvSpPr txBox="1"/>
            <p:nvPr/>
          </p:nvSpPr>
          <p:spPr>
            <a:xfrm>
              <a:off x="1283000" y="3367200"/>
              <a:ext cx="467400" cy="287700"/>
            </a:xfrm>
            <a:prstGeom prst="rect">
              <a:avLst/>
            </a:prstGeom>
            <a:noFill/>
            <a:ln>
              <a:noFill/>
            </a:ln>
          </p:spPr>
          <p:txBody>
            <a:bodyPr anchorCtr="0" anchor="t" bIns="0" lIns="91425" spcFirstLastPara="1" rIns="91425" wrap="square" tIns="0">
              <a:noAutofit/>
            </a:bodyPr>
            <a:lstStyle/>
            <a:p>
              <a:pPr indent="0" lvl="0" marL="0" rtl="0" algn="l">
                <a:spcBef>
                  <a:spcPts val="0"/>
                </a:spcBef>
                <a:spcAft>
                  <a:spcPts val="0"/>
                </a:spcAft>
                <a:buNone/>
              </a:pPr>
              <a:r>
                <a:rPr lang="en" sz="1100">
                  <a:latin typeface="Consolas"/>
                  <a:ea typeface="Consolas"/>
                  <a:cs typeface="Consolas"/>
                  <a:sym typeface="Consolas"/>
                </a:rPr>
                <a:t>x</a:t>
              </a:r>
              <a:r>
                <a:rPr baseline="-25000" lang="en" sz="1100">
                  <a:latin typeface="Consolas"/>
                  <a:ea typeface="Consolas"/>
                  <a:cs typeface="Consolas"/>
                  <a:sym typeface="Consolas"/>
                </a:rPr>
                <a:t>[2]</a:t>
              </a:r>
              <a:endParaRPr baseline="-25000" sz="1100">
                <a:latin typeface="Consolas"/>
                <a:ea typeface="Consolas"/>
                <a:cs typeface="Consolas"/>
                <a:sym typeface="Consolas"/>
              </a:endParaRPr>
            </a:p>
          </p:txBody>
        </p:sp>
        <p:sp>
          <p:nvSpPr>
            <p:cNvPr id="5609" name="Google Shape;5609;p55"/>
            <p:cNvSpPr txBox="1"/>
            <p:nvPr/>
          </p:nvSpPr>
          <p:spPr>
            <a:xfrm>
              <a:off x="1283000" y="3936225"/>
              <a:ext cx="467400" cy="287700"/>
            </a:xfrm>
            <a:prstGeom prst="rect">
              <a:avLst/>
            </a:prstGeom>
            <a:noFill/>
            <a:ln>
              <a:noFill/>
            </a:ln>
          </p:spPr>
          <p:txBody>
            <a:bodyPr anchorCtr="0" anchor="t" bIns="0" lIns="91425" spcFirstLastPara="1" rIns="91425" wrap="square" tIns="0">
              <a:noAutofit/>
            </a:bodyPr>
            <a:lstStyle/>
            <a:p>
              <a:pPr indent="0" lvl="0" marL="0" rtl="0" algn="l">
                <a:spcBef>
                  <a:spcPts val="0"/>
                </a:spcBef>
                <a:spcAft>
                  <a:spcPts val="0"/>
                </a:spcAft>
                <a:buNone/>
              </a:pPr>
              <a:r>
                <a:rPr lang="en" sz="1100">
                  <a:latin typeface="Consolas"/>
                  <a:ea typeface="Consolas"/>
                  <a:cs typeface="Consolas"/>
                  <a:sym typeface="Consolas"/>
                </a:rPr>
                <a:t>x</a:t>
              </a:r>
              <a:r>
                <a:rPr baseline="-25000" lang="en" sz="1100">
                  <a:latin typeface="Consolas"/>
                  <a:ea typeface="Consolas"/>
                  <a:cs typeface="Consolas"/>
                  <a:sym typeface="Consolas"/>
                </a:rPr>
                <a:t>[3]</a:t>
              </a:r>
              <a:endParaRPr baseline="-25000" sz="1100">
                <a:latin typeface="Consolas"/>
                <a:ea typeface="Consolas"/>
                <a:cs typeface="Consolas"/>
                <a:sym typeface="Consolas"/>
              </a:endParaRPr>
            </a:p>
          </p:txBody>
        </p:sp>
        <p:sp>
          <p:nvSpPr>
            <p:cNvPr id="5610" name="Google Shape;5610;p55"/>
            <p:cNvSpPr txBox="1"/>
            <p:nvPr/>
          </p:nvSpPr>
          <p:spPr>
            <a:xfrm>
              <a:off x="1283000" y="2741700"/>
              <a:ext cx="467400" cy="287700"/>
            </a:xfrm>
            <a:prstGeom prst="rect">
              <a:avLst/>
            </a:prstGeom>
            <a:noFill/>
            <a:ln>
              <a:noFill/>
            </a:ln>
          </p:spPr>
          <p:txBody>
            <a:bodyPr anchorCtr="0" anchor="t" bIns="0" lIns="91425" spcFirstLastPara="1" rIns="91425" wrap="square" tIns="0">
              <a:noAutofit/>
            </a:bodyPr>
            <a:lstStyle/>
            <a:p>
              <a:pPr indent="0" lvl="0" marL="0" rtl="0" algn="l">
                <a:spcBef>
                  <a:spcPts val="0"/>
                </a:spcBef>
                <a:spcAft>
                  <a:spcPts val="0"/>
                </a:spcAft>
                <a:buNone/>
              </a:pPr>
              <a:r>
                <a:rPr lang="en" sz="1100">
                  <a:latin typeface="Consolas"/>
                  <a:ea typeface="Consolas"/>
                  <a:cs typeface="Consolas"/>
                  <a:sym typeface="Consolas"/>
                </a:rPr>
                <a:t>x</a:t>
              </a:r>
              <a:r>
                <a:rPr baseline="-25000" lang="en" sz="1100">
                  <a:latin typeface="Consolas"/>
                  <a:ea typeface="Consolas"/>
                  <a:cs typeface="Consolas"/>
                  <a:sym typeface="Consolas"/>
                </a:rPr>
                <a:t>[1]</a:t>
              </a:r>
              <a:endParaRPr baseline="-25000" sz="1100">
                <a:latin typeface="Consolas"/>
                <a:ea typeface="Consolas"/>
                <a:cs typeface="Consolas"/>
                <a:sym typeface="Consolas"/>
              </a:endParaRPr>
            </a:p>
          </p:txBody>
        </p:sp>
      </p:grpSp>
      <p:sp>
        <p:nvSpPr>
          <p:cNvPr id="5611" name="Google Shape;5611;p55"/>
          <p:cNvSpPr txBox="1"/>
          <p:nvPr/>
        </p:nvSpPr>
        <p:spPr>
          <a:xfrm>
            <a:off x="2711850" y="4635900"/>
            <a:ext cx="3033000" cy="507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Neural network templates</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15" name="Shape 5615"/>
        <p:cNvGrpSpPr/>
        <p:nvPr/>
      </p:nvGrpSpPr>
      <p:grpSpPr>
        <a:xfrm>
          <a:off x="0" y="0"/>
          <a:ext cx="0" cy="0"/>
          <a:chOff x="0" y="0"/>
          <a:chExt cx="0" cy="0"/>
        </a:xfrm>
      </p:grpSpPr>
      <p:grpSp>
        <p:nvGrpSpPr>
          <p:cNvPr id="5616" name="Google Shape;5616;p56"/>
          <p:cNvGrpSpPr/>
          <p:nvPr/>
        </p:nvGrpSpPr>
        <p:grpSpPr>
          <a:xfrm>
            <a:off x="1949500" y="786025"/>
            <a:ext cx="5590500" cy="378900"/>
            <a:chOff x="954475" y="734775"/>
            <a:chExt cx="5590500" cy="378900"/>
          </a:xfrm>
        </p:grpSpPr>
        <p:sp>
          <p:nvSpPr>
            <p:cNvPr id="5617" name="Google Shape;5617;p56"/>
            <p:cNvSpPr/>
            <p:nvPr/>
          </p:nvSpPr>
          <p:spPr>
            <a:xfrm>
              <a:off x="954475" y="734775"/>
              <a:ext cx="3522300" cy="378900"/>
            </a:xfrm>
            <a:prstGeom prst="rect">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Train</a:t>
              </a:r>
              <a:endParaRPr>
                <a:latin typeface="Consolas"/>
                <a:ea typeface="Consolas"/>
                <a:cs typeface="Consolas"/>
                <a:sym typeface="Consolas"/>
              </a:endParaRPr>
            </a:p>
          </p:txBody>
        </p:sp>
        <p:sp>
          <p:nvSpPr>
            <p:cNvPr id="5618" name="Google Shape;5618;p56"/>
            <p:cNvSpPr/>
            <p:nvPr/>
          </p:nvSpPr>
          <p:spPr>
            <a:xfrm>
              <a:off x="4476775" y="734775"/>
              <a:ext cx="1287900" cy="3789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chemeClr val="dk1"/>
                  </a:solidFill>
                  <a:latin typeface="Consolas"/>
                  <a:ea typeface="Consolas"/>
                  <a:cs typeface="Consolas"/>
                  <a:sym typeface="Consolas"/>
                </a:rPr>
                <a:t>Valid</a:t>
              </a:r>
              <a:endParaRPr>
                <a:solidFill>
                  <a:schemeClr val="dk1"/>
                </a:solidFill>
                <a:latin typeface="Consolas"/>
                <a:ea typeface="Consolas"/>
                <a:cs typeface="Consolas"/>
                <a:sym typeface="Consolas"/>
              </a:endParaRPr>
            </a:p>
          </p:txBody>
        </p:sp>
        <p:sp>
          <p:nvSpPr>
            <p:cNvPr id="5619" name="Google Shape;5619;p56"/>
            <p:cNvSpPr/>
            <p:nvPr/>
          </p:nvSpPr>
          <p:spPr>
            <a:xfrm>
              <a:off x="5764675" y="734775"/>
              <a:ext cx="780300" cy="3789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Consolas"/>
                  <a:ea typeface="Consolas"/>
                  <a:cs typeface="Consolas"/>
                  <a:sym typeface="Consolas"/>
                </a:rPr>
                <a:t>Test</a:t>
              </a:r>
              <a:endParaRPr/>
            </a:p>
          </p:txBody>
        </p:sp>
      </p:grpSp>
      <p:grpSp>
        <p:nvGrpSpPr>
          <p:cNvPr id="5620" name="Google Shape;5620;p56"/>
          <p:cNvGrpSpPr/>
          <p:nvPr/>
        </p:nvGrpSpPr>
        <p:grpSpPr>
          <a:xfrm>
            <a:off x="27550" y="2048825"/>
            <a:ext cx="2929595" cy="2543725"/>
            <a:chOff x="27550" y="1439225"/>
            <a:chExt cx="2929595" cy="2543725"/>
          </a:xfrm>
        </p:grpSpPr>
        <p:cxnSp>
          <p:nvCxnSpPr>
            <p:cNvPr id="5621" name="Google Shape;5621;p56"/>
            <p:cNvCxnSpPr/>
            <p:nvPr/>
          </p:nvCxnSpPr>
          <p:spPr>
            <a:xfrm rot="10800000">
              <a:off x="213945" y="3706052"/>
              <a:ext cx="2743200" cy="9000"/>
            </a:xfrm>
            <a:prstGeom prst="straightConnector1">
              <a:avLst/>
            </a:prstGeom>
            <a:noFill/>
            <a:ln cap="flat" cmpd="sng" w="9525">
              <a:solidFill>
                <a:schemeClr val="dk2"/>
              </a:solidFill>
              <a:prstDash val="solid"/>
              <a:round/>
              <a:headEnd len="med" w="med" type="triangle"/>
              <a:tailEnd len="med" w="med" type="none"/>
            </a:ln>
          </p:spPr>
        </p:cxnSp>
        <p:sp>
          <p:nvSpPr>
            <p:cNvPr id="5622" name="Google Shape;5622;p56"/>
            <p:cNvSpPr/>
            <p:nvPr/>
          </p:nvSpPr>
          <p:spPr>
            <a:xfrm>
              <a:off x="744550" y="3217382"/>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3" name="Google Shape;5623;p56"/>
            <p:cNvSpPr/>
            <p:nvPr/>
          </p:nvSpPr>
          <p:spPr>
            <a:xfrm>
              <a:off x="958334" y="3394467"/>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4" name="Google Shape;5624;p56"/>
            <p:cNvSpPr/>
            <p:nvPr/>
          </p:nvSpPr>
          <p:spPr>
            <a:xfrm>
              <a:off x="1095918" y="3441536"/>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5" name="Google Shape;5625;p56"/>
            <p:cNvSpPr/>
            <p:nvPr/>
          </p:nvSpPr>
          <p:spPr>
            <a:xfrm>
              <a:off x="989380" y="3206190"/>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6" name="Google Shape;5626;p56"/>
            <p:cNvSpPr/>
            <p:nvPr/>
          </p:nvSpPr>
          <p:spPr>
            <a:xfrm>
              <a:off x="973857" y="3017913"/>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7" name="Google Shape;5627;p56"/>
            <p:cNvSpPr/>
            <p:nvPr/>
          </p:nvSpPr>
          <p:spPr>
            <a:xfrm>
              <a:off x="625316" y="2766928"/>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8" name="Google Shape;5628;p56"/>
            <p:cNvSpPr/>
            <p:nvPr/>
          </p:nvSpPr>
          <p:spPr>
            <a:xfrm>
              <a:off x="717039" y="2625720"/>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9" name="Google Shape;5629;p56"/>
            <p:cNvSpPr/>
            <p:nvPr/>
          </p:nvSpPr>
          <p:spPr>
            <a:xfrm>
              <a:off x="487732" y="2719859"/>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0" name="Google Shape;5630;p56"/>
            <p:cNvSpPr txBox="1"/>
            <p:nvPr/>
          </p:nvSpPr>
          <p:spPr>
            <a:xfrm>
              <a:off x="2351625" y="3629850"/>
              <a:ext cx="571800" cy="35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Consolas"/>
                  <a:ea typeface="Consolas"/>
                  <a:cs typeface="Consolas"/>
                  <a:sym typeface="Consolas"/>
                </a:rPr>
                <a:t>x1</a:t>
              </a:r>
              <a:endParaRPr sz="1200">
                <a:latin typeface="Consolas"/>
                <a:ea typeface="Consolas"/>
                <a:cs typeface="Consolas"/>
                <a:sym typeface="Consolas"/>
              </a:endParaRPr>
            </a:p>
          </p:txBody>
        </p:sp>
        <p:sp>
          <p:nvSpPr>
            <p:cNvPr id="5631" name="Google Shape;5631;p56"/>
            <p:cNvSpPr txBox="1"/>
            <p:nvPr/>
          </p:nvSpPr>
          <p:spPr>
            <a:xfrm rot="-5400000">
              <a:off x="-81800" y="1639875"/>
              <a:ext cx="571800" cy="35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Consolas"/>
                  <a:ea typeface="Consolas"/>
                  <a:cs typeface="Consolas"/>
                  <a:sym typeface="Consolas"/>
                </a:rPr>
                <a:t>x2</a:t>
              </a:r>
              <a:endParaRPr sz="1200">
                <a:latin typeface="Consolas"/>
                <a:ea typeface="Consolas"/>
                <a:cs typeface="Consolas"/>
                <a:sym typeface="Consolas"/>
              </a:endParaRPr>
            </a:p>
          </p:txBody>
        </p:sp>
        <p:cxnSp>
          <p:nvCxnSpPr>
            <p:cNvPr id="5632" name="Google Shape;5632;p56"/>
            <p:cNvCxnSpPr/>
            <p:nvPr/>
          </p:nvCxnSpPr>
          <p:spPr>
            <a:xfrm rot="10800000">
              <a:off x="367075" y="1888775"/>
              <a:ext cx="2027100" cy="1725000"/>
            </a:xfrm>
            <a:prstGeom prst="straightConnector1">
              <a:avLst/>
            </a:prstGeom>
            <a:noFill/>
            <a:ln cap="flat" cmpd="sng" w="19050">
              <a:solidFill>
                <a:srgbClr val="6AA84F"/>
              </a:solidFill>
              <a:prstDash val="dash"/>
              <a:round/>
              <a:headEnd len="med" w="med" type="none"/>
              <a:tailEnd len="med" w="med" type="none"/>
            </a:ln>
          </p:spPr>
        </p:cxnSp>
        <p:cxnSp>
          <p:nvCxnSpPr>
            <p:cNvPr id="5633" name="Google Shape;5633;p56"/>
            <p:cNvCxnSpPr/>
            <p:nvPr/>
          </p:nvCxnSpPr>
          <p:spPr>
            <a:xfrm flipH="1" rot="10800000">
              <a:off x="298075" y="1439225"/>
              <a:ext cx="7500" cy="2386200"/>
            </a:xfrm>
            <a:prstGeom prst="straightConnector1">
              <a:avLst/>
            </a:prstGeom>
            <a:noFill/>
            <a:ln cap="flat" cmpd="sng" w="9525">
              <a:solidFill>
                <a:schemeClr val="dk2"/>
              </a:solidFill>
              <a:prstDash val="solid"/>
              <a:round/>
              <a:headEnd len="med" w="med" type="none"/>
              <a:tailEnd len="med" w="med" type="triangle"/>
            </a:ln>
          </p:spPr>
        </p:cxnSp>
        <p:sp>
          <p:nvSpPr>
            <p:cNvPr id="5634" name="Google Shape;5634;p56"/>
            <p:cNvSpPr/>
            <p:nvPr/>
          </p:nvSpPr>
          <p:spPr>
            <a:xfrm>
              <a:off x="1141780" y="3358590"/>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5" name="Google Shape;5635;p56"/>
            <p:cNvSpPr/>
            <p:nvPr/>
          </p:nvSpPr>
          <p:spPr>
            <a:xfrm>
              <a:off x="1278582" y="3217363"/>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6" name="Google Shape;5636;p56"/>
            <p:cNvSpPr/>
            <p:nvPr/>
          </p:nvSpPr>
          <p:spPr>
            <a:xfrm>
              <a:off x="716332" y="2948459"/>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7" name="Google Shape;5637;p56"/>
            <p:cNvSpPr/>
            <p:nvPr/>
          </p:nvSpPr>
          <p:spPr>
            <a:xfrm>
              <a:off x="930116" y="2690728"/>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8" name="Google Shape;5638;p56"/>
            <p:cNvSpPr/>
            <p:nvPr/>
          </p:nvSpPr>
          <p:spPr>
            <a:xfrm>
              <a:off x="1021839" y="2549520"/>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9" name="Google Shape;5639;p56"/>
            <p:cNvSpPr/>
            <p:nvPr/>
          </p:nvSpPr>
          <p:spPr>
            <a:xfrm>
              <a:off x="1021132" y="2872259"/>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0" name="Google Shape;5640;p56"/>
            <p:cNvSpPr/>
            <p:nvPr/>
          </p:nvSpPr>
          <p:spPr>
            <a:xfrm>
              <a:off x="1311116" y="2766928"/>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1" name="Google Shape;5641;p56"/>
            <p:cNvSpPr/>
            <p:nvPr/>
          </p:nvSpPr>
          <p:spPr>
            <a:xfrm>
              <a:off x="1402839" y="2625720"/>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2" name="Google Shape;5642;p56"/>
            <p:cNvSpPr/>
            <p:nvPr/>
          </p:nvSpPr>
          <p:spPr>
            <a:xfrm>
              <a:off x="1402132" y="2948459"/>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3" name="Google Shape;5643;p56"/>
            <p:cNvSpPr/>
            <p:nvPr/>
          </p:nvSpPr>
          <p:spPr>
            <a:xfrm>
              <a:off x="1234916" y="23097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4" name="Google Shape;5644;p56"/>
            <p:cNvSpPr/>
            <p:nvPr/>
          </p:nvSpPr>
          <p:spPr>
            <a:xfrm>
              <a:off x="1325932" y="2491259"/>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5" name="Google Shape;5645;p56"/>
            <p:cNvSpPr/>
            <p:nvPr/>
          </p:nvSpPr>
          <p:spPr>
            <a:xfrm>
              <a:off x="1006316" y="23097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6" name="Google Shape;5646;p56"/>
            <p:cNvSpPr/>
            <p:nvPr/>
          </p:nvSpPr>
          <p:spPr>
            <a:xfrm>
              <a:off x="777716" y="20811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7" name="Google Shape;5647;p56"/>
            <p:cNvSpPr/>
            <p:nvPr/>
          </p:nvSpPr>
          <p:spPr>
            <a:xfrm>
              <a:off x="869439" y="1939920"/>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8" name="Google Shape;5648;p56"/>
            <p:cNvSpPr/>
            <p:nvPr/>
          </p:nvSpPr>
          <p:spPr>
            <a:xfrm>
              <a:off x="669057" y="2484513"/>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9" name="Google Shape;5649;p56"/>
            <p:cNvSpPr/>
            <p:nvPr/>
          </p:nvSpPr>
          <p:spPr>
            <a:xfrm>
              <a:off x="701516" y="2309728"/>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0" name="Google Shape;5650;p56"/>
            <p:cNvSpPr/>
            <p:nvPr/>
          </p:nvSpPr>
          <p:spPr>
            <a:xfrm>
              <a:off x="792532" y="2491259"/>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1" name="Google Shape;5651;p56"/>
            <p:cNvSpPr/>
            <p:nvPr/>
          </p:nvSpPr>
          <p:spPr>
            <a:xfrm>
              <a:off x="869439" y="2549520"/>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2" name="Google Shape;5652;p56"/>
            <p:cNvSpPr/>
            <p:nvPr/>
          </p:nvSpPr>
          <p:spPr>
            <a:xfrm>
              <a:off x="2012439" y="2397120"/>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3" name="Google Shape;5653;p56"/>
            <p:cNvSpPr/>
            <p:nvPr/>
          </p:nvSpPr>
          <p:spPr>
            <a:xfrm>
              <a:off x="1783839" y="2397120"/>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4" name="Google Shape;5654;p56"/>
            <p:cNvSpPr/>
            <p:nvPr/>
          </p:nvSpPr>
          <p:spPr>
            <a:xfrm>
              <a:off x="1615916" y="23859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5" name="Google Shape;5655;p56"/>
            <p:cNvSpPr/>
            <p:nvPr/>
          </p:nvSpPr>
          <p:spPr>
            <a:xfrm>
              <a:off x="1783839" y="2168520"/>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6" name="Google Shape;5656;p56"/>
            <p:cNvSpPr/>
            <p:nvPr/>
          </p:nvSpPr>
          <p:spPr>
            <a:xfrm>
              <a:off x="1539716" y="29193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7" name="Google Shape;5657;p56"/>
            <p:cNvSpPr/>
            <p:nvPr/>
          </p:nvSpPr>
          <p:spPr>
            <a:xfrm>
              <a:off x="1707639" y="2854320"/>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8" name="Google Shape;5658;p56"/>
            <p:cNvSpPr/>
            <p:nvPr/>
          </p:nvSpPr>
          <p:spPr>
            <a:xfrm>
              <a:off x="1615916" y="27669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9" name="Google Shape;5659;p56"/>
            <p:cNvSpPr/>
            <p:nvPr/>
          </p:nvSpPr>
          <p:spPr>
            <a:xfrm>
              <a:off x="1707639" y="2625720"/>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0" name="Google Shape;5660;p56"/>
            <p:cNvSpPr/>
            <p:nvPr/>
          </p:nvSpPr>
          <p:spPr>
            <a:xfrm>
              <a:off x="1294180" y="3434790"/>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1" name="Google Shape;5661;p56"/>
            <p:cNvSpPr/>
            <p:nvPr/>
          </p:nvSpPr>
          <p:spPr>
            <a:xfrm>
              <a:off x="1507182" y="3445963"/>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2" name="Google Shape;5662;p56"/>
            <p:cNvSpPr/>
            <p:nvPr/>
          </p:nvSpPr>
          <p:spPr>
            <a:xfrm>
              <a:off x="1507257" y="3170313"/>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3" name="Google Shape;5663;p56"/>
            <p:cNvSpPr/>
            <p:nvPr/>
          </p:nvSpPr>
          <p:spPr>
            <a:xfrm>
              <a:off x="1478332" y="3329459"/>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4" name="Google Shape;5664;p56"/>
            <p:cNvSpPr/>
            <p:nvPr/>
          </p:nvSpPr>
          <p:spPr>
            <a:xfrm>
              <a:off x="1402839" y="3082920"/>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5" name="Google Shape;5665;p56"/>
            <p:cNvSpPr/>
            <p:nvPr/>
          </p:nvSpPr>
          <p:spPr>
            <a:xfrm>
              <a:off x="1082516" y="21573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6" name="Google Shape;5666;p56"/>
            <p:cNvSpPr/>
            <p:nvPr/>
          </p:nvSpPr>
          <p:spPr>
            <a:xfrm>
              <a:off x="1174239" y="2016120"/>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7" name="Google Shape;5667;p56"/>
            <p:cNvSpPr/>
            <p:nvPr/>
          </p:nvSpPr>
          <p:spPr>
            <a:xfrm>
              <a:off x="1692116" y="22335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8" name="Google Shape;5668;p56"/>
            <p:cNvSpPr/>
            <p:nvPr/>
          </p:nvSpPr>
          <p:spPr>
            <a:xfrm>
              <a:off x="1463516" y="22335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9" name="Google Shape;5669;p56"/>
            <p:cNvSpPr/>
            <p:nvPr/>
          </p:nvSpPr>
          <p:spPr>
            <a:xfrm>
              <a:off x="1158716" y="18525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0" name="Google Shape;5670;p56"/>
            <p:cNvSpPr/>
            <p:nvPr/>
          </p:nvSpPr>
          <p:spPr>
            <a:xfrm>
              <a:off x="1326639" y="1863720"/>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1" name="Google Shape;5671;p56"/>
            <p:cNvSpPr/>
            <p:nvPr/>
          </p:nvSpPr>
          <p:spPr>
            <a:xfrm>
              <a:off x="1158716" y="2614528"/>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2" name="Google Shape;5672;p56"/>
            <p:cNvSpPr/>
            <p:nvPr/>
          </p:nvSpPr>
          <p:spPr>
            <a:xfrm>
              <a:off x="1920716" y="22335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3" name="Google Shape;5673;p56"/>
            <p:cNvSpPr/>
            <p:nvPr/>
          </p:nvSpPr>
          <p:spPr>
            <a:xfrm>
              <a:off x="1539716" y="20811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4" name="Google Shape;5674;p56"/>
            <p:cNvSpPr/>
            <p:nvPr/>
          </p:nvSpPr>
          <p:spPr>
            <a:xfrm>
              <a:off x="1631439" y="1939920"/>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5" name="Google Shape;5675;p56"/>
            <p:cNvSpPr/>
            <p:nvPr/>
          </p:nvSpPr>
          <p:spPr>
            <a:xfrm>
              <a:off x="820750" y="3369782"/>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6" name="Google Shape;5676;p56"/>
            <p:cNvSpPr/>
            <p:nvPr/>
          </p:nvSpPr>
          <p:spPr>
            <a:xfrm>
              <a:off x="625316" y="2995528"/>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7" name="Google Shape;5677;p56"/>
            <p:cNvSpPr/>
            <p:nvPr/>
          </p:nvSpPr>
          <p:spPr>
            <a:xfrm>
              <a:off x="869439" y="2778120"/>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8" name="Google Shape;5678;p56"/>
            <p:cNvSpPr/>
            <p:nvPr/>
          </p:nvSpPr>
          <p:spPr>
            <a:xfrm>
              <a:off x="868732" y="3100859"/>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9" name="Google Shape;5679;p56"/>
            <p:cNvSpPr/>
            <p:nvPr/>
          </p:nvSpPr>
          <p:spPr>
            <a:xfrm>
              <a:off x="1174239" y="3006720"/>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80" name="Google Shape;5680;p56"/>
          <p:cNvGrpSpPr/>
          <p:nvPr/>
        </p:nvGrpSpPr>
        <p:grpSpPr>
          <a:xfrm>
            <a:off x="3075550" y="2048825"/>
            <a:ext cx="2929595" cy="2543725"/>
            <a:chOff x="2846950" y="1439225"/>
            <a:chExt cx="2929595" cy="2543725"/>
          </a:xfrm>
        </p:grpSpPr>
        <p:cxnSp>
          <p:nvCxnSpPr>
            <p:cNvPr id="5681" name="Google Shape;5681;p56"/>
            <p:cNvCxnSpPr/>
            <p:nvPr/>
          </p:nvCxnSpPr>
          <p:spPr>
            <a:xfrm rot="10800000">
              <a:off x="3033345" y="3706052"/>
              <a:ext cx="2743200" cy="9000"/>
            </a:xfrm>
            <a:prstGeom prst="straightConnector1">
              <a:avLst/>
            </a:prstGeom>
            <a:noFill/>
            <a:ln cap="flat" cmpd="sng" w="9525">
              <a:solidFill>
                <a:schemeClr val="dk2"/>
              </a:solidFill>
              <a:prstDash val="solid"/>
              <a:round/>
              <a:headEnd len="med" w="med" type="triangle"/>
              <a:tailEnd len="med" w="med" type="none"/>
            </a:ln>
          </p:spPr>
        </p:cxnSp>
        <p:sp>
          <p:nvSpPr>
            <p:cNvPr id="5682" name="Google Shape;5682;p56"/>
            <p:cNvSpPr/>
            <p:nvPr/>
          </p:nvSpPr>
          <p:spPr>
            <a:xfrm>
              <a:off x="3563950" y="3217382"/>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3" name="Google Shape;5683;p56"/>
            <p:cNvSpPr/>
            <p:nvPr/>
          </p:nvSpPr>
          <p:spPr>
            <a:xfrm>
              <a:off x="3777734" y="3394467"/>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4" name="Google Shape;5684;p56"/>
            <p:cNvSpPr/>
            <p:nvPr/>
          </p:nvSpPr>
          <p:spPr>
            <a:xfrm>
              <a:off x="3915318" y="3441536"/>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5" name="Google Shape;5685;p56"/>
            <p:cNvSpPr/>
            <p:nvPr/>
          </p:nvSpPr>
          <p:spPr>
            <a:xfrm>
              <a:off x="3808780" y="3206190"/>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6" name="Google Shape;5686;p56"/>
            <p:cNvSpPr/>
            <p:nvPr/>
          </p:nvSpPr>
          <p:spPr>
            <a:xfrm>
              <a:off x="3793257" y="3017913"/>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7" name="Google Shape;5687;p56"/>
            <p:cNvSpPr/>
            <p:nvPr/>
          </p:nvSpPr>
          <p:spPr>
            <a:xfrm>
              <a:off x="3444716" y="2766928"/>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8" name="Google Shape;5688;p56"/>
            <p:cNvSpPr/>
            <p:nvPr/>
          </p:nvSpPr>
          <p:spPr>
            <a:xfrm>
              <a:off x="3536439" y="2625720"/>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9" name="Google Shape;5689;p56"/>
            <p:cNvSpPr/>
            <p:nvPr/>
          </p:nvSpPr>
          <p:spPr>
            <a:xfrm>
              <a:off x="3307132" y="2719859"/>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0" name="Google Shape;5690;p56"/>
            <p:cNvSpPr txBox="1"/>
            <p:nvPr/>
          </p:nvSpPr>
          <p:spPr>
            <a:xfrm>
              <a:off x="5171025" y="3629850"/>
              <a:ext cx="571800" cy="35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Consolas"/>
                  <a:ea typeface="Consolas"/>
                  <a:cs typeface="Consolas"/>
                  <a:sym typeface="Consolas"/>
                </a:rPr>
                <a:t>x1</a:t>
              </a:r>
              <a:endParaRPr sz="1200">
                <a:latin typeface="Consolas"/>
                <a:ea typeface="Consolas"/>
                <a:cs typeface="Consolas"/>
                <a:sym typeface="Consolas"/>
              </a:endParaRPr>
            </a:p>
          </p:txBody>
        </p:sp>
        <p:sp>
          <p:nvSpPr>
            <p:cNvPr id="5691" name="Google Shape;5691;p56"/>
            <p:cNvSpPr txBox="1"/>
            <p:nvPr/>
          </p:nvSpPr>
          <p:spPr>
            <a:xfrm rot="-5400000">
              <a:off x="2737600" y="1716075"/>
              <a:ext cx="571800" cy="35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Consolas"/>
                  <a:ea typeface="Consolas"/>
                  <a:cs typeface="Consolas"/>
                  <a:sym typeface="Consolas"/>
                </a:rPr>
                <a:t>x2</a:t>
              </a:r>
              <a:endParaRPr sz="1200">
                <a:latin typeface="Consolas"/>
                <a:ea typeface="Consolas"/>
                <a:cs typeface="Consolas"/>
                <a:sym typeface="Consolas"/>
              </a:endParaRPr>
            </a:p>
          </p:txBody>
        </p:sp>
        <p:cxnSp>
          <p:nvCxnSpPr>
            <p:cNvPr id="5692" name="Google Shape;5692;p56"/>
            <p:cNvCxnSpPr/>
            <p:nvPr/>
          </p:nvCxnSpPr>
          <p:spPr>
            <a:xfrm flipH="1" rot="10800000">
              <a:off x="3117475" y="1439225"/>
              <a:ext cx="7500" cy="2386200"/>
            </a:xfrm>
            <a:prstGeom prst="straightConnector1">
              <a:avLst/>
            </a:prstGeom>
            <a:noFill/>
            <a:ln cap="flat" cmpd="sng" w="9525">
              <a:solidFill>
                <a:schemeClr val="dk2"/>
              </a:solidFill>
              <a:prstDash val="solid"/>
              <a:round/>
              <a:headEnd len="med" w="med" type="none"/>
              <a:tailEnd len="med" w="med" type="triangle"/>
            </a:ln>
          </p:spPr>
        </p:cxnSp>
        <p:sp>
          <p:nvSpPr>
            <p:cNvPr id="5693" name="Google Shape;5693;p56"/>
            <p:cNvSpPr/>
            <p:nvPr/>
          </p:nvSpPr>
          <p:spPr>
            <a:xfrm>
              <a:off x="3961180" y="3358590"/>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4" name="Google Shape;5694;p56"/>
            <p:cNvSpPr/>
            <p:nvPr/>
          </p:nvSpPr>
          <p:spPr>
            <a:xfrm>
              <a:off x="4097982" y="3217363"/>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5" name="Google Shape;5695;p56"/>
            <p:cNvSpPr/>
            <p:nvPr/>
          </p:nvSpPr>
          <p:spPr>
            <a:xfrm>
              <a:off x="3535732" y="2948459"/>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6" name="Google Shape;5696;p56"/>
            <p:cNvSpPr/>
            <p:nvPr/>
          </p:nvSpPr>
          <p:spPr>
            <a:xfrm>
              <a:off x="3749516" y="2690728"/>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7" name="Google Shape;5697;p56"/>
            <p:cNvSpPr/>
            <p:nvPr/>
          </p:nvSpPr>
          <p:spPr>
            <a:xfrm>
              <a:off x="3841239" y="2549520"/>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8" name="Google Shape;5698;p56"/>
            <p:cNvSpPr/>
            <p:nvPr/>
          </p:nvSpPr>
          <p:spPr>
            <a:xfrm>
              <a:off x="3840532" y="2872259"/>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9" name="Google Shape;5699;p56"/>
            <p:cNvSpPr/>
            <p:nvPr/>
          </p:nvSpPr>
          <p:spPr>
            <a:xfrm>
              <a:off x="4130516" y="2766928"/>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0" name="Google Shape;5700;p56"/>
            <p:cNvSpPr/>
            <p:nvPr/>
          </p:nvSpPr>
          <p:spPr>
            <a:xfrm>
              <a:off x="4222239" y="2625720"/>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1" name="Google Shape;5701;p56"/>
            <p:cNvSpPr/>
            <p:nvPr/>
          </p:nvSpPr>
          <p:spPr>
            <a:xfrm>
              <a:off x="4221532" y="2948459"/>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2" name="Google Shape;5702;p56"/>
            <p:cNvSpPr/>
            <p:nvPr/>
          </p:nvSpPr>
          <p:spPr>
            <a:xfrm>
              <a:off x="4054316" y="23097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3" name="Google Shape;5703;p56"/>
            <p:cNvSpPr/>
            <p:nvPr/>
          </p:nvSpPr>
          <p:spPr>
            <a:xfrm>
              <a:off x="4145332" y="2491259"/>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4" name="Google Shape;5704;p56"/>
            <p:cNvSpPr/>
            <p:nvPr/>
          </p:nvSpPr>
          <p:spPr>
            <a:xfrm>
              <a:off x="3825716" y="23097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5" name="Google Shape;5705;p56"/>
            <p:cNvSpPr/>
            <p:nvPr/>
          </p:nvSpPr>
          <p:spPr>
            <a:xfrm>
              <a:off x="3597116" y="20811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6" name="Google Shape;5706;p56"/>
            <p:cNvSpPr/>
            <p:nvPr/>
          </p:nvSpPr>
          <p:spPr>
            <a:xfrm>
              <a:off x="3688839" y="1939920"/>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7" name="Google Shape;5707;p56"/>
            <p:cNvSpPr/>
            <p:nvPr/>
          </p:nvSpPr>
          <p:spPr>
            <a:xfrm>
              <a:off x="3488457" y="2484513"/>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8" name="Google Shape;5708;p56"/>
            <p:cNvSpPr/>
            <p:nvPr/>
          </p:nvSpPr>
          <p:spPr>
            <a:xfrm>
              <a:off x="3520916" y="2309728"/>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9" name="Google Shape;5709;p56"/>
            <p:cNvSpPr/>
            <p:nvPr/>
          </p:nvSpPr>
          <p:spPr>
            <a:xfrm>
              <a:off x="3611932" y="2491259"/>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0" name="Google Shape;5710;p56"/>
            <p:cNvSpPr/>
            <p:nvPr/>
          </p:nvSpPr>
          <p:spPr>
            <a:xfrm>
              <a:off x="3688839" y="2549520"/>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1" name="Google Shape;5711;p56"/>
            <p:cNvSpPr/>
            <p:nvPr/>
          </p:nvSpPr>
          <p:spPr>
            <a:xfrm>
              <a:off x="4831839" y="2397120"/>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2" name="Google Shape;5712;p56"/>
            <p:cNvSpPr/>
            <p:nvPr/>
          </p:nvSpPr>
          <p:spPr>
            <a:xfrm>
              <a:off x="4603239" y="2397120"/>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3" name="Google Shape;5713;p56"/>
            <p:cNvSpPr/>
            <p:nvPr/>
          </p:nvSpPr>
          <p:spPr>
            <a:xfrm>
              <a:off x="4435316" y="23859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4" name="Google Shape;5714;p56"/>
            <p:cNvSpPr/>
            <p:nvPr/>
          </p:nvSpPr>
          <p:spPr>
            <a:xfrm>
              <a:off x="4603239" y="2168520"/>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5" name="Google Shape;5715;p56"/>
            <p:cNvSpPr/>
            <p:nvPr/>
          </p:nvSpPr>
          <p:spPr>
            <a:xfrm>
              <a:off x="4359116" y="29193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6" name="Google Shape;5716;p56"/>
            <p:cNvSpPr/>
            <p:nvPr/>
          </p:nvSpPr>
          <p:spPr>
            <a:xfrm>
              <a:off x="4527039" y="2854320"/>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7" name="Google Shape;5717;p56"/>
            <p:cNvSpPr/>
            <p:nvPr/>
          </p:nvSpPr>
          <p:spPr>
            <a:xfrm>
              <a:off x="4435316" y="27669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8" name="Google Shape;5718;p56"/>
            <p:cNvSpPr/>
            <p:nvPr/>
          </p:nvSpPr>
          <p:spPr>
            <a:xfrm>
              <a:off x="4527039" y="2625720"/>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9" name="Google Shape;5719;p56"/>
            <p:cNvSpPr/>
            <p:nvPr/>
          </p:nvSpPr>
          <p:spPr>
            <a:xfrm>
              <a:off x="4113580" y="3434790"/>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0" name="Google Shape;5720;p56"/>
            <p:cNvSpPr/>
            <p:nvPr/>
          </p:nvSpPr>
          <p:spPr>
            <a:xfrm>
              <a:off x="4326582" y="3445963"/>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1" name="Google Shape;5721;p56"/>
            <p:cNvSpPr/>
            <p:nvPr/>
          </p:nvSpPr>
          <p:spPr>
            <a:xfrm>
              <a:off x="4326657" y="3170313"/>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2" name="Google Shape;5722;p56"/>
            <p:cNvSpPr/>
            <p:nvPr/>
          </p:nvSpPr>
          <p:spPr>
            <a:xfrm>
              <a:off x="4297732" y="3329459"/>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3" name="Google Shape;5723;p56"/>
            <p:cNvSpPr/>
            <p:nvPr/>
          </p:nvSpPr>
          <p:spPr>
            <a:xfrm>
              <a:off x="4222239" y="3082920"/>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4" name="Google Shape;5724;p56"/>
            <p:cNvSpPr/>
            <p:nvPr/>
          </p:nvSpPr>
          <p:spPr>
            <a:xfrm>
              <a:off x="3901916" y="21573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5" name="Google Shape;5725;p56"/>
            <p:cNvSpPr/>
            <p:nvPr/>
          </p:nvSpPr>
          <p:spPr>
            <a:xfrm>
              <a:off x="3993639" y="2016120"/>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6" name="Google Shape;5726;p56"/>
            <p:cNvSpPr/>
            <p:nvPr/>
          </p:nvSpPr>
          <p:spPr>
            <a:xfrm>
              <a:off x="4511516" y="22335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7" name="Google Shape;5727;p56"/>
            <p:cNvSpPr/>
            <p:nvPr/>
          </p:nvSpPr>
          <p:spPr>
            <a:xfrm>
              <a:off x="4282916" y="22335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8" name="Google Shape;5728;p56"/>
            <p:cNvSpPr/>
            <p:nvPr/>
          </p:nvSpPr>
          <p:spPr>
            <a:xfrm>
              <a:off x="3978116" y="18525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9" name="Google Shape;5729;p56"/>
            <p:cNvSpPr/>
            <p:nvPr/>
          </p:nvSpPr>
          <p:spPr>
            <a:xfrm>
              <a:off x="3978116" y="2614528"/>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0" name="Google Shape;5730;p56"/>
            <p:cNvSpPr/>
            <p:nvPr/>
          </p:nvSpPr>
          <p:spPr>
            <a:xfrm>
              <a:off x="4740116" y="22335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1" name="Google Shape;5731;p56"/>
            <p:cNvSpPr/>
            <p:nvPr/>
          </p:nvSpPr>
          <p:spPr>
            <a:xfrm>
              <a:off x="4359116" y="20811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2" name="Google Shape;5732;p56"/>
            <p:cNvSpPr/>
            <p:nvPr/>
          </p:nvSpPr>
          <p:spPr>
            <a:xfrm>
              <a:off x="4450839" y="1939920"/>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3" name="Google Shape;5733;p56"/>
            <p:cNvSpPr/>
            <p:nvPr/>
          </p:nvSpPr>
          <p:spPr>
            <a:xfrm>
              <a:off x="3640150" y="3369782"/>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4" name="Google Shape;5734;p56"/>
            <p:cNvSpPr/>
            <p:nvPr/>
          </p:nvSpPr>
          <p:spPr>
            <a:xfrm>
              <a:off x="3444716" y="2995528"/>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5" name="Google Shape;5735;p56"/>
            <p:cNvSpPr/>
            <p:nvPr/>
          </p:nvSpPr>
          <p:spPr>
            <a:xfrm>
              <a:off x="3688839" y="2778120"/>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6" name="Google Shape;5736;p56"/>
            <p:cNvSpPr/>
            <p:nvPr/>
          </p:nvSpPr>
          <p:spPr>
            <a:xfrm>
              <a:off x="3688132" y="3100859"/>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737" name="Google Shape;5737;p56"/>
            <p:cNvCxnSpPr/>
            <p:nvPr/>
          </p:nvCxnSpPr>
          <p:spPr>
            <a:xfrm>
              <a:off x="3181550" y="2143750"/>
              <a:ext cx="1908900" cy="1227300"/>
            </a:xfrm>
            <a:prstGeom prst="curvedConnector3">
              <a:avLst>
                <a:gd fmla="val 50000" name="adj1"/>
              </a:avLst>
            </a:prstGeom>
            <a:noFill/>
            <a:ln cap="flat" cmpd="sng" w="19050">
              <a:solidFill>
                <a:srgbClr val="6AA84F"/>
              </a:solidFill>
              <a:prstDash val="lgDash"/>
              <a:round/>
              <a:headEnd len="med" w="med" type="none"/>
              <a:tailEnd len="med" w="med" type="none"/>
            </a:ln>
          </p:spPr>
        </p:cxnSp>
        <p:sp>
          <p:nvSpPr>
            <p:cNvPr id="5738" name="Google Shape;5738;p56"/>
            <p:cNvSpPr/>
            <p:nvPr/>
          </p:nvSpPr>
          <p:spPr>
            <a:xfrm>
              <a:off x="3993639" y="3006720"/>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39" name="Google Shape;5739;p56"/>
          <p:cNvGrpSpPr/>
          <p:nvPr/>
        </p:nvGrpSpPr>
        <p:grpSpPr>
          <a:xfrm>
            <a:off x="6123550" y="2048825"/>
            <a:ext cx="2929595" cy="2543725"/>
            <a:chOff x="5666350" y="1439225"/>
            <a:chExt cx="2929595" cy="2543725"/>
          </a:xfrm>
        </p:grpSpPr>
        <p:cxnSp>
          <p:nvCxnSpPr>
            <p:cNvPr id="5740" name="Google Shape;5740;p56"/>
            <p:cNvCxnSpPr/>
            <p:nvPr/>
          </p:nvCxnSpPr>
          <p:spPr>
            <a:xfrm rot="10800000">
              <a:off x="5852745" y="3706052"/>
              <a:ext cx="2743200" cy="9000"/>
            </a:xfrm>
            <a:prstGeom prst="straightConnector1">
              <a:avLst/>
            </a:prstGeom>
            <a:noFill/>
            <a:ln cap="flat" cmpd="sng" w="9525">
              <a:solidFill>
                <a:schemeClr val="dk2"/>
              </a:solidFill>
              <a:prstDash val="solid"/>
              <a:round/>
              <a:headEnd len="med" w="med" type="triangle"/>
              <a:tailEnd len="med" w="med" type="none"/>
            </a:ln>
          </p:spPr>
        </p:cxnSp>
        <p:sp>
          <p:nvSpPr>
            <p:cNvPr id="5741" name="Google Shape;5741;p56"/>
            <p:cNvSpPr/>
            <p:nvPr/>
          </p:nvSpPr>
          <p:spPr>
            <a:xfrm>
              <a:off x="6383350" y="3217382"/>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2" name="Google Shape;5742;p56"/>
            <p:cNvSpPr/>
            <p:nvPr/>
          </p:nvSpPr>
          <p:spPr>
            <a:xfrm>
              <a:off x="6597134" y="3394467"/>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3" name="Google Shape;5743;p56"/>
            <p:cNvSpPr/>
            <p:nvPr/>
          </p:nvSpPr>
          <p:spPr>
            <a:xfrm>
              <a:off x="6734718" y="3441536"/>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4" name="Google Shape;5744;p56"/>
            <p:cNvSpPr/>
            <p:nvPr/>
          </p:nvSpPr>
          <p:spPr>
            <a:xfrm>
              <a:off x="6628180" y="3206190"/>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5" name="Google Shape;5745;p56"/>
            <p:cNvSpPr/>
            <p:nvPr/>
          </p:nvSpPr>
          <p:spPr>
            <a:xfrm>
              <a:off x="6612657" y="3017913"/>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6" name="Google Shape;5746;p56"/>
            <p:cNvSpPr/>
            <p:nvPr/>
          </p:nvSpPr>
          <p:spPr>
            <a:xfrm>
              <a:off x="6264116" y="2766928"/>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7" name="Google Shape;5747;p56"/>
            <p:cNvSpPr/>
            <p:nvPr/>
          </p:nvSpPr>
          <p:spPr>
            <a:xfrm>
              <a:off x="6355839" y="2625720"/>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8" name="Google Shape;5748;p56"/>
            <p:cNvSpPr/>
            <p:nvPr/>
          </p:nvSpPr>
          <p:spPr>
            <a:xfrm>
              <a:off x="6126532" y="2719859"/>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9" name="Google Shape;5749;p56"/>
            <p:cNvSpPr txBox="1"/>
            <p:nvPr/>
          </p:nvSpPr>
          <p:spPr>
            <a:xfrm>
              <a:off x="7990425" y="3629850"/>
              <a:ext cx="571800" cy="35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Consolas"/>
                  <a:ea typeface="Consolas"/>
                  <a:cs typeface="Consolas"/>
                  <a:sym typeface="Consolas"/>
                </a:rPr>
                <a:t>x1</a:t>
              </a:r>
              <a:endParaRPr sz="1200">
                <a:latin typeface="Consolas"/>
                <a:ea typeface="Consolas"/>
                <a:cs typeface="Consolas"/>
                <a:sym typeface="Consolas"/>
              </a:endParaRPr>
            </a:p>
          </p:txBody>
        </p:sp>
        <p:sp>
          <p:nvSpPr>
            <p:cNvPr id="5750" name="Google Shape;5750;p56"/>
            <p:cNvSpPr txBox="1"/>
            <p:nvPr/>
          </p:nvSpPr>
          <p:spPr>
            <a:xfrm rot="-5400000">
              <a:off x="5557000" y="1716075"/>
              <a:ext cx="571800" cy="35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Consolas"/>
                  <a:ea typeface="Consolas"/>
                  <a:cs typeface="Consolas"/>
                  <a:sym typeface="Consolas"/>
                </a:rPr>
                <a:t>x2</a:t>
              </a:r>
              <a:endParaRPr sz="1200">
                <a:latin typeface="Consolas"/>
                <a:ea typeface="Consolas"/>
                <a:cs typeface="Consolas"/>
                <a:sym typeface="Consolas"/>
              </a:endParaRPr>
            </a:p>
          </p:txBody>
        </p:sp>
        <p:cxnSp>
          <p:nvCxnSpPr>
            <p:cNvPr id="5751" name="Google Shape;5751;p56"/>
            <p:cNvCxnSpPr/>
            <p:nvPr/>
          </p:nvCxnSpPr>
          <p:spPr>
            <a:xfrm flipH="1" rot="10800000">
              <a:off x="5936875" y="1439225"/>
              <a:ext cx="7500" cy="2386200"/>
            </a:xfrm>
            <a:prstGeom prst="straightConnector1">
              <a:avLst/>
            </a:prstGeom>
            <a:noFill/>
            <a:ln cap="flat" cmpd="sng" w="9525">
              <a:solidFill>
                <a:schemeClr val="dk2"/>
              </a:solidFill>
              <a:prstDash val="solid"/>
              <a:round/>
              <a:headEnd len="med" w="med" type="none"/>
              <a:tailEnd len="med" w="med" type="triangle"/>
            </a:ln>
          </p:spPr>
        </p:cxnSp>
        <p:sp>
          <p:nvSpPr>
            <p:cNvPr id="5752" name="Google Shape;5752;p56"/>
            <p:cNvSpPr/>
            <p:nvPr/>
          </p:nvSpPr>
          <p:spPr>
            <a:xfrm>
              <a:off x="6780580" y="3358590"/>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3" name="Google Shape;5753;p56"/>
            <p:cNvSpPr/>
            <p:nvPr/>
          </p:nvSpPr>
          <p:spPr>
            <a:xfrm>
              <a:off x="6917382" y="3217363"/>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4" name="Google Shape;5754;p56"/>
            <p:cNvSpPr/>
            <p:nvPr/>
          </p:nvSpPr>
          <p:spPr>
            <a:xfrm>
              <a:off x="6355132" y="2948459"/>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5" name="Google Shape;5755;p56"/>
            <p:cNvSpPr/>
            <p:nvPr/>
          </p:nvSpPr>
          <p:spPr>
            <a:xfrm>
              <a:off x="6568916" y="2690728"/>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6" name="Google Shape;5756;p56"/>
            <p:cNvSpPr/>
            <p:nvPr/>
          </p:nvSpPr>
          <p:spPr>
            <a:xfrm>
              <a:off x="6660639" y="2549520"/>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7" name="Google Shape;5757;p56"/>
            <p:cNvSpPr/>
            <p:nvPr/>
          </p:nvSpPr>
          <p:spPr>
            <a:xfrm>
              <a:off x="6659932" y="2872259"/>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8" name="Google Shape;5758;p56"/>
            <p:cNvSpPr/>
            <p:nvPr/>
          </p:nvSpPr>
          <p:spPr>
            <a:xfrm>
              <a:off x="6949916" y="2766928"/>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9" name="Google Shape;5759;p56"/>
            <p:cNvSpPr/>
            <p:nvPr/>
          </p:nvSpPr>
          <p:spPr>
            <a:xfrm>
              <a:off x="7041639" y="2625720"/>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0" name="Google Shape;5760;p56"/>
            <p:cNvSpPr/>
            <p:nvPr/>
          </p:nvSpPr>
          <p:spPr>
            <a:xfrm>
              <a:off x="7040932" y="2948459"/>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1" name="Google Shape;5761;p56"/>
            <p:cNvSpPr/>
            <p:nvPr/>
          </p:nvSpPr>
          <p:spPr>
            <a:xfrm>
              <a:off x="6873716" y="23097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2" name="Google Shape;5762;p56"/>
            <p:cNvSpPr/>
            <p:nvPr/>
          </p:nvSpPr>
          <p:spPr>
            <a:xfrm>
              <a:off x="6964732" y="2491259"/>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3" name="Google Shape;5763;p56"/>
            <p:cNvSpPr/>
            <p:nvPr/>
          </p:nvSpPr>
          <p:spPr>
            <a:xfrm>
              <a:off x="6645116" y="23097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4" name="Google Shape;5764;p56"/>
            <p:cNvSpPr/>
            <p:nvPr/>
          </p:nvSpPr>
          <p:spPr>
            <a:xfrm>
              <a:off x="6416516" y="20811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5" name="Google Shape;5765;p56"/>
            <p:cNvSpPr/>
            <p:nvPr/>
          </p:nvSpPr>
          <p:spPr>
            <a:xfrm>
              <a:off x="6508239" y="1939920"/>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6" name="Google Shape;5766;p56"/>
            <p:cNvSpPr/>
            <p:nvPr/>
          </p:nvSpPr>
          <p:spPr>
            <a:xfrm>
              <a:off x="6307857" y="2484513"/>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7" name="Google Shape;5767;p56"/>
            <p:cNvSpPr/>
            <p:nvPr/>
          </p:nvSpPr>
          <p:spPr>
            <a:xfrm>
              <a:off x="6340316" y="2309728"/>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8" name="Google Shape;5768;p56"/>
            <p:cNvSpPr/>
            <p:nvPr/>
          </p:nvSpPr>
          <p:spPr>
            <a:xfrm>
              <a:off x="6431332" y="2491259"/>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9" name="Google Shape;5769;p56"/>
            <p:cNvSpPr/>
            <p:nvPr/>
          </p:nvSpPr>
          <p:spPr>
            <a:xfrm>
              <a:off x="6508239" y="2549520"/>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0" name="Google Shape;5770;p56"/>
            <p:cNvSpPr/>
            <p:nvPr/>
          </p:nvSpPr>
          <p:spPr>
            <a:xfrm>
              <a:off x="7651239" y="2397120"/>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1" name="Google Shape;5771;p56"/>
            <p:cNvSpPr/>
            <p:nvPr/>
          </p:nvSpPr>
          <p:spPr>
            <a:xfrm>
              <a:off x="7422639" y="2397120"/>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2" name="Google Shape;5772;p56"/>
            <p:cNvSpPr/>
            <p:nvPr/>
          </p:nvSpPr>
          <p:spPr>
            <a:xfrm>
              <a:off x="7254716" y="23859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3" name="Google Shape;5773;p56"/>
            <p:cNvSpPr/>
            <p:nvPr/>
          </p:nvSpPr>
          <p:spPr>
            <a:xfrm>
              <a:off x="7422639" y="2168520"/>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4" name="Google Shape;5774;p56"/>
            <p:cNvSpPr/>
            <p:nvPr/>
          </p:nvSpPr>
          <p:spPr>
            <a:xfrm>
              <a:off x="7178516" y="29193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5" name="Google Shape;5775;p56"/>
            <p:cNvSpPr/>
            <p:nvPr/>
          </p:nvSpPr>
          <p:spPr>
            <a:xfrm>
              <a:off x="7346439" y="2854320"/>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6" name="Google Shape;5776;p56"/>
            <p:cNvSpPr/>
            <p:nvPr/>
          </p:nvSpPr>
          <p:spPr>
            <a:xfrm>
              <a:off x="7178516" y="26907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7" name="Google Shape;5777;p56"/>
            <p:cNvSpPr/>
            <p:nvPr/>
          </p:nvSpPr>
          <p:spPr>
            <a:xfrm>
              <a:off x="7346439" y="2625720"/>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8" name="Google Shape;5778;p56"/>
            <p:cNvSpPr/>
            <p:nvPr/>
          </p:nvSpPr>
          <p:spPr>
            <a:xfrm>
              <a:off x="6932980" y="3434790"/>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9" name="Google Shape;5779;p56"/>
            <p:cNvSpPr/>
            <p:nvPr/>
          </p:nvSpPr>
          <p:spPr>
            <a:xfrm>
              <a:off x="7145982" y="3445963"/>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0" name="Google Shape;5780;p56"/>
            <p:cNvSpPr/>
            <p:nvPr/>
          </p:nvSpPr>
          <p:spPr>
            <a:xfrm>
              <a:off x="7146057" y="3170313"/>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1" name="Google Shape;5781;p56"/>
            <p:cNvSpPr/>
            <p:nvPr/>
          </p:nvSpPr>
          <p:spPr>
            <a:xfrm>
              <a:off x="7117132" y="3329459"/>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2" name="Google Shape;5782;p56"/>
            <p:cNvSpPr/>
            <p:nvPr/>
          </p:nvSpPr>
          <p:spPr>
            <a:xfrm>
              <a:off x="7041639" y="3082920"/>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3" name="Google Shape;5783;p56"/>
            <p:cNvSpPr/>
            <p:nvPr/>
          </p:nvSpPr>
          <p:spPr>
            <a:xfrm>
              <a:off x="6721316" y="21573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4" name="Google Shape;5784;p56"/>
            <p:cNvSpPr/>
            <p:nvPr/>
          </p:nvSpPr>
          <p:spPr>
            <a:xfrm>
              <a:off x="6813039" y="2016120"/>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5" name="Google Shape;5785;p56"/>
            <p:cNvSpPr/>
            <p:nvPr/>
          </p:nvSpPr>
          <p:spPr>
            <a:xfrm>
              <a:off x="7330916" y="22335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6" name="Google Shape;5786;p56"/>
            <p:cNvSpPr/>
            <p:nvPr/>
          </p:nvSpPr>
          <p:spPr>
            <a:xfrm>
              <a:off x="7102316" y="22335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7" name="Google Shape;5787;p56"/>
            <p:cNvSpPr/>
            <p:nvPr/>
          </p:nvSpPr>
          <p:spPr>
            <a:xfrm>
              <a:off x="6797516" y="18525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8" name="Google Shape;5788;p56"/>
            <p:cNvSpPr/>
            <p:nvPr/>
          </p:nvSpPr>
          <p:spPr>
            <a:xfrm>
              <a:off x="6965439" y="1863720"/>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9" name="Google Shape;5789;p56"/>
            <p:cNvSpPr/>
            <p:nvPr/>
          </p:nvSpPr>
          <p:spPr>
            <a:xfrm>
              <a:off x="6797516" y="2614528"/>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0" name="Google Shape;5790;p56"/>
            <p:cNvSpPr/>
            <p:nvPr/>
          </p:nvSpPr>
          <p:spPr>
            <a:xfrm>
              <a:off x="7559516" y="22335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1" name="Google Shape;5791;p56"/>
            <p:cNvSpPr/>
            <p:nvPr/>
          </p:nvSpPr>
          <p:spPr>
            <a:xfrm>
              <a:off x="7178516" y="20811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2" name="Google Shape;5792;p56"/>
            <p:cNvSpPr/>
            <p:nvPr/>
          </p:nvSpPr>
          <p:spPr>
            <a:xfrm>
              <a:off x="7270239" y="1939920"/>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3" name="Google Shape;5793;p56"/>
            <p:cNvSpPr/>
            <p:nvPr/>
          </p:nvSpPr>
          <p:spPr>
            <a:xfrm>
              <a:off x="6459550" y="3369782"/>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4" name="Google Shape;5794;p56"/>
            <p:cNvSpPr/>
            <p:nvPr/>
          </p:nvSpPr>
          <p:spPr>
            <a:xfrm>
              <a:off x="6264116" y="2995528"/>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5" name="Google Shape;5795;p56"/>
            <p:cNvSpPr/>
            <p:nvPr/>
          </p:nvSpPr>
          <p:spPr>
            <a:xfrm>
              <a:off x="6508239" y="2778120"/>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6" name="Google Shape;5796;p56"/>
            <p:cNvSpPr/>
            <p:nvPr/>
          </p:nvSpPr>
          <p:spPr>
            <a:xfrm>
              <a:off x="6507532" y="3100859"/>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7" name="Google Shape;5797;p56"/>
            <p:cNvSpPr/>
            <p:nvPr/>
          </p:nvSpPr>
          <p:spPr>
            <a:xfrm>
              <a:off x="6813039" y="3006720"/>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798" name="Google Shape;5798;p56"/>
            <p:cNvCxnSpPr>
              <a:endCxn id="5761" idx="3"/>
            </p:cNvCxnSpPr>
            <p:nvPr/>
          </p:nvCxnSpPr>
          <p:spPr>
            <a:xfrm>
              <a:off x="6059991" y="2106013"/>
              <a:ext cx="822600" cy="268500"/>
            </a:xfrm>
            <a:prstGeom prst="curvedConnector4">
              <a:avLst>
                <a:gd fmla="val 49461" name="adj1"/>
                <a:gd fmla="val 157937" name="adj2"/>
              </a:avLst>
            </a:prstGeom>
            <a:noFill/>
            <a:ln cap="flat" cmpd="sng" w="19050">
              <a:solidFill>
                <a:srgbClr val="6AA84F"/>
              </a:solidFill>
              <a:prstDash val="lgDash"/>
              <a:round/>
              <a:headEnd len="med" w="med" type="none"/>
              <a:tailEnd len="med" w="med" type="none"/>
            </a:ln>
          </p:spPr>
        </p:cxnSp>
        <p:cxnSp>
          <p:nvCxnSpPr>
            <p:cNvPr id="5799" name="Google Shape;5799;p56"/>
            <p:cNvCxnSpPr>
              <a:stCxn id="5761" idx="4"/>
              <a:endCxn id="5776" idx="1"/>
            </p:cNvCxnSpPr>
            <p:nvPr/>
          </p:nvCxnSpPr>
          <p:spPr>
            <a:xfrm flipH="1" rot="-5400000">
              <a:off x="6887666" y="2401978"/>
              <a:ext cx="316200" cy="283500"/>
            </a:xfrm>
            <a:prstGeom prst="curvedConnector3">
              <a:avLst>
                <a:gd fmla="val 48245" name="adj1"/>
              </a:avLst>
            </a:prstGeom>
            <a:noFill/>
            <a:ln cap="flat" cmpd="sng" w="19050">
              <a:solidFill>
                <a:srgbClr val="6AA84F"/>
              </a:solidFill>
              <a:prstDash val="lgDash"/>
              <a:round/>
              <a:headEnd len="med" w="med" type="none"/>
              <a:tailEnd len="med" w="med" type="none"/>
            </a:ln>
          </p:spPr>
        </p:cxnSp>
        <p:cxnSp>
          <p:nvCxnSpPr>
            <p:cNvPr id="5800" name="Google Shape;5800;p56"/>
            <p:cNvCxnSpPr>
              <a:stCxn id="5776" idx="6"/>
              <a:endCxn id="5774" idx="2"/>
            </p:cNvCxnSpPr>
            <p:nvPr/>
          </p:nvCxnSpPr>
          <p:spPr>
            <a:xfrm flipH="1">
              <a:off x="7178516" y="2728678"/>
              <a:ext cx="60600" cy="228600"/>
            </a:xfrm>
            <a:prstGeom prst="curvedConnector5">
              <a:avLst>
                <a:gd fmla="val -392946" name="adj1"/>
                <a:gd fmla="val 50000" name="adj2"/>
                <a:gd fmla="val 492946" name="adj3"/>
              </a:avLst>
            </a:prstGeom>
            <a:noFill/>
            <a:ln cap="flat" cmpd="sng" w="19050">
              <a:solidFill>
                <a:srgbClr val="6AA84F"/>
              </a:solidFill>
              <a:prstDash val="lgDash"/>
              <a:round/>
              <a:headEnd len="med" w="med" type="none"/>
              <a:tailEnd len="med" w="med" type="none"/>
            </a:ln>
          </p:spPr>
        </p:cxnSp>
        <p:cxnSp>
          <p:nvCxnSpPr>
            <p:cNvPr id="5801" name="Google Shape;5801;p56"/>
            <p:cNvCxnSpPr>
              <a:stCxn id="5774" idx="5"/>
              <a:endCxn id="5780" idx="2"/>
            </p:cNvCxnSpPr>
            <p:nvPr/>
          </p:nvCxnSpPr>
          <p:spPr>
            <a:xfrm rot="5400000">
              <a:off x="7076041" y="3054013"/>
              <a:ext cx="224100" cy="84300"/>
            </a:xfrm>
            <a:prstGeom prst="curvedConnector4">
              <a:avLst>
                <a:gd fmla="val 44024" name="adj1"/>
                <a:gd fmla="val 382336" name="adj2"/>
              </a:avLst>
            </a:prstGeom>
            <a:noFill/>
            <a:ln cap="flat" cmpd="sng" w="19050">
              <a:solidFill>
                <a:srgbClr val="6AA84F"/>
              </a:solidFill>
              <a:prstDash val="lgDash"/>
              <a:round/>
              <a:headEnd len="med" w="med" type="none"/>
              <a:tailEnd len="med" w="med" type="none"/>
            </a:ln>
          </p:spPr>
        </p:cxnSp>
        <p:cxnSp>
          <p:nvCxnSpPr>
            <p:cNvPr id="5802" name="Google Shape;5802;p56"/>
            <p:cNvCxnSpPr>
              <a:stCxn id="5780" idx="6"/>
            </p:cNvCxnSpPr>
            <p:nvPr/>
          </p:nvCxnSpPr>
          <p:spPr>
            <a:xfrm>
              <a:off x="7206657" y="3208263"/>
              <a:ext cx="103200" cy="359700"/>
            </a:xfrm>
            <a:prstGeom prst="curvedConnector2">
              <a:avLst/>
            </a:prstGeom>
            <a:noFill/>
            <a:ln cap="flat" cmpd="sng" w="19050">
              <a:solidFill>
                <a:srgbClr val="6AA84F"/>
              </a:solidFill>
              <a:prstDash val="lgDash"/>
              <a:round/>
              <a:headEnd len="med" w="med" type="none"/>
              <a:tailEnd len="med" w="med" type="none"/>
            </a:ln>
          </p:spPr>
        </p:cxnSp>
      </p:grpSp>
      <p:sp>
        <p:nvSpPr>
          <p:cNvPr id="5803" name="Google Shape;5803;p56"/>
          <p:cNvSpPr txBox="1"/>
          <p:nvPr/>
        </p:nvSpPr>
        <p:spPr>
          <a:xfrm>
            <a:off x="2834125" y="4540375"/>
            <a:ext cx="3033000" cy="507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Train-Dev-Test vs. Model fitting</a:t>
            </a:r>
            <a:endParaRPr/>
          </a:p>
        </p:txBody>
      </p:sp>
      <p:sp>
        <p:nvSpPr>
          <p:cNvPr id="5804" name="Google Shape;5804;p56"/>
          <p:cNvSpPr txBox="1"/>
          <p:nvPr/>
        </p:nvSpPr>
        <p:spPr>
          <a:xfrm>
            <a:off x="871125" y="1905125"/>
            <a:ext cx="1522500" cy="2385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0" lIns="91425" spcFirstLastPara="1" rIns="91425" wrap="square" tIns="0">
            <a:noAutofit/>
          </a:bodyPr>
          <a:lstStyle/>
          <a:p>
            <a:pPr indent="0" lvl="0" marL="0" rtl="0" algn="ctr">
              <a:spcBef>
                <a:spcPts val="0"/>
              </a:spcBef>
              <a:spcAft>
                <a:spcPts val="0"/>
              </a:spcAft>
              <a:buNone/>
            </a:pPr>
            <a:r>
              <a:rPr lang="en">
                <a:latin typeface="Consolas"/>
                <a:ea typeface="Consolas"/>
                <a:cs typeface="Consolas"/>
                <a:sym typeface="Consolas"/>
              </a:rPr>
              <a:t>Underfitting</a:t>
            </a:r>
            <a:endParaRPr>
              <a:latin typeface="Consolas"/>
              <a:ea typeface="Consolas"/>
              <a:cs typeface="Consolas"/>
              <a:sym typeface="Consolas"/>
            </a:endParaRPr>
          </a:p>
        </p:txBody>
      </p:sp>
      <p:sp>
        <p:nvSpPr>
          <p:cNvPr id="5805" name="Google Shape;5805;p56"/>
          <p:cNvSpPr txBox="1"/>
          <p:nvPr/>
        </p:nvSpPr>
        <p:spPr>
          <a:xfrm>
            <a:off x="3849050" y="1905125"/>
            <a:ext cx="1522500" cy="2385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0" lIns="91425" spcFirstLastPara="1" rIns="91425" wrap="square" tIns="0">
            <a:noAutofit/>
          </a:bodyPr>
          <a:lstStyle/>
          <a:p>
            <a:pPr indent="0" lvl="0" marL="0" rtl="0" algn="ctr">
              <a:spcBef>
                <a:spcPts val="0"/>
              </a:spcBef>
              <a:spcAft>
                <a:spcPts val="0"/>
              </a:spcAft>
              <a:buNone/>
            </a:pPr>
            <a:r>
              <a:rPr lang="en">
                <a:latin typeface="Consolas"/>
                <a:ea typeface="Consolas"/>
                <a:cs typeface="Consolas"/>
                <a:sym typeface="Consolas"/>
              </a:rPr>
              <a:t>Good fit</a:t>
            </a:r>
            <a:endParaRPr>
              <a:latin typeface="Consolas"/>
              <a:ea typeface="Consolas"/>
              <a:cs typeface="Consolas"/>
              <a:sym typeface="Consolas"/>
            </a:endParaRPr>
          </a:p>
        </p:txBody>
      </p:sp>
      <p:sp>
        <p:nvSpPr>
          <p:cNvPr id="5806" name="Google Shape;5806;p56"/>
          <p:cNvSpPr txBox="1"/>
          <p:nvPr/>
        </p:nvSpPr>
        <p:spPr>
          <a:xfrm>
            <a:off x="6940600" y="1905125"/>
            <a:ext cx="1522500" cy="2385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0" lIns="91425" spcFirstLastPara="1" rIns="91425" wrap="square" tIns="0">
            <a:noAutofit/>
          </a:bodyPr>
          <a:lstStyle/>
          <a:p>
            <a:pPr indent="0" lvl="0" marL="0" rtl="0" algn="ctr">
              <a:spcBef>
                <a:spcPts val="0"/>
              </a:spcBef>
              <a:spcAft>
                <a:spcPts val="0"/>
              </a:spcAft>
              <a:buNone/>
            </a:pPr>
            <a:r>
              <a:rPr lang="en">
                <a:latin typeface="Consolas"/>
                <a:ea typeface="Consolas"/>
                <a:cs typeface="Consolas"/>
                <a:sym typeface="Consolas"/>
              </a:rPr>
              <a:t>Overfitting</a:t>
            </a:r>
            <a:endParaRPr>
              <a:latin typeface="Consolas"/>
              <a:ea typeface="Consolas"/>
              <a:cs typeface="Consolas"/>
              <a:sym typeface="Consolas"/>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10" name="Shape 5810"/>
        <p:cNvGrpSpPr/>
        <p:nvPr/>
      </p:nvGrpSpPr>
      <p:grpSpPr>
        <a:xfrm>
          <a:off x="0" y="0"/>
          <a:ext cx="0" cy="0"/>
          <a:chOff x="0" y="0"/>
          <a:chExt cx="0" cy="0"/>
        </a:xfrm>
      </p:grpSpPr>
      <p:grpSp>
        <p:nvGrpSpPr>
          <p:cNvPr id="5811" name="Google Shape;5811;p57"/>
          <p:cNvGrpSpPr/>
          <p:nvPr/>
        </p:nvGrpSpPr>
        <p:grpSpPr>
          <a:xfrm>
            <a:off x="216200" y="209553"/>
            <a:ext cx="6225127" cy="1733100"/>
            <a:chOff x="1283000" y="2571753"/>
            <a:chExt cx="6225127" cy="1733100"/>
          </a:xfrm>
        </p:grpSpPr>
        <p:sp>
          <p:nvSpPr>
            <p:cNvPr id="5812" name="Google Shape;5812;p57"/>
            <p:cNvSpPr/>
            <p:nvPr/>
          </p:nvSpPr>
          <p:spPr>
            <a:xfrm>
              <a:off x="2185252" y="2571753"/>
              <a:ext cx="467400" cy="475200"/>
            </a:xfrm>
            <a:prstGeom prst="ellipse">
              <a:avLst/>
            </a:prstGeom>
            <a:solidFill>
              <a:srgbClr val="D9EAD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5813" name="Google Shape;5813;p57"/>
            <p:cNvSpPr/>
            <p:nvPr/>
          </p:nvSpPr>
          <p:spPr>
            <a:xfrm>
              <a:off x="2185252" y="3200703"/>
              <a:ext cx="467400" cy="475200"/>
            </a:xfrm>
            <a:prstGeom prst="ellipse">
              <a:avLst/>
            </a:prstGeom>
            <a:solidFill>
              <a:srgbClr val="D9EAD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5814" name="Google Shape;5814;p57"/>
            <p:cNvSpPr/>
            <p:nvPr/>
          </p:nvSpPr>
          <p:spPr>
            <a:xfrm>
              <a:off x="2186602" y="3829653"/>
              <a:ext cx="467400" cy="475200"/>
            </a:xfrm>
            <a:prstGeom prst="ellipse">
              <a:avLst/>
            </a:prstGeom>
            <a:solidFill>
              <a:srgbClr val="D9EAD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5815" name="Google Shape;5815;p57"/>
            <p:cNvSpPr/>
            <p:nvPr/>
          </p:nvSpPr>
          <p:spPr>
            <a:xfrm>
              <a:off x="3123571" y="2571753"/>
              <a:ext cx="467400" cy="475200"/>
            </a:xfrm>
            <a:prstGeom prst="ellipse">
              <a:avLst/>
            </a:prstGeom>
            <a:solidFill>
              <a:srgbClr val="D9EAD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5816" name="Google Shape;5816;p57"/>
            <p:cNvSpPr/>
            <p:nvPr/>
          </p:nvSpPr>
          <p:spPr>
            <a:xfrm>
              <a:off x="3123571" y="3200703"/>
              <a:ext cx="467400" cy="475200"/>
            </a:xfrm>
            <a:prstGeom prst="ellipse">
              <a:avLst/>
            </a:prstGeom>
            <a:solidFill>
              <a:srgbClr val="D9EAD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5817" name="Google Shape;5817;p57"/>
            <p:cNvSpPr/>
            <p:nvPr/>
          </p:nvSpPr>
          <p:spPr>
            <a:xfrm>
              <a:off x="3124921" y="3829653"/>
              <a:ext cx="467400" cy="475200"/>
            </a:xfrm>
            <a:prstGeom prst="ellipse">
              <a:avLst/>
            </a:prstGeom>
            <a:gradFill>
              <a:gsLst>
                <a:gs pos="0">
                  <a:srgbClr val="FDECDB"/>
                </a:gs>
                <a:gs pos="100000">
                  <a:srgbClr val="F0A963"/>
                </a:gs>
              </a:gsLst>
              <a:lin ang="5400012" scaled="0"/>
            </a:gra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5818" name="Google Shape;5818;p57"/>
            <p:cNvSpPr/>
            <p:nvPr/>
          </p:nvSpPr>
          <p:spPr>
            <a:xfrm>
              <a:off x="4061889" y="2571753"/>
              <a:ext cx="467400" cy="475200"/>
            </a:xfrm>
            <a:prstGeom prst="ellipse">
              <a:avLst/>
            </a:prstGeom>
            <a:gradFill>
              <a:gsLst>
                <a:gs pos="0">
                  <a:srgbClr val="FDECDB"/>
                </a:gs>
                <a:gs pos="100000">
                  <a:srgbClr val="F0A963"/>
                </a:gs>
              </a:gsLst>
              <a:lin ang="5400012" scaled="0"/>
            </a:gra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5819" name="Google Shape;5819;p57"/>
            <p:cNvSpPr/>
            <p:nvPr/>
          </p:nvSpPr>
          <p:spPr>
            <a:xfrm>
              <a:off x="4061889" y="3200703"/>
              <a:ext cx="467400" cy="475200"/>
            </a:xfrm>
            <a:prstGeom prst="ellipse">
              <a:avLst/>
            </a:prstGeom>
            <a:solidFill>
              <a:srgbClr val="D9EAD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5820" name="Google Shape;5820;p57"/>
            <p:cNvSpPr/>
            <p:nvPr/>
          </p:nvSpPr>
          <p:spPr>
            <a:xfrm>
              <a:off x="4063239" y="3829653"/>
              <a:ext cx="467400" cy="475200"/>
            </a:xfrm>
            <a:prstGeom prst="ellipse">
              <a:avLst/>
            </a:prstGeom>
            <a:solidFill>
              <a:srgbClr val="D9EAD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5821" name="Google Shape;5821;p57"/>
            <p:cNvSpPr/>
            <p:nvPr/>
          </p:nvSpPr>
          <p:spPr>
            <a:xfrm>
              <a:off x="5000208" y="2571753"/>
              <a:ext cx="467400" cy="475200"/>
            </a:xfrm>
            <a:prstGeom prst="ellipse">
              <a:avLst/>
            </a:prstGeom>
            <a:gradFill>
              <a:gsLst>
                <a:gs pos="0">
                  <a:srgbClr val="FDECDB"/>
                </a:gs>
                <a:gs pos="100000">
                  <a:srgbClr val="F0A963"/>
                </a:gs>
              </a:gsLst>
              <a:lin ang="5400012" scaled="0"/>
            </a:gra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5822" name="Google Shape;5822;p57"/>
            <p:cNvSpPr/>
            <p:nvPr/>
          </p:nvSpPr>
          <p:spPr>
            <a:xfrm>
              <a:off x="5000208" y="3200703"/>
              <a:ext cx="467400" cy="475200"/>
            </a:xfrm>
            <a:prstGeom prst="ellipse">
              <a:avLst/>
            </a:prstGeom>
            <a:solidFill>
              <a:srgbClr val="D9EAD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5823" name="Google Shape;5823;p57"/>
            <p:cNvSpPr/>
            <p:nvPr/>
          </p:nvSpPr>
          <p:spPr>
            <a:xfrm>
              <a:off x="5001558" y="3829653"/>
              <a:ext cx="467400" cy="475200"/>
            </a:xfrm>
            <a:prstGeom prst="ellipse">
              <a:avLst/>
            </a:prstGeom>
            <a:solidFill>
              <a:srgbClr val="D9EAD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5824" name="Google Shape;5824;p57"/>
            <p:cNvSpPr/>
            <p:nvPr/>
          </p:nvSpPr>
          <p:spPr>
            <a:xfrm>
              <a:off x="5938527" y="2571753"/>
              <a:ext cx="467400" cy="475200"/>
            </a:xfrm>
            <a:prstGeom prst="ellipse">
              <a:avLst/>
            </a:prstGeom>
            <a:solidFill>
              <a:srgbClr val="D9EAD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5825" name="Google Shape;5825;p57"/>
            <p:cNvSpPr/>
            <p:nvPr/>
          </p:nvSpPr>
          <p:spPr>
            <a:xfrm>
              <a:off x="5938527" y="3200703"/>
              <a:ext cx="467400" cy="475200"/>
            </a:xfrm>
            <a:prstGeom prst="ellipse">
              <a:avLst/>
            </a:prstGeom>
            <a:solidFill>
              <a:srgbClr val="D9EAD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5826" name="Google Shape;5826;p57"/>
            <p:cNvSpPr/>
            <p:nvPr/>
          </p:nvSpPr>
          <p:spPr>
            <a:xfrm>
              <a:off x="5939877" y="3829653"/>
              <a:ext cx="467400" cy="475200"/>
            </a:xfrm>
            <a:prstGeom prst="ellipse">
              <a:avLst/>
            </a:prstGeom>
            <a:solidFill>
              <a:srgbClr val="D9EAD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cxnSp>
          <p:nvCxnSpPr>
            <p:cNvPr id="5827" name="Google Shape;5827;p57"/>
            <p:cNvCxnSpPr>
              <a:stCxn id="5812" idx="6"/>
              <a:endCxn id="5815" idx="2"/>
            </p:cNvCxnSpPr>
            <p:nvPr/>
          </p:nvCxnSpPr>
          <p:spPr>
            <a:xfrm>
              <a:off x="2652652" y="2809353"/>
              <a:ext cx="471000" cy="0"/>
            </a:xfrm>
            <a:prstGeom prst="straightConnector1">
              <a:avLst/>
            </a:prstGeom>
            <a:noFill/>
            <a:ln cap="flat" cmpd="sng" w="9525">
              <a:solidFill>
                <a:srgbClr val="000000"/>
              </a:solidFill>
              <a:prstDash val="solid"/>
              <a:round/>
              <a:headEnd len="med" w="med" type="none"/>
              <a:tailEnd len="med" w="med" type="triangle"/>
            </a:ln>
          </p:spPr>
        </p:cxnSp>
        <p:cxnSp>
          <p:nvCxnSpPr>
            <p:cNvPr id="5828" name="Google Shape;5828;p57"/>
            <p:cNvCxnSpPr>
              <a:stCxn id="5812" idx="6"/>
              <a:endCxn id="5816" idx="2"/>
            </p:cNvCxnSpPr>
            <p:nvPr/>
          </p:nvCxnSpPr>
          <p:spPr>
            <a:xfrm>
              <a:off x="2652652" y="2809353"/>
              <a:ext cx="471000" cy="629100"/>
            </a:xfrm>
            <a:prstGeom prst="straightConnector1">
              <a:avLst/>
            </a:prstGeom>
            <a:noFill/>
            <a:ln cap="flat" cmpd="sng" w="9525">
              <a:solidFill>
                <a:srgbClr val="000000"/>
              </a:solidFill>
              <a:prstDash val="solid"/>
              <a:round/>
              <a:headEnd len="med" w="med" type="none"/>
              <a:tailEnd len="med" w="med" type="triangle"/>
            </a:ln>
          </p:spPr>
        </p:cxnSp>
        <p:cxnSp>
          <p:nvCxnSpPr>
            <p:cNvPr id="5829" name="Google Shape;5829;p57"/>
            <p:cNvCxnSpPr>
              <a:stCxn id="5813" idx="6"/>
              <a:endCxn id="5815" idx="2"/>
            </p:cNvCxnSpPr>
            <p:nvPr/>
          </p:nvCxnSpPr>
          <p:spPr>
            <a:xfrm flipH="1" rot="10800000">
              <a:off x="2652652" y="2809503"/>
              <a:ext cx="471000" cy="628800"/>
            </a:xfrm>
            <a:prstGeom prst="straightConnector1">
              <a:avLst/>
            </a:prstGeom>
            <a:noFill/>
            <a:ln cap="flat" cmpd="sng" w="9525">
              <a:solidFill>
                <a:srgbClr val="000000"/>
              </a:solidFill>
              <a:prstDash val="solid"/>
              <a:round/>
              <a:headEnd len="med" w="med" type="none"/>
              <a:tailEnd len="med" w="med" type="triangle"/>
            </a:ln>
          </p:spPr>
        </p:cxnSp>
        <p:cxnSp>
          <p:nvCxnSpPr>
            <p:cNvPr id="5830" name="Google Shape;5830;p57"/>
            <p:cNvCxnSpPr>
              <a:stCxn id="5813" idx="6"/>
              <a:endCxn id="5816" idx="2"/>
            </p:cNvCxnSpPr>
            <p:nvPr/>
          </p:nvCxnSpPr>
          <p:spPr>
            <a:xfrm>
              <a:off x="2652652" y="3438303"/>
              <a:ext cx="471000" cy="0"/>
            </a:xfrm>
            <a:prstGeom prst="straightConnector1">
              <a:avLst/>
            </a:prstGeom>
            <a:noFill/>
            <a:ln cap="flat" cmpd="sng" w="9525">
              <a:solidFill>
                <a:srgbClr val="000000"/>
              </a:solidFill>
              <a:prstDash val="solid"/>
              <a:round/>
              <a:headEnd len="med" w="med" type="none"/>
              <a:tailEnd len="med" w="med" type="triangle"/>
            </a:ln>
          </p:spPr>
        </p:cxnSp>
        <p:cxnSp>
          <p:nvCxnSpPr>
            <p:cNvPr id="5831" name="Google Shape;5831;p57"/>
            <p:cNvCxnSpPr>
              <a:stCxn id="5813" idx="6"/>
              <a:endCxn id="5817" idx="2"/>
            </p:cNvCxnSpPr>
            <p:nvPr/>
          </p:nvCxnSpPr>
          <p:spPr>
            <a:xfrm>
              <a:off x="2652652" y="3438303"/>
              <a:ext cx="472200" cy="629100"/>
            </a:xfrm>
            <a:prstGeom prst="straightConnector1">
              <a:avLst/>
            </a:prstGeom>
            <a:noFill/>
            <a:ln cap="flat" cmpd="sng" w="9525">
              <a:solidFill>
                <a:srgbClr val="E6B8AF"/>
              </a:solidFill>
              <a:prstDash val="lgDash"/>
              <a:round/>
              <a:headEnd len="med" w="med" type="none"/>
              <a:tailEnd len="med" w="med" type="none"/>
            </a:ln>
          </p:spPr>
        </p:cxnSp>
        <p:cxnSp>
          <p:nvCxnSpPr>
            <p:cNvPr id="5832" name="Google Shape;5832;p57"/>
            <p:cNvCxnSpPr>
              <a:stCxn id="5814" idx="6"/>
              <a:endCxn id="5815" idx="2"/>
            </p:cNvCxnSpPr>
            <p:nvPr/>
          </p:nvCxnSpPr>
          <p:spPr>
            <a:xfrm flipH="1" rot="10800000">
              <a:off x="2654002" y="2809353"/>
              <a:ext cx="469500" cy="1257900"/>
            </a:xfrm>
            <a:prstGeom prst="straightConnector1">
              <a:avLst/>
            </a:prstGeom>
            <a:noFill/>
            <a:ln cap="flat" cmpd="sng" w="9525">
              <a:solidFill>
                <a:srgbClr val="000000"/>
              </a:solidFill>
              <a:prstDash val="solid"/>
              <a:round/>
              <a:headEnd len="med" w="med" type="none"/>
              <a:tailEnd len="med" w="med" type="triangle"/>
            </a:ln>
          </p:spPr>
        </p:cxnSp>
        <p:cxnSp>
          <p:nvCxnSpPr>
            <p:cNvPr id="5833" name="Google Shape;5833;p57"/>
            <p:cNvCxnSpPr>
              <a:stCxn id="5814" idx="6"/>
              <a:endCxn id="5816" idx="2"/>
            </p:cNvCxnSpPr>
            <p:nvPr/>
          </p:nvCxnSpPr>
          <p:spPr>
            <a:xfrm flipH="1" rot="10800000">
              <a:off x="2654002" y="3438153"/>
              <a:ext cx="469500" cy="629100"/>
            </a:xfrm>
            <a:prstGeom prst="straightConnector1">
              <a:avLst/>
            </a:prstGeom>
            <a:noFill/>
            <a:ln cap="flat" cmpd="sng" w="9525">
              <a:solidFill>
                <a:srgbClr val="000000"/>
              </a:solidFill>
              <a:prstDash val="solid"/>
              <a:round/>
              <a:headEnd len="med" w="med" type="none"/>
              <a:tailEnd len="med" w="med" type="triangle"/>
            </a:ln>
          </p:spPr>
        </p:cxnSp>
        <p:cxnSp>
          <p:nvCxnSpPr>
            <p:cNvPr id="5834" name="Google Shape;5834;p57"/>
            <p:cNvCxnSpPr/>
            <p:nvPr/>
          </p:nvCxnSpPr>
          <p:spPr>
            <a:xfrm>
              <a:off x="3591602" y="2809278"/>
              <a:ext cx="471000" cy="0"/>
            </a:xfrm>
            <a:prstGeom prst="straightConnector1">
              <a:avLst/>
            </a:prstGeom>
            <a:noFill/>
            <a:ln cap="flat" cmpd="sng" w="9525">
              <a:solidFill>
                <a:srgbClr val="E6B8AF"/>
              </a:solidFill>
              <a:prstDash val="lgDash"/>
              <a:round/>
              <a:headEnd len="med" w="med" type="none"/>
              <a:tailEnd len="med" w="med" type="none"/>
            </a:ln>
          </p:spPr>
        </p:cxnSp>
        <p:cxnSp>
          <p:nvCxnSpPr>
            <p:cNvPr id="5835" name="Google Shape;5835;p57"/>
            <p:cNvCxnSpPr/>
            <p:nvPr/>
          </p:nvCxnSpPr>
          <p:spPr>
            <a:xfrm>
              <a:off x="3591602" y="2809278"/>
              <a:ext cx="471000" cy="628800"/>
            </a:xfrm>
            <a:prstGeom prst="straightConnector1">
              <a:avLst/>
            </a:prstGeom>
            <a:noFill/>
            <a:ln cap="flat" cmpd="sng" w="9525">
              <a:solidFill>
                <a:srgbClr val="000000"/>
              </a:solidFill>
              <a:prstDash val="solid"/>
              <a:round/>
              <a:headEnd len="med" w="med" type="none"/>
              <a:tailEnd len="med" w="med" type="triangle"/>
            </a:ln>
          </p:spPr>
        </p:cxnSp>
        <p:cxnSp>
          <p:nvCxnSpPr>
            <p:cNvPr id="5836" name="Google Shape;5836;p57"/>
            <p:cNvCxnSpPr/>
            <p:nvPr/>
          </p:nvCxnSpPr>
          <p:spPr>
            <a:xfrm>
              <a:off x="3591671" y="2809278"/>
              <a:ext cx="472200" cy="1257900"/>
            </a:xfrm>
            <a:prstGeom prst="straightConnector1">
              <a:avLst/>
            </a:prstGeom>
            <a:noFill/>
            <a:ln cap="flat" cmpd="sng" w="9525">
              <a:solidFill>
                <a:srgbClr val="000000"/>
              </a:solidFill>
              <a:prstDash val="solid"/>
              <a:round/>
              <a:headEnd len="med" w="med" type="none"/>
              <a:tailEnd len="med" w="med" type="triangle"/>
            </a:ln>
          </p:spPr>
        </p:cxnSp>
        <p:cxnSp>
          <p:nvCxnSpPr>
            <p:cNvPr id="5837" name="Google Shape;5837;p57"/>
            <p:cNvCxnSpPr/>
            <p:nvPr/>
          </p:nvCxnSpPr>
          <p:spPr>
            <a:xfrm flipH="1" rot="10800000">
              <a:off x="3591602" y="2809428"/>
              <a:ext cx="471000" cy="628800"/>
            </a:xfrm>
            <a:prstGeom prst="straightConnector1">
              <a:avLst/>
            </a:prstGeom>
            <a:noFill/>
            <a:ln cap="flat" cmpd="sng" w="9525">
              <a:solidFill>
                <a:srgbClr val="E6B8AF"/>
              </a:solidFill>
              <a:prstDash val="lgDash"/>
              <a:round/>
              <a:headEnd len="med" w="med" type="none"/>
              <a:tailEnd len="med" w="med" type="none"/>
            </a:ln>
          </p:spPr>
        </p:cxnSp>
        <p:cxnSp>
          <p:nvCxnSpPr>
            <p:cNvPr id="5838" name="Google Shape;5838;p57"/>
            <p:cNvCxnSpPr/>
            <p:nvPr/>
          </p:nvCxnSpPr>
          <p:spPr>
            <a:xfrm>
              <a:off x="3591602" y="3438228"/>
              <a:ext cx="471000" cy="0"/>
            </a:xfrm>
            <a:prstGeom prst="straightConnector1">
              <a:avLst/>
            </a:prstGeom>
            <a:noFill/>
            <a:ln cap="flat" cmpd="sng" w="9525">
              <a:solidFill>
                <a:srgbClr val="000000"/>
              </a:solidFill>
              <a:prstDash val="solid"/>
              <a:round/>
              <a:headEnd len="med" w="med" type="none"/>
              <a:tailEnd len="med" w="med" type="triangle"/>
            </a:ln>
          </p:spPr>
        </p:cxnSp>
        <p:cxnSp>
          <p:nvCxnSpPr>
            <p:cNvPr id="5839" name="Google Shape;5839;p57"/>
            <p:cNvCxnSpPr/>
            <p:nvPr/>
          </p:nvCxnSpPr>
          <p:spPr>
            <a:xfrm>
              <a:off x="3591602" y="3438228"/>
              <a:ext cx="472200" cy="629100"/>
            </a:xfrm>
            <a:prstGeom prst="straightConnector1">
              <a:avLst/>
            </a:prstGeom>
            <a:noFill/>
            <a:ln cap="flat" cmpd="sng" w="9525">
              <a:solidFill>
                <a:srgbClr val="000000"/>
              </a:solidFill>
              <a:prstDash val="solid"/>
              <a:round/>
              <a:headEnd len="med" w="med" type="none"/>
              <a:tailEnd len="med" w="med" type="triangle"/>
            </a:ln>
          </p:spPr>
        </p:cxnSp>
        <p:cxnSp>
          <p:nvCxnSpPr>
            <p:cNvPr id="5840" name="Google Shape;5840;p57"/>
            <p:cNvCxnSpPr/>
            <p:nvPr/>
          </p:nvCxnSpPr>
          <p:spPr>
            <a:xfrm flipH="1" rot="10800000">
              <a:off x="3592952" y="2809278"/>
              <a:ext cx="469500" cy="1257900"/>
            </a:xfrm>
            <a:prstGeom prst="straightConnector1">
              <a:avLst/>
            </a:prstGeom>
            <a:noFill/>
            <a:ln cap="flat" cmpd="sng" w="9525">
              <a:solidFill>
                <a:srgbClr val="E6B8AF"/>
              </a:solidFill>
              <a:prstDash val="lgDash"/>
              <a:round/>
              <a:headEnd len="med" w="med" type="none"/>
              <a:tailEnd len="med" w="med" type="none"/>
            </a:ln>
          </p:spPr>
        </p:cxnSp>
        <p:cxnSp>
          <p:nvCxnSpPr>
            <p:cNvPr id="5841" name="Google Shape;5841;p57"/>
            <p:cNvCxnSpPr/>
            <p:nvPr/>
          </p:nvCxnSpPr>
          <p:spPr>
            <a:xfrm flipH="1" rot="10800000">
              <a:off x="3592952" y="3438078"/>
              <a:ext cx="469500" cy="629100"/>
            </a:xfrm>
            <a:prstGeom prst="straightConnector1">
              <a:avLst/>
            </a:prstGeom>
            <a:noFill/>
            <a:ln cap="flat" cmpd="sng" w="9525">
              <a:solidFill>
                <a:srgbClr val="E6B8AF"/>
              </a:solidFill>
              <a:prstDash val="lgDash"/>
              <a:round/>
              <a:headEnd len="med" w="med" type="none"/>
              <a:tailEnd len="med" w="med" type="none"/>
            </a:ln>
          </p:spPr>
        </p:cxnSp>
        <p:cxnSp>
          <p:nvCxnSpPr>
            <p:cNvPr id="5842" name="Google Shape;5842;p57"/>
            <p:cNvCxnSpPr/>
            <p:nvPr/>
          </p:nvCxnSpPr>
          <p:spPr>
            <a:xfrm>
              <a:off x="3592952" y="4067178"/>
              <a:ext cx="471000" cy="0"/>
            </a:xfrm>
            <a:prstGeom prst="straightConnector1">
              <a:avLst/>
            </a:prstGeom>
            <a:noFill/>
            <a:ln cap="flat" cmpd="sng" w="9525">
              <a:solidFill>
                <a:srgbClr val="E6B8AF"/>
              </a:solidFill>
              <a:prstDash val="lgDash"/>
              <a:round/>
              <a:headEnd len="med" w="med" type="none"/>
              <a:tailEnd len="med" w="med" type="none"/>
            </a:ln>
          </p:spPr>
        </p:cxnSp>
        <p:cxnSp>
          <p:nvCxnSpPr>
            <p:cNvPr id="5843" name="Google Shape;5843;p57"/>
            <p:cNvCxnSpPr/>
            <p:nvPr/>
          </p:nvCxnSpPr>
          <p:spPr>
            <a:xfrm>
              <a:off x="4529927" y="2809278"/>
              <a:ext cx="471000" cy="0"/>
            </a:xfrm>
            <a:prstGeom prst="straightConnector1">
              <a:avLst/>
            </a:prstGeom>
            <a:noFill/>
            <a:ln cap="flat" cmpd="sng" w="9525">
              <a:solidFill>
                <a:srgbClr val="E6B8AF"/>
              </a:solidFill>
              <a:prstDash val="lgDash"/>
              <a:round/>
              <a:headEnd len="med" w="med" type="none"/>
              <a:tailEnd len="med" w="med" type="none"/>
            </a:ln>
          </p:spPr>
        </p:cxnSp>
        <p:cxnSp>
          <p:nvCxnSpPr>
            <p:cNvPr id="5844" name="Google Shape;5844;p57"/>
            <p:cNvCxnSpPr/>
            <p:nvPr/>
          </p:nvCxnSpPr>
          <p:spPr>
            <a:xfrm>
              <a:off x="4529927" y="2809278"/>
              <a:ext cx="471000" cy="628800"/>
            </a:xfrm>
            <a:prstGeom prst="straightConnector1">
              <a:avLst/>
            </a:prstGeom>
            <a:noFill/>
            <a:ln cap="flat" cmpd="sng" w="9525">
              <a:solidFill>
                <a:srgbClr val="E6B8AF"/>
              </a:solidFill>
              <a:prstDash val="lgDash"/>
              <a:round/>
              <a:headEnd len="med" w="med" type="none"/>
              <a:tailEnd len="med" w="med" type="none"/>
            </a:ln>
          </p:spPr>
        </p:cxnSp>
        <p:cxnSp>
          <p:nvCxnSpPr>
            <p:cNvPr id="5845" name="Google Shape;5845;p57"/>
            <p:cNvCxnSpPr/>
            <p:nvPr/>
          </p:nvCxnSpPr>
          <p:spPr>
            <a:xfrm>
              <a:off x="4529996" y="2809278"/>
              <a:ext cx="472200" cy="1257900"/>
            </a:xfrm>
            <a:prstGeom prst="straightConnector1">
              <a:avLst/>
            </a:prstGeom>
            <a:noFill/>
            <a:ln cap="flat" cmpd="sng" w="9525">
              <a:solidFill>
                <a:srgbClr val="E6B8AF"/>
              </a:solidFill>
              <a:prstDash val="lgDash"/>
              <a:round/>
              <a:headEnd len="med" w="med" type="none"/>
              <a:tailEnd len="med" w="med" type="none"/>
            </a:ln>
          </p:spPr>
        </p:cxnSp>
        <p:cxnSp>
          <p:nvCxnSpPr>
            <p:cNvPr id="5846" name="Google Shape;5846;p57"/>
            <p:cNvCxnSpPr/>
            <p:nvPr/>
          </p:nvCxnSpPr>
          <p:spPr>
            <a:xfrm flipH="1" rot="10800000">
              <a:off x="4529927" y="2809428"/>
              <a:ext cx="471000" cy="628800"/>
            </a:xfrm>
            <a:prstGeom prst="straightConnector1">
              <a:avLst/>
            </a:prstGeom>
            <a:noFill/>
            <a:ln cap="flat" cmpd="sng" w="9525">
              <a:solidFill>
                <a:srgbClr val="E6B8AF"/>
              </a:solidFill>
              <a:prstDash val="dash"/>
              <a:round/>
              <a:headEnd len="med" w="med" type="none"/>
              <a:tailEnd len="med" w="med" type="none"/>
            </a:ln>
          </p:spPr>
        </p:cxnSp>
        <p:cxnSp>
          <p:nvCxnSpPr>
            <p:cNvPr id="5847" name="Google Shape;5847;p57"/>
            <p:cNvCxnSpPr/>
            <p:nvPr/>
          </p:nvCxnSpPr>
          <p:spPr>
            <a:xfrm>
              <a:off x="4529927" y="3438228"/>
              <a:ext cx="471000" cy="0"/>
            </a:xfrm>
            <a:prstGeom prst="straightConnector1">
              <a:avLst/>
            </a:prstGeom>
            <a:noFill/>
            <a:ln cap="flat" cmpd="sng" w="9525">
              <a:solidFill>
                <a:srgbClr val="000000"/>
              </a:solidFill>
              <a:prstDash val="solid"/>
              <a:round/>
              <a:headEnd len="med" w="med" type="none"/>
              <a:tailEnd len="med" w="med" type="triangle"/>
            </a:ln>
          </p:spPr>
        </p:cxnSp>
        <p:cxnSp>
          <p:nvCxnSpPr>
            <p:cNvPr id="5848" name="Google Shape;5848;p57"/>
            <p:cNvCxnSpPr/>
            <p:nvPr/>
          </p:nvCxnSpPr>
          <p:spPr>
            <a:xfrm>
              <a:off x="4529927" y="3438228"/>
              <a:ext cx="472200" cy="629100"/>
            </a:xfrm>
            <a:prstGeom prst="straightConnector1">
              <a:avLst/>
            </a:prstGeom>
            <a:noFill/>
            <a:ln cap="flat" cmpd="sng" w="9525">
              <a:solidFill>
                <a:srgbClr val="000000"/>
              </a:solidFill>
              <a:prstDash val="solid"/>
              <a:round/>
              <a:headEnd len="med" w="med" type="none"/>
              <a:tailEnd len="med" w="med" type="triangle"/>
            </a:ln>
          </p:spPr>
        </p:cxnSp>
        <p:cxnSp>
          <p:nvCxnSpPr>
            <p:cNvPr id="5849" name="Google Shape;5849;p57"/>
            <p:cNvCxnSpPr/>
            <p:nvPr/>
          </p:nvCxnSpPr>
          <p:spPr>
            <a:xfrm flipH="1" rot="10800000">
              <a:off x="4531277" y="2809278"/>
              <a:ext cx="469500" cy="1257900"/>
            </a:xfrm>
            <a:prstGeom prst="straightConnector1">
              <a:avLst/>
            </a:prstGeom>
            <a:noFill/>
            <a:ln cap="flat" cmpd="sng" w="9525">
              <a:solidFill>
                <a:srgbClr val="E6B8AF"/>
              </a:solidFill>
              <a:prstDash val="dash"/>
              <a:round/>
              <a:headEnd len="med" w="med" type="none"/>
              <a:tailEnd len="med" w="med" type="none"/>
            </a:ln>
          </p:spPr>
        </p:cxnSp>
        <p:cxnSp>
          <p:nvCxnSpPr>
            <p:cNvPr id="5850" name="Google Shape;5850;p57"/>
            <p:cNvCxnSpPr/>
            <p:nvPr/>
          </p:nvCxnSpPr>
          <p:spPr>
            <a:xfrm flipH="1" rot="10800000">
              <a:off x="4531277" y="3438078"/>
              <a:ext cx="469500" cy="629100"/>
            </a:xfrm>
            <a:prstGeom prst="straightConnector1">
              <a:avLst/>
            </a:prstGeom>
            <a:noFill/>
            <a:ln cap="flat" cmpd="sng" w="9525">
              <a:solidFill>
                <a:srgbClr val="000000"/>
              </a:solidFill>
              <a:prstDash val="solid"/>
              <a:round/>
              <a:headEnd len="med" w="med" type="none"/>
              <a:tailEnd len="med" w="med" type="triangle"/>
            </a:ln>
          </p:spPr>
        </p:cxnSp>
        <p:cxnSp>
          <p:nvCxnSpPr>
            <p:cNvPr id="5851" name="Google Shape;5851;p57"/>
            <p:cNvCxnSpPr/>
            <p:nvPr/>
          </p:nvCxnSpPr>
          <p:spPr>
            <a:xfrm>
              <a:off x="4531277" y="4067178"/>
              <a:ext cx="471000" cy="0"/>
            </a:xfrm>
            <a:prstGeom prst="straightConnector1">
              <a:avLst/>
            </a:prstGeom>
            <a:noFill/>
            <a:ln cap="flat" cmpd="sng" w="9525">
              <a:solidFill>
                <a:srgbClr val="000000"/>
              </a:solidFill>
              <a:prstDash val="solid"/>
              <a:round/>
              <a:headEnd len="med" w="med" type="none"/>
              <a:tailEnd len="med" w="med" type="triangle"/>
            </a:ln>
          </p:spPr>
        </p:cxnSp>
        <p:cxnSp>
          <p:nvCxnSpPr>
            <p:cNvPr id="5852" name="Google Shape;5852;p57"/>
            <p:cNvCxnSpPr/>
            <p:nvPr/>
          </p:nvCxnSpPr>
          <p:spPr>
            <a:xfrm>
              <a:off x="5468327" y="2809203"/>
              <a:ext cx="471000" cy="0"/>
            </a:xfrm>
            <a:prstGeom prst="straightConnector1">
              <a:avLst/>
            </a:prstGeom>
            <a:noFill/>
            <a:ln cap="flat" cmpd="sng" w="9525">
              <a:solidFill>
                <a:srgbClr val="E6B8AF"/>
              </a:solidFill>
              <a:prstDash val="lgDash"/>
              <a:round/>
              <a:headEnd len="med" w="med" type="none"/>
              <a:tailEnd len="med" w="med" type="none"/>
            </a:ln>
          </p:spPr>
        </p:cxnSp>
        <p:cxnSp>
          <p:nvCxnSpPr>
            <p:cNvPr id="5853" name="Google Shape;5853;p57"/>
            <p:cNvCxnSpPr/>
            <p:nvPr/>
          </p:nvCxnSpPr>
          <p:spPr>
            <a:xfrm>
              <a:off x="5468327" y="2809203"/>
              <a:ext cx="471000" cy="628800"/>
            </a:xfrm>
            <a:prstGeom prst="straightConnector1">
              <a:avLst/>
            </a:prstGeom>
            <a:noFill/>
            <a:ln cap="flat" cmpd="sng" w="9525">
              <a:solidFill>
                <a:srgbClr val="E6B8AF"/>
              </a:solidFill>
              <a:prstDash val="lgDash"/>
              <a:round/>
              <a:headEnd len="med" w="med" type="none"/>
              <a:tailEnd len="med" w="med" type="none"/>
            </a:ln>
          </p:spPr>
        </p:cxnSp>
        <p:cxnSp>
          <p:nvCxnSpPr>
            <p:cNvPr id="5854" name="Google Shape;5854;p57"/>
            <p:cNvCxnSpPr/>
            <p:nvPr/>
          </p:nvCxnSpPr>
          <p:spPr>
            <a:xfrm>
              <a:off x="5468396" y="2809203"/>
              <a:ext cx="472200" cy="1257900"/>
            </a:xfrm>
            <a:prstGeom prst="straightConnector1">
              <a:avLst/>
            </a:prstGeom>
            <a:noFill/>
            <a:ln cap="flat" cmpd="sng" w="9525">
              <a:solidFill>
                <a:srgbClr val="E6B8AF"/>
              </a:solidFill>
              <a:prstDash val="lgDash"/>
              <a:round/>
              <a:headEnd len="med" w="med" type="none"/>
              <a:tailEnd len="med" w="med" type="none"/>
            </a:ln>
          </p:spPr>
        </p:cxnSp>
        <p:cxnSp>
          <p:nvCxnSpPr>
            <p:cNvPr id="5855" name="Google Shape;5855;p57"/>
            <p:cNvCxnSpPr/>
            <p:nvPr/>
          </p:nvCxnSpPr>
          <p:spPr>
            <a:xfrm flipH="1" rot="10800000">
              <a:off x="5468327" y="2809353"/>
              <a:ext cx="471000" cy="628800"/>
            </a:xfrm>
            <a:prstGeom prst="straightConnector1">
              <a:avLst/>
            </a:prstGeom>
            <a:noFill/>
            <a:ln cap="flat" cmpd="sng" w="9525">
              <a:solidFill>
                <a:srgbClr val="000000"/>
              </a:solidFill>
              <a:prstDash val="solid"/>
              <a:round/>
              <a:headEnd len="med" w="med" type="none"/>
              <a:tailEnd len="med" w="med" type="triangle"/>
            </a:ln>
          </p:spPr>
        </p:cxnSp>
        <p:cxnSp>
          <p:nvCxnSpPr>
            <p:cNvPr id="5856" name="Google Shape;5856;p57"/>
            <p:cNvCxnSpPr/>
            <p:nvPr/>
          </p:nvCxnSpPr>
          <p:spPr>
            <a:xfrm>
              <a:off x="5468327" y="3438153"/>
              <a:ext cx="471000" cy="0"/>
            </a:xfrm>
            <a:prstGeom prst="straightConnector1">
              <a:avLst/>
            </a:prstGeom>
            <a:noFill/>
            <a:ln cap="flat" cmpd="sng" w="9525">
              <a:solidFill>
                <a:srgbClr val="000000"/>
              </a:solidFill>
              <a:prstDash val="solid"/>
              <a:round/>
              <a:headEnd len="med" w="med" type="none"/>
              <a:tailEnd len="med" w="med" type="triangle"/>
            </a:ln>
          </p:spPr>
        </p:cxnSp>
        <p:cxnSp>
          <p:nvCxnSpPr>
            <p:cNvPr id="5857" name="Google Shape;5857;p57"/>
            <p:cNvCxnSpPr/>
            <p:nvPr/>
          </p:nvCxnSpPr>
          <p:spPr>
            <a:xfrm>
              <a:off x="5468327" y="3438153"/>
              <a:ext cx="472200" cy="629100"/>
            </a:xfrm>
            <a:prstGeom prst="straightConnector1">
              <a:avLst/>
            </a:prstGeom>
            <a:noFill/>
            <a:ln cap="flat" cmpd="sng" w="9525">
              <a:solidFill>
                <a:srgbClr val="000000"/>
              </a:solidFill>
              <a:prstDash val="solid"/>
              <a:round/>
              <a:headEnd len="med" w="med" type="none"/>
              <a:tailEnd len="med" w="med" type="triangle"/>
            </a:ln>
          </p:spPr>
        </p:cxnSp>
        <p:cxnSp>
          <p:nvCxnSpPr>
            <p:cNvPr id="5858" name="Google Shape;5858;p57"/>
            <p:cNvCxnSpPr/>
            <p:nvPr/>
          </p:nvCxnSpPr>
          <p:spPr>
            <a:xfrm flipH="1" rot="10800000">
              <a:off x="5469677" y="2809203"/>
              <a:ext cx="469500" cy="1257900"/>
            </a:xfrm>
            <a:prstGeom prst="straightConnector1">
              <a:avLst/>
            </a:prstGeom>
            <a:noFill/>
            <a:ln cap="flat" cmpd="sng" w="9525">
              <a:solidFill>
                <a:srgbClr val="000000"/>
              </a:solidFill>
              <a:prstDash val="solid"/>
              <a:round/>
              <a:headEnd len="med" w="med" type="none"/>
              <a:tailEnd len="med" w="med" type="triangle"/>
            </a:ln>
          </p:spPr>
        </p:cxnSp>
        <p:cxnSp>
          <p:nvCxnSpPr>
            <p:cNvPr id="5859" name="Google Shape;5859;p57"/>
            <p:cNvCxnSpPr/>
            <p:nvPr/>
          </p:nvCxnSpPr>
          <p:spPr>
            <a:xfrm flipH="1" rot="10800000">
              <a:off x="5469677" y="3438003"/>
              <a:ext cx="469500" cy="629100"/>
            </a:xfrm>
            <a:prstGeom prst="straightConnector1">
              <a:avLst/>
            </a:prstGeom>
            <a:noFill/>
            <a:ln cap="flat" cmpd="sng" w="9525">
              <a:solidFill>
                <a:srgbClr val="000000"/>
              </a:solidFill>
              <a:prstDash val="solid"/>
              <a:round/>
              <a:headEnd len="med" w="med" type="none"/>
              <a:tailEnd len="med" w="med" type="triangle"/>
            </a:ln>
          </p:spPr>
        </p:cxnSp>
        <p:cxnSp>
          <p:nvCxnSpPr>
            <p:cNvPr id="5860" name="Google Shape;5860;p57"/>
            <p:cNvCxnSpPr/>
            <p:nvPr/>
          </p:nvCxnSpPr>
          <p:spPr>
            <a:xfrm>
              <a:off x="5469677" y="4067103"/>
              <a:ext cx="471000" cy="0"/>
            </a:xfrm>
            <a:prstGeom prst="straightConnector1">
              <a:avLst/>
            </a:prstGeom>
            <a:noFill/>
            <a:ln cap="flat" cmpd="sng" w="9525">
              <a:solidFill>
                <a:srgbClr val="000000"/>
              </a:solidFill>
              <a:prstDash val="solid"/>
              <a:round/>
              <a:headEnd len="med" w="med" type="none"/>
              <a:tailEnd len="med" w="med" type="triangle"/>
            </a:ln>
          </p:spPr>
        </p:cxnSp>
        <p:cxnSp>
          <p:nvCxnSpPr>
            <p:cNvPr id="5861" name="Google Shape;5861;p57"/>
            <p:cNvCxnSpPr/>
            <p:nvPr/>
          </p:nvCxnSpPr>
          <p:spPr>
            <a:xfrm>
              <a:off x="1712827" y="2809278"/>
              <a:ext cx="471000" cy="0"/>
            </a:xfrm>
            <a:prstGeom prst="straightConnector1">
              <a:avLst/>
            </a:prstGeom>
            <a:noFill/>
            <a:ln cap="flat" cmpd="sng" w="9525">
              <a:solidFill>
                <a:srgbClr val="000000"/>
              </a:solidFill>
              <a:prstDash val="solid"/>
              <a:round/>
              <a:headEnd len="med" w="med" type="none"/>
              <a:tailEnd len="med" w="med" type="triangle"/>
            </a:ln>
          </p:spPr>
        </p:cxnSp>
        <p:cxnSp>
          <p:nvCxnSpPr>
            <p:cNvPr id="5862" name="Google Shape;5862;p57"/>
            <p:cNvCxnSpPr/>
            <p:nvPr/>
          </p:nvCxnSpPr>
          <p:spPr>
            <a:xfrm>
              <a:off x="1712827" y="2809278"/>
              <a:ext cx="471000" cy="628800"/>
            </a:xfrm>
            <a:prstGeom prst="straightConnector1">
              <a:avLst/>
            </a:prstGeom>
            <a:noFill/>
            <a:ln cap="flat" cmpd="sng" w="9525">
              <a:solidFill>
                <a:srgbClr val="000000"/>
              </a:solidFill>
              <a:prstDash val="solid"/>
              <a:round/>
              <a:headEnd len="med" w="med" type="none"/>
              <a:tailEnd len="med" w="med" type="triangle"/>
            </a:ln>
          </p:spPr>
        </p:cxnSp>
        <p:cxnSp>
          <p:nvCxnSpPr>
            <p:cNvPr id="5863" name="Google Shape;5863;p57"/>
            <p:cNvCxnSpPr/>
            <p:nvPr/>
          </p:nvCxnSpPr>
          <p:spPr>
            <a:xfrm>
              <a:off x="1712896" y="2809278"/>
              <a:ext cx="472200" cy="1257900"/>
            </a:xfrm>
            <a:prstGeom prst="straightConnector1">
              <a:avLst/>
            </a:prstGeom>
            <a:noFill/>
            <a:ln cap="flat" cmpd="sng" w="9525">
              <a:solidFill>
                <a:srgbClr val="000000"/>
              </a:solidFill>
              <a:prstDash val="solid"/>
              <a:round/>
              <a:headEnd len="med" w="med" type="none"/>
              <a:tailEnd len="med" w="med" type="triangle"/>
            </a:ln>
          </p:spPr>
        </p:cxnSp>
        <p:cxnSp>
          <p:nvCxnSpPr>
            <p:cNvPr id="5864" name="Google Shape;5864;p57"/>
            <p:cNvCxnSpPr/>
            <p:nvPr/>
          </p:nvCxnSpPr>
          <p:spPr>
            <a:xfrm flipH="1" rot="10800000">
              <a:off x="1712827" y="2809428"/>
              <a:ext cx="471000" cy="628800"/>
            </a:xfrm>
            <a:prstGeom prst="straightConnector1">
              <a:avLst/>
            </a:prstGeom>
            <a:noFill/>
            <a:ln cap="flat" cmpd="sng" w="9525">
              <a:solidFill>
                <a:srgbClr val="000000"/>
              </a:solidFill>
              <a:prstDash val="solid"/>
              <a:round/>
              <a:headEnd len="med" w="med" type="none"/>
              <a:tailEnd len="med" w="med" type="triangle"/>
            </a:ln>
          </p:spPr>
        </p:cxnSp>
        <p:cxnSp>
          <p:nvCxnSpPr>
            <p:cNvPr id="5865" name="Google Shape;5865;p57"/>
            <p:cNvCxnSpPr/>
            <p:nvPr/>
          </p:nvCxnSpPr>
          <p:spPr>
            <a:xfrm>
              <a:off x="1712827" y="3438228"/>
              <a:ext cx="471000" cy="0"/>
            </a:xfrm>
            <a:prstGeom prst="straightConnector1">
              <a:avLst/>
            </a:prstGeom>
            <a:noFill/>
            <a:ln cap="flat" cmpd="sng" w="9525">
              <a:solidFill>
                <a:srgbClr val="000000"/>
              </a:solidFill>
              <a:prstDash val="solid"/>
              <a:round/>
              <a:headEnd len="med" w="med" type="none"/>
              <a:tailEnd len="med" w="med" type="triangle"/>
            </a:ln>
          </p:spPr>
        </p:cxnSp>
        <p:cxnSp>
          <p:nvCxnSpPr>
            <p:cNvPr id="5866" name="Google Shape;5866;p57"/>
            <p:cNvCxnSpPr/>
            <p:nvPr/>
          </p:nvCxnSpPr>
          <p:spPr>
            <a:xfrm>
              <a:off x="1712827" y="3438228"/>
              <a:ext cx="472200" cy="629100"/>
            </a:xfrm>
            <a:prstGeom prst="straightConnector1">
              <a:avLst/>
            </a:prstGeom>
            <a:noFill/>
            <a:ln cap="flat" cmpd="sng" w="9525">
              <a:solidFill>
                <a:srgbClr val="000000"/>
              </a:solidFill>
              <a:prstDash val="solid"/>
              <a:round/>
              <a:headEnd len="med" w="med" type="none"/>
              <a:tailEnd len="med" w="med" type="triangle"/>
            </a:ln>
          </p:spPr>
        </p:cxnSp>
        <p:cxnSp>
          <p:nvCxnSpPr>
            <p:cNvPr id="5867" name="Google Shape;5867;p57"/>
            <p:cNvCxnSpPr/>
            <p:nvPr/>
          </p:nvCxnSpPr>
          <p:spPr>
            <a:xfrm flipH="1" rot="10800000">
              <a:off x="1714177" y="2809278"/>
              <a:ext cx="469500" cy="1257900"/>
            </a:xfrm>
            <a:prstGeom prst="straightConnector1">
              <a:avLst/>
            </a:prstGeom>
            <a:noFill/>
            <a:ln cap="flat" cmpd="sng" w="9525">
              <a:solidFill>
                <a:srgbClr val="000000"/>
              </a:solidFill>
              <a:prstDash val="solid"/>
              <a:round/>
              <a:headEnd len="med" w="med" type="none"/>
              <a:tailEnd len="med" w="med" type="triangle"/>
            </a:ln>
          </p:spPr>
        </p:cxnSp>
        <p:cxnSp>
          <p:nvCxnSpPr>
            <p:cNvPr id="5868" name="Google Shape;5868;p57"/>
            <p:cNvCxnSpPr/>
            <p:nvPr/>
          </p:nvCxnSpPr>
          <p:spPr>
            <a:xfrm flipH="1" rot="10800000">
              <a:off x="1714177" y="3438078"/>
              <a:ext cx="469500" cy="629100"/>
            </a:xfrm>
            <a:prstGeom prst="straightConnector1">
              <a:avLst/>
            </a:prstGeom>
            <a:noFill/>
            <a:ln cap="flat" cmpd="sng" w="9525">
              <a:solidFill>
                <a:srgbClr val="000000"/>
              </a:solidFill>
              <a:prstDash val="solid"/>
              <a:round/>
              <a:headEnd len="med" w="med" type="none"/>
              <a:tailEnd len="med" w="med" type="triangle"/>
            </a:ln>
          </p:spPr>
        </p:cxnSp>
        <p:cxnSp>
          <p:nvCxnSpPr>
            <p:cNvPr id="5869" name="Google Shape;5869;p57"/>
            <p:cNvCxnSpPr/>
            <p:nvPr/>
          </p:nvCxnSpPr>
          <p:spPr>
            <a:xfrm>
              <a:off x="1714177" y="4067178"/>
              <a:ext cx="471000" cy="0"/>
            </a:xfrm>
            <a:prstGeom prst="straightConnector1">
              <a:avLst/>
            </a:prstGeom>
            <a:noFill/>
            <a:ln cap="flat" cmpd="sng" w="9525">
              <a:solidFill>
                <a:srgbClr val="000000"/>
              </a:solidFill>
              <a:prstDash val="solid"/>
              <a:round/>
              <a:headEnd len="med" w="med" type="none"/>
              <a:tailEnd len="med" w="med" type="triangle"/>
            </a:ln>
          </p:spPr>
        </p:cxnSp>
        <p:sp>
          <p:nvSpPr>
            <p:cNvPr id="5870" name="Google Shape;5870;p57"/>
            <p:cNvSpPr/>
            <p:nvPr/>
          </p:nvSpPr>
          <p:spPr>
            <a:xfrm>
              <a:off x="6711627" y="3200553"/>
              <a:ext cx="467400" cy="475200"/>
            </a:xfrm>
            <a:prstGeom prst="ellipse">
              <a:avLst/>
            </a:prstGeom>
            <a:solidFill>
              <a:srgbClr val="F4CC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cxnSp>
          <p:nvCxnSpPr>
            <p:cNvPr id="5871" name="Google Shape;5871;p57"/>
            <p:cNvCxnSpPr>
              <a:stCxn id="5824" idx="6"/>
              <a:endCxn id="5870" idx="1"/>
            </p:cNvCxnSpPr>
            <p:nvPr/>
          </p:nvCxnSpPr>
          <p:spPr>
            <a:xfrm>
              <a:off x="6405927" y="2809353"/>
              <a:ext cx="374100" cy="460800"/>
            </a:xfrm>
            <a:prstGeom prst="straightConnector1">
              <a:avLst/>
            </a:prstGeom>
            <a:noFill/>
            <a:ln cap="flat" cmpd="sng" w="9525">
              <a:solidFill>
                <a:srgbClr val="000000"/>
              </a:solidFill>
              <a:prstDash val="solid"/>
              <a:round/>
              <a:headEnd len="med" w="med" type="none"/>
              <a:tailEnd len="med" w="med" type="triangle"/>
            </a:ln>
          </p:spPr>
        </p:cxnSp>
        <p:cxnSp>
          <p:nvCxnSpPr>
            <p:cNvPr id="5872" name="Google Shape;5872;p57"/>
            <p:cNvCxnSpPr>
              <a:stCxn id="5825" idx="6"/>
              <a:endCxn id="5870" idx="2"/>
            </p:cNvCxnSpPr>
            <p:nvPr/>
          </p:nvCxnSpPr>
          <p:spPr>
            <a:xfrm>
              <a:off x="6405927" y="3438303"/>
              <a:ext cx="305700" cy="0"/>
            </a:xfrm>
            <a:prstGeom prst="straightConnector1">
              <a:avLst/>
            </a:prstGeom>
            <a:noFill/>
            <a:ln cap="flat" cmpd="sng" w="9525">
              <a:solidFill>
                <a:srgbClr val="000000"/>
              </a:solidFill>
              <a:prstDash val="solid"/>
              <a:round/>
              <a:headEnd len="med" w="med" type="none"/>
              <a:tailEnd len="med" w="med" type="triangle"/>
            </a:ln>
          </p:spPr>
        </p:cxnSp>
        <p:cxnSp>
          <p:nvCxnSpPr>
            <p:cNvPr id="5873" name="Google Shape;5873;p57"/>
            <p:cNvCxnSpPr>
              <a:stCxn id="5826" idx="6"/>
              <a:endCxn id="5870" idx="3"/>
            </p:cNvCxnSpPr>
            <p:nvPr/>
          </p:nvCxnSpPr>
          <p:spPr>
            <a:xfrm flipH="1" rot="10800000">
              <a:off x="6407277" y="3606153"/>
              <a:ext cx="372900" cy="461100"/>
            </a:xfrm>
            <a:prstGeom prst="straightConnector1">
              <a:avLst/>
            </a:prstGeom>
            <a:noFill/>
            <a:ln cap="flat" cmpd="sng" w="9525">
              <a:solidFill>
                <a:srgbClr val="000000"/>
              </a:solidFill>
              <a:prstDash val="solid"/>
              <a:round/>
              <a:headEnd len="med" w="med" type="none"/>
              <a:tailEnd len="med" w="med" type="triangle"/>
            </a:ln>
          </p:spPr>
        </p:cxnSp>
        <p:cxnSp>
          <p:nvCxnSpPr>
            <p:cNvPr id="5874" name="Google Shape;5874;p57"/>
            <p:cNvCxnSpPr>
              <a:stCxn id="5870" idx="6"/>
            </p:cNvCxnSpPr>
            <p:nvPr/>
          </p:nvCxnSpPr>
          <p:spPr>
            <a:xfrm flipH="1" rot="10800000">
              <a:off x="7179027" y="3431553"/>
              <a:ext cx="329100" cy="6600"/>
            </a:xfrm>
            <a:prstGeom prst="straightConnector1">
              <a:avLst/>
            </a:prstGeom>
            <a:noFill/>
            <a:ln cap="flat" cmpd="sng" w="9525">
              <a:solidFill>
                <a:srgbClr val="000000"/>
              </a:solidFill>
              <a:prstDash val="solid"/>
              <a:round/>
              <a:headEnd len="med" w="med" type="none"/>
              <a:tailEnd len="med" w="med" type="triangle"/>
            </a:ln>
          </p:spPr>
        </p:cxnSp>
        <p:sp>
          <p:nvSpPr>
            <p:cNvPr id="5875" name="Google Shape;5875;p57"/>
            <p:cNvSpPr txBox="1"/>
            <p:nvPr/>
          </p:nvSpPr>
          <p:spPr>
            <a:xfrm>
              <a:off x="1283000" y="3367200"/>
              <a:ext cx="467400" cy="287700"/>
            </a:xfrm>
            <a:prstGeom prst="rect">
              <a:avLst/>
            </a:prstGeom>
            <a:noFill/>
            <a:ln>
              <a:noFill/>
            </a:ln>
          </p:spPr>
          <p:txBody>
            <a:bodyPr anchorCtr="0" anchor="t" bIns="0" lIns="91425" spcFirstLastPara="1" rIns="91425" wrap="square" tIns="0">
              <a:noAutofit/>
            </a:bodyPr>
            <a:lstStyle/>
            <a:p>
              <a:pPr indent="0" lvl="0" marL="0" rtl="0" algn="l">
                <a:spcBef>
                  <a:spcPts val="0"/>
                </a:spcBef>
                <a:spcAft>
                  <a:spcPts val="0"/>
                </a:spcAft>
                <a:buNone/>
              </a:pPr>
              <a:r>
                <a:rPr lang="en" sz="1100">
                  <a:latin typeface="Consolas"/>
                  <a:ea typeface="Consolas"/>
                  <a:cs typeface="Consolas"/>
                  <a:sym typeface="Consolas"/>
                </a:rPr>
                <a:t>x</a:t>
              </a:r>
              <a:r>
                <a:rPr baseline="-25000" lang="en" sz="1100">
                  <a:latin typeface="Consolas"/>
                  <a:ea typeface="Consolas"/>
                  <a:cs typeface="Consolas"/>
                  <a:sym typeface="Consolas"/>
                </a:rPr>
                <a:t>[2]</a:t>
              </a:r>
              <a:endParaRPr baseline="-25000" sz="1100">
                <a:latin typeface="Consolas"/>
                <a:ea typeface="Consolas"/>
                <a:cs typeface="Consolas"/>
                <a:sym typeface="Consolas"/>
              </a:endParaRPr>
            </a:p>
          </p:txBody>
        </p:sp>
        <p:sp>
          <p:nvSpPr>
            <p:cNvPr id="5876" name="Google Shape;5876;p57"/>
            <p:cNvSpPr txBox="1"/>
            <p:nvPr/>
          </p:nvSpPr>
          <p:spPr>
            <a:xfrm>
              <a:off x="1283000" y="3936225"/>
              <a:ext cx="467400" cy="287700"/>
            </a:xfrm>
            <a:prstGeom prst="rect">
              <a:avLst/>
            </a:prstGeom>
            <a:noFill/>
            <a:ln>
              <a:noFill/>
            </a:ln>
          </p:spPr>
          <p:txBody>
            <a:bodyPr anchorCtr="0" anchor="t" bIns="0" lIns="91425" spcFirstLastPara="1" rIns="91425" wrap="square" tIns="0">
              <a:noAutofit/>
            </a:bodyPr>
            <a:lstStyle/>
            <a:p>
              <a:pPr indent="0" lvl="0" marL="0" rtl="0" algn="l">
                <a:spcBef>
                  <a:spcPts val="0"/>
                </a:spcBef>
                <a:spcAft>
                  <a:spcPts val="0"/>
                </a:spcAft>
                <a:buNone/>
              </a:pPr>
              <a:r>
                <a:rPr lang="en" sz="1100">
                  <a:latin typeface="Consolas"/>
                  <a:ea typeface="Consolas"/>
                  <a:cs typeface="Consolas"/>
                  <a:sym typeface="Consolas"/>
                </a:rPr>
                <a:t>x</a:t>
              </a:r>
              <a:r>
                <a:rPr baseline="-25000" lang="en" sz="1100">
                  <a:latin typeface="Consolas"/>
                  <a:ea typeface="Consolas"/>
                  <a:cs typeface="Consolas"/>
                  <a:sym typeface="Consolas"/>
                </a:rPr>
                <a:t>[3]</a:t>
              </a:r>
              <a:endParaRPr baseline="-25000" sz="1100">
                <a:latin typeface="Consolas"/>
                <a:ea typeface="Consolas"/>
                <a:cs typeface="Consolas"/>
                <a:sym typeface="Consolas"/>
              </a:endParaRPr>
            </a:p>
          </p:txBody>
        </p:sp>
        <p:sp>
          <p:nvSpPr>
            <p:cNvPr id="5877" name="Google Shape;5877;p57"/>
            <p:cNvSpPr txBox="1"/>
            <p:nvPr/>
          </p:nvSpPr>
          <p:spPr>
            <a:xfrm>
              <a:off x="1283000" y="2741700"/>
              <a:ext cx="467400" cy="287700"/>
            </a:xfrm>
            <a:prstGeom prst="rect">
              <a:avLst/>
            </a:prstGeom>
            <a:noFill/>
            <a:ln>
              <a:noFill/>
            </a:ln>
          </p:spPr>
          <p:txBody>
            <a:bodyPr anchorCtr="0" anchor="t" bIns="0" lIns="91425" spcFirstLastPara="1" rIns="91425" wrap="square" tIns="0">
              <a:noAutofit/>
            </a:bodyPr>
            <a:lstStyle/>
            <a:p>
              <a:pPr indent="0" lvl="0" marL="0" rtl="0" algn="l">
                <a:spcBef>
                  <a:spcPts val="0"/>
                </a:spcBef>
                <a:spcAft>
                  <a:spcPts val="0"/>
                </a:spcAft>
                <a:buNone/>
              </a:pPr>
              <a:r>
                <a:rPr lang="en" sz="1100">
                  <a:latin typeface="Consolas"/>
                  <a:ea typeface="Consolas"/>
                  <a:cs typeface="Consolas"/>
                  <a:sym typeface="Consolas"/>
                </a:rPr>
                <a:t>x</a:t>
              </a:r>
              <a:r>
                <a:rPr baseline="-25000" lang="en" sz="1100">
                  <a:latin typeface="Consolas"/>
                  <a:ea typeface="Consolas"/>
                  <a:cs typeface="Consolas"/>
                  <a:sym typeface="Consolas"/>
                </a:rPr>
                <a:t>[1]</a:t>
              </a:r>
              <a:endParaRPr baseline="-25000" sz="1100">
                <a:latin typeface="Consolas"/>
                <a:ea typeface="Consolas"/>
                <a:cs typeface="Consolas"/>
                <a:sym typeface="Consolas"/>
              </a:endParaRPr>
            </a:p>
          </p:txBody>
        </p:sp>
        <p:cxnSp>
          <p:nvCxnSpPr>
            <p:cNvPr id="5878" name="Google Shape;5878;p57"/>
            <p:cNvCxnSpPr>
              <a:endCxn id="5817" idx="2"/>
            </p:cNvCxnSpPr>
            <p:nvPr/>
          </p:nvCxnSpPr>
          <p:spPr>
            <a:xfrm>
              <a:off x="2652721" y="2809353"/>
              <a:ext cx="472200" cy="1257900"/>
            </a:xfrm>
            <a:prstGeom prst="straightConnector1">
              <a:avLst/>
            </a:prstGeom>
            <a:noFill/>
            <a:ln cap="flat" cmpd="sng" w="9525">
              <a:solidFill>
                <a:srgbClr val="E6B8AF"/>
              </a:solidFill>
              <a:prstDash val="lgDash"/>
              <a:round/>
              <a:headEnd len="med" w="med" type="none"/>
              <a:tailEnd len="med" w="med" type="none"/>
            </a:ln>
          </p:spPr>
        </p:cxnSp>
        <p:cxnSp>
          <p:nvCxnSpPr>
            <p:cNvPr id="5879" name="Google Shape;5879;p57"/>
            <p:cNvCxnSpPr>
              <a:stCxn id="5814" idx="6"/>
              <a:endCxn id="5817" idx="2"/>
            </p:cNvCxnSpPr>
            <p:nvPr/>
          </p:nvCxnSpPr>
          <p:spPr>
            <a:xfrm>
              <a:off x="2654002" y="4067253"/>
              <a:ext cx="471000" cy="0"/>
            </a:xfrm>
            <a:prstGeom prst="straightConnector1">
              <a:avLst/>
            </a:prstGeom>
            <a:noFill/>
            <a:ln cap="flat" cmpd="sng" w="9525">
              <a:solidFill>
                <a:srgbClr val="E6B8AF"/>
              </a:solidFill>
              <a:prstDash val="lgDash"/>
              <a:round/>
              <a:headEnd len="med" w="med" type="none"/>
              <a:tailEnd len="med" w="med" type="none"/>
            </a:ln>
          </p:spPr>
        </p:cxnSp>
      </p:grpSp>
      <p:sp>
        <p:nvSpPr>
          <p:cNvPr id="5880" name="Google Shape;5880;p57"/>
          <p:cNvSpPr txBox="1"/>
          <p:nvPr/>
        </p:nvSpPr>
        <p:spPr>
          <a:xfrm>
            <a:off x="6504425" y="932250"/>
            <a:ext cx="467400" cy="287700"/>
          </a:xfrm>
          <a:prstGeom prst="rect">
            <a:avLst/>
          </a:prstGeom>
          <a:noFill/>
          <a:ln>
            <a:noFill/>
          </a:ln>
        </p:spPr>
        <p:txBody>
          <a:bodyPr anchorCtr="0" anchor="t" bIns="0" lIns="91425" spcFirstLastPara="1" rIns="91425" wrap="square" tIns="0">
            <a:noAutofit/>
          </a:bodyPr>
          <a:lstStyle/>
          <a:p>
            <a:pPr indent="0" lvl="0" marL="0" rtl="0" algn="l">
              <a:spcBef>
                <a:spcPts val="0"/>
              </a:spcBef>
              <a:spcAft>
                <a:spcPts val="0"/>
              </a:spcAft>
              <a:buNone/>
            </a:pPr>
            <a:r>
              <a:rPr lang="en" sz="1100">
                <a:latin typeface="Consolas"/>
                <a:ea typeface="Consolas"/>
                <a:cs typeface="Consolas"/>
                <a:sym typeface="Consolas"/>
              </a:rPr>
              <a:t>a</a:t>
            </a:r>
            <a:r>
              <a:rPr baseline="-25000" lang="en" sz="1100">
                <a:latin typeface="Consolas"/>
                <a:ea typeface="Consolas"/>
                <a:cs typeface="Consolas"/>
                <a:sym typeface="Consolas"/>
              </a:rPr>
              <a:t>[L]</a:t>
            </a:r>
            <a:endParaRPr baseline="-25000" sz="1100">
              <a:latin typeface="Consolas"/>
              <a:ea typeface="Consolas"/>
              <a:cs typeface="Consolas"/>
              <a:sym typeface="Consolas"/>
            </a:endParaRPr>
          </a:p>
        </p:txBody>
      </p:sp>
      <p:cxnSp>
        <p:nvCxnSpPr>
          <p:cNvPr id="5881" name="Google Shape;5881;p57"/>
          <p:cNvCxnSpPr/>
          <p:nvPr/>
        </p:nvCxnSpPr>
        <p:spPr>
          <a:xfrm rot="10800000">
            <a:off x="1814145" y="4620452"/>
            <a:ext cx="1828800" cy="9000"/>
          </a:xfrm>
          <a:prstGeom prst="straightConnector1">
            <a:avLst/>
          </a:prstGeom>
          <a:noFill/>
          <a:ln cap="flat" cmpd="sng" w="9525">
            <a:solidFill>
              <a:schemeClr val="dk2"/>
            </a:solidFill>
            <a:prstDash val="solid"/>
            <a:round/>
            <a:headEnd len="med" w="med" type="triangle"/>
            <a:tailEnd len="med" w="med" type="none"/>
          </a:ln>
        </p:spPr>
      </p:cxnSp>
      <p:sp>
        <p:nvSpPr>
          <p:cNvPr id="5882" name="Google Shape;5882;p57"/>
          <p:cNvSpPr/>
          <p:nvPr/>
        </p:nvSpPr>
        <p:spPr>
          <a:xfrm>
            <a:off x="2344750" y="4131782"/>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3" name="Google Shape;5883;p57"/>
          <p:cNvSpPr/>
          <p:nvPr/>
        </p:nvSpPr>
        <p:spPr>
          <a:xfrm>
            <a:off x="2589580" y="4120590"/>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4" name="Google Shape;5884;p57"/>
          <p:cNvSpPr/>
          <p:nvPr/>
        </p:nvSpPr>
        <p:spPr>
          <a:xfrm>
            <a:off x="2574057" y="3932313"/>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5" name="Google Shape;5885;p57"/>
          <p:cNvSpPr/>
          <p:nvPr/>
        </p:nvSpPr>
        <p:spPr>
          <a:xfrm>
            <a:off x="2225516" y="3681328"/>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6" name="Google Shape;5886;p57"/>
          <p:cNvSpPr/>
          <p:nvPr/>
        </p:nvSpPr>
        <p:spPr>
          <a:xfrm>
            <a:off x="2317239" y="3540120"/>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7" name="Google Shape;5887;p57"/>
          <p:cNvSpPr/>
          <p:nvPr/>
        </p:nvSpPr>
        <p:spPr>
          <a:xfrm>
            <a:off x="2087932" y="3634259"/>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8" name="Google Shape;5888;p57"/>
          <p:cNvSpPr txBox="1"/>
          <p:nvPr/>
        </p:nvSpPr>
        <p:spPr>
          <a:xfrm>
            <a:off x="2960525" y="4529328"/>
            <a:ext cx="571800" cy="35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Consolas"/>
                <a:ea typeface="Consolas"/>
                <a:cs typeface="Consolas"/>
                <a:sym typeface="Consolas"/>
              </a:rPr>
              <a:t>x1</a:t>
            </a:r>
            <a:endParaRPr sz="1200">
              <a:latin typeface="Consolas"/>
              <a:ea typeface="Consolas"/>
              <a:cs typeface="Consolas"/>
              <a:sym typeface="Consolas"/>
            </a:endParaRPr>
          </a:p>
        </p:txBody>
      </p:sp>
      <p:sp>
        <p:nvSpPr>
          <p:cNvPr id="5889" name="Google Shape;5889;p57"/>
          <p:cNvSpPr txBox="1"/>
          <p:nvPr/>
        </p:nvSpPr>
        <p:spPr>
          <a:xfrm rot="-5400000">
            <a:off x="1518400" y="3316275"/>
            <a:ext cx="571800" cy="35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Consolas"/>
                <a:ea typeface="Consolas"/>
                <a:cs typeface="Consolas"/>
                <a:sym typeface="Consolas"/>
              </a:rPr>
              <a:t>x2</a:t>
            </a:r>
            <a:endParaRPr sz="1200">
              <a:latin typeface="Consolas"/>
              <a:ea typeface="Consolas"/>
              <a:cs typeface="Consolas"/>
              <a:sym typeface="Consolas"/>
            </a:endParaRPr>
          </a:p>
        </p:txBody>
      </p:sp>
      <p:cxnSp>
        <p:nvCxnSpPr>
          <p:cNvPr id="5890" name="Google Shape;5890;p57"/>
          <p:cNvCxnSpPr/>
          <p:nvPr/>
        </p:nvCxnSpPr>
        <p:spPr>
          <a:xfrm flipH="1" rot="10800000">
            <a:off x="1898275" y="2498825"/>
            <a:ext cx="12000" cy="2241000"/>
          </a:xfrm>
          <a:prstGeom prst="straightConnector1">
            <a:avLst/>
          </a:prstGeom>
          <a:noFill/>
          <a:ln cap="flat" cmpd="sng" w="9525">
            <a:solidFill>
              <a:schemeClr val="dk2"/>
            </a:solidFill>
            <a:prstDash val="solid"/>
            <a:round/>
            <a:headEnd len="med" w="med" type="none"/>
            <a:tailEnd len="med" w="med" type="triangle"/>
          </a:ln>
        </p:spPr>
      </p:cxnSp>
      <p:sp>
        <p:nvSpPr>
          <p:cNvPr id="5891" name="Google Shape;5891;p57"/>
          <p:cNvSpPr/>
          <p:nvPr/>
        </p:nvSpPr>
        <p:spPr>
          <a:xfrm>
            <a:off x="2878782" y="4131763"/>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2" name="Google Shape;5892;p57"/>
          <p:cNvSpPr/>
          <p:nvPr/>
        </p:nvSpPr>
        <p:spPr>
          <a:xfrm>
            <a:off x="2316532" y="3862859"/>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3" name="Google Shape;5893;p57"/>
          <p:cNvSpPr/>
          <p:nvPr/>
        </p:nvSpPr>
        <p:spPr>
          <a:xfrm>
            <a:off x="2530316" y="3605128"/>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4" name="Google Shape;5894;p57"/>
          <p:cNvSpPr/>
          <p:nvPr/>
        </p:nvSpPr>
        <p:spPr>
          <a:xfrm>
            <a:off x="2622039" y="3463920"/>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5" name="Google Shape;5895;p57"/>
          <p:cNvSpPr/>
          <p:nvPr/>
        </p:nvSpPr>
        <p:spPr>
          <a:xfrm>
            <a:off x="2621332" y="3786659"/>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6" name="Google Shape;5896;p57"/>
          <p:cNvSpPr/>
          <p:nvPr/>
        </p:nvSpPr>
        <p:spPr>
          <a:xfrm>
            <a:off x="2911316" y="3681328"/>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7" name="Google Shape;5897;p57"/>
          <p:cNvSpPr/>
          <p:nvPr/>
        </p:nvSpPr>
        <p:spPr>
          <a:xfrm>
            <a:off x="3003039" y="3540120"/>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8" name="Google Shape;5898;p57"/>
          <p:cNvSpPr/>
          <p:nvPr/>
        </p:nvSpPr>
        <p:spPr>
          <a:xfrm>
            <a:off x="3002332" y="3862859"/>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9" name="Google Shape;5899;p57"/>
          <p:cNvSpPr/>
          <p:nvPr/>
        </p:nvSpPr>
        <p:spPr>
          <a:xfrm>
            <a:off x="2835116" y="3224128"/>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0" name="Google Shape;5900;p57"/>
          <p:cNvSpPr/>
          <p:nvPr/>
        </p:nvSpPr>
        <p:spPr>
          <a:xfrm>
            <a:off x="2926132" y="3405659"/>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1" name="Google Shape;5901;p57"/>
          <p:cNvSpPr/>
          <p:nvPr/>
        </p:nvSpPr>
        <p:spPr>
          <a:xfrm>
            <a:off x="2606516" y="3224128"/>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2" name="Google Shape;5902;p57"/>
          <p:cNvSpPr/>
          <p:nvPr/>
        </p:nvSpPr>
        <p:spPr>
          <a:xfrm>
            <a:off x="2454116" y="3147928"/>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3" name="Google Shape;5903;p57"/>
          <p:cNvSpPr/>
          <p:nvPr/>
        </p:nvSpPr>
        <p:spPr>
          <a:xfrm>
            <a:off x="2545839" y="3006720"/>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4" name="Google Shape;5904;p57"/>
          <p:cNvSpPr/>
          <p:nvPr/>
        </p:nvSpPr>
        <p:spPr>
          <a:xfrm>
            <a:off x="2269257" y="3398913"/>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5" name="Google Shape;5905;p57"/>
          <p:cNvSpPr/>
          <p:nvPr/>
        </p:nvSpPr>
        <p:spPr>
          <a:xfrm>
            <a:off x="2301716" y="3224128"/>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6" name="Google Shape;5906;p57"/>
          <p:cNvSpPr/>
          <p:nvPr/>
        </p:nvSpPr>
        <p:spPr>
          <a:xfrm>
            <a:off x="2392732" y="3405659"/>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7" name="Google Shape;5907;p57"/>
          <p:cNvSpPr/>
          <p:nvPr/>
        </p:nvSpPr>
        <p:spPr>
          <a:xfrm>
            <a:off x="2469639" y="3463920"/>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8" name="Google Shape;5908;p57"/>
          <p:cNvSpPr/>
          <p:nvPr/>
        </p:nvSpPr>
        <p:spPr>
          <a:xfrm>
            <a:off x="3307839" y="3463920"/>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9" name="Google Shape;5909;p57"/>
          <p:cNvSpPr/>
          <p:nvPr/>
        </p:nvSpPr>
        <p:spPr>
          <a:xfrm>
            <a:off x="3139916" y="3452728"/>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0" name="Google Shape;5910;p57"/>
          <p:cNvSpPr/>
          <p:nvPr/>
        </p:nvSpPr>
        <p:spPr>
          <a:xfrm>
            <a:off x="3307839" y="3235320"/>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1" name="Google Shape;5911;p57"/>
          <p:cNvSpPr/>
          <p:nvPr/>
        </p:nvSpPr>
        <p:spPr>
          <a:xfrm>
            <a:off x="3063716" y="3986128"/>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2" name="Google Shape;5912;p57"/>
          <p:cNvSpPr/>
          <p:nvPr/>
        </p:nvSpPr>
        <p:spPr>
          <a:xfrm>
            <a:off x="3231639" y="3921120"/>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3" name="Google Shape;5913;p57"/>
          <p:cNvSpPr/>
          <p:nvPr/>
        </p:nvSpPr>
        <p:spPr>
          <a:xfrm>
            <a:off x="3139916" y="3833728"/>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4" name="Google Shape;5914;p57"/>
          <p:cNvSpPr/>
          <p:nvPr/>
        </p:nvSpPr>
        <p:spPr>
          <a:xfrm>
            <a:off x="3231639" y="3692520"/>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5" name="Google Shape;5915;p57"/>
          <p:cNvSpPr/>
          <p:nvPr/>
        </p:nvSpPr>
        <p:spPr>
          <a:xfrm>
            <a:off x="3154732" y="4167659"/>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6" name="Google Shape;5916;p57"/>
          <p:cNvSpPr/>
          <p:nvPr/>
        </p:nvSpPr>
        <p:spPr>
          <a:xfrm>
            <a:off x="2926839" y="3997320"/>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7" name="Google Shape;5917;p57"/>
          <p:cNvSpPr/>
          <p:nvPr/>
        </p:nvSpPr>
        <p:spPr>
          <a:xfrm>
            <a:off x="2682716" y="3071728"/>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8" name="Google Shape;5918;p57"/>
          <p:cNvSpPr/>
          <p:nvPr/>
        </p:nvSpPr>
        <p:spPr>
          <a:xfrm>
            <a:off x="2850639" y="3006720"/>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9" name="Google Shape;5919;p57"/>
          <p:cNvSpPr/>
          <p:nvPr/>
        </p:nvSpPr>
        <p:spPr>
          <a:xfrm>
            <a:off x="3216116" y="3300328"/>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0" name="Google Shape;5920;p57"/>
          <p:cNvSpPr/>
          <p:nvPr/>
        </p:nvSpPr>
        <p:spPr>
          <a:xfrm>
            <a:off x="2987516" y="3300328"/>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1" name="Google Shape;5921;p57"/>
          <p:cNvSpPr/>
          <p:nvPr/>
        </p:nvSpPr>
        <p:spPr>
          <a:xfrm>
            <a:off x="2835116" y="2843128"/>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2" name="Google Shape;5922;p57"/>
          <p:cNvSpPr/>
          <p:nvPr/>
        </p:nvSpPr>
        <p:spPr>
          <a:xfrm>
            <a:off x="3003039" y="2854320"/>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3" name="Google Shape;5923;p57"/>
          <p:cNvSpPr/>
          <p:nvPr/>
        </p:nvSpPr>
        <p:spPr>
          <a:xfrm>
            <a:off x="2758916" y="3528928"/>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4" name="Google Shape;5924;p57"/>
          <p:cNvSpPr/>
          <p:nvPr/>
        </p:nvSpPr>
        <p:spPr>
          <a:xfrm>
            <a:off x="3063716" y="3147928"/>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5" name="Google Shape;5925;p57"/>
          <p:cNvSpPr/>
          <p:nvPr/>
        </p:nvSpPr>
        <p:spPr>
          <a:xfrm>
            <a:off x="3155439" y="3006720"/>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6" name="Google Shape;5926;p57"/>
          <p:cNvSpPr/>
          <p:nvPr/>
        </p:nvSpPr>
        <p:spPr>
          <a:xfrm>
            <a:off x="2225516" y="3909928"/>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7" name="Google Shape;5927;p57"/>
          <p:cNvSpPr/>
          <p:nvPr/>
        </p:nvSpPr>
        <p:spPr>
          <a:xfrm>
            <a:off x="2469639" y="3692520"/>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8" name="Google Shape;5928;p57"/>
          <p:cNvSpPr/>
          <p:nvPr/>
        </p:nvSpPr>
        <p:spPr>
          <a:xfrm>
            <a:off x="2468932" y="4015259"/>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9" name="Google Shape;5929;p57"/>
          <p:cNvSpPr/>
          <p:nvPr/>
        </p:nvSpPr>
        <p:spPr>
          <a:xfrm>
            <a:off x="2774439" y="3921120"/>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930" name="Google Shape;5930;p57"/>
          <p:cNvCxnSpPr/>
          <p:nvPr/>
        </p:nvCxnSpPr>
        <p:spPr>
          <a:xfrm>
            <a:off x="1849075" y="4347225"/>
            <a:ext cx="105900" cy="0"/>
          </a:xfrm>
          <a:prstGeom prst="straightConnector1">
            <a:avLst/>
          </a:prstGeom>
          <a:noFill/>
          <a:ln cap="flat" cmpd="sng" w="9525">
            <a:solidFill>
              <a:schemeClr val="dk2"/>
            </a:solidFill>
            <a:prstDash val="solid"/>
            <a:round/>
            <a:headEnd len="med" w="med" type="none"/>
            <a:tailEnd len="med" w="med" type="none"/>
          </a:ln>
        </p:spPr>
      </p:cxnSp>
      <p:cxnSp>
        <p:nvCxnSpPr>
          <p:cNvPr id="5931" name="Google Shape;5931;p57"/>
          <p:cNvCxnSpPr/>
          <p:nvPr/>
        </p:nvCxnSpPr>
        <p:spPr>
          <a:xfrm>
            <a:off x="1849075" y="2670825"/>
            <a:ext cx="105900" cy="0"/>
          </a:xfrm>
          <a:prstGeom prst="straightConnector1">
            <a:avLst/>
          </a:prstGeom>
          <a:noFill/>
          <a:ln cap="flat" cmpd="sng" w="9525">
            <a:solidFill>
              <a:schemeClr val="dk2"/>
            </a:solidFill>
            <a:prstDash val="solid"/>
            <a:round/>
            <a:headEnd len="med" w="med" type="none"/>
            <a:tailEnd len="med" w="med" type="none"/>
          </a:ln>
        </p:spPr>
      </p:cxnSp>
      <p:sp>
        <p:nvSpPr>
          <p:cNvPr id="5932" name="Google Shape;5932;p57"/>
          <p:cNvSpPr/>
          <p:nvPr/>
        </p:nvSpPr>
        <p:spPr>
          <a:xfrm>
            <a:off x="1924481" y="2722077"/>
            <a:ext cx="1455725" cy="1573875"/>
          </a:xfrm>
          <a:custGeom>
            <a:rect b="b" l="l" r="r" t="t"/>
            <a:pathLst>
              <a:path extrusionOk="0" h="62955" w="58229">
                <a:moveTo>
                  <a:pt x="5923" y="54508"/>
                </a:moveTo>
                <a:cubicBezTo>
                  <a:pt x="3903" y="50821"/>
                  <a:pt x="-1551" y="45671"/>
                  <a:pt x="469" y="37540"/>
                </a:cubicBezTo>
                <a:cubicBezTo>
                  <a:pt x="2489" y="29410"/>
                  <a:pt x="10418" y="11684"/>
                  <a:pt x="18044" y="5725"/>
                </a:cubicBezTo>
                <a:cubicBezTo>
                  <a:pt x="25670" y="-234"/>
                  <a:pt x="39557" y="-1345"/>
                  <a:pt x="46223" y="1786"/>
                </a:cubicBezTo>
                <a:cubicBezTo>
                  <a:pt x="52889" y="4917"/>
                  <a:pt x="57434" y="14764"/>
                  <a:pt x="58040" y="24511"/>
                </a:cubicBezTo>
                <a:cubicBezTo>
                  <a:pt x="58646" y="34258"/>
                  <a:pt x="57434" y="54408"/>
                  <a:pt x="49859" y="60266"/>
                </a:cubicBezTo>
                <a:cubicBezTo>
                  <a:pt x="42284" y="66124"/>
                  <a:pt x="19912" y="60620"/>
                  <a:pt x="12589" y="59660"/>
                </a:cubicBezTo>
                <a:cubicBezTo>
                  <a:pt x="5266" y="58700"/>
                  <a:pt x="7943" y="58195"/>
                  <a:pt x="5923" y="54508"/>
                </a:cubicBezTo>
                <a:close/>
              </a:path>
            </a:pathLst>
          </a:custGeom>
          <a:noFill/>
          <a:ln cap="flat" cmpd="sng" w="9525">
            <a:solidFill>
              <a:srgbClr val="0000FF"/>
            </a:solidFill>
            <a:prstDash val="dash"/>
            <a:round/>
            <a:headEnd len="med" w="med" type="none"/>
            <a:tailEnd len="med" w="med" type="none"/>
          </a:ln>
        </p:spPr>
      </p:sp>
      <p:cxnSp>
        <p:nvCxnSpPr>
          <p:cNvPr id="5933" name="Google Shape;5933;p57"/>
          <p:cNvCxnSpPr/>
          <p:nvPr/>
        </p:nvCxnSpPr>
        <p:spPr>
          <a:xfrm>
            <a:off x="2039100" y="4574475"/>
            <a:ext cx="0" cy="136500"/>
          </a:xfrm>
          <a:prstGeom prst="straightConnector1">
            <a:avLst/>
          </a:prstGeom>
          <a:noFill/>
          <a:ln cap="flat" cmpd="sng" w="9525">
            <a:solidFill>
              <a:schemeClr val="dk2"/>
            </a:solidFill>
            <a:prstDash val="solid"/>
            <a:round/>
            <a:headEnd len="med" w="med" type="none"/>
            <a:tailEnd len="med" w="med" type="none"/>
          </a:ln>
        </p:spPr>
      </p:cxnSp>
      <p:cxnSp>
        <p:nvCxnSpPr>
          <p:cNvPr id="5934" name="Google Shape;5934;p57"/>
          <p:cNvCxnSpPr/>
          <p:nvPr/>
        </p:nvCxnSpPr>
        <p:spPr>
          <a:xfrm>
            <a:off x="3410700" y="4574475"/>
            <a:ext cx="0" cy="136500"/>
          </a:xfrm>
          <a:prstGeom prst="straightConnector1">
            <a:avLst/>
          </a:prstGeom>
          <a:noFill/>
          <a:ln cap="flat" cmpd="sng" w="9525">
            <a:solidFill>
              <a:schemeClr val="dk2"/>
            </a:solidFill>
            <a:prstDash val="solid"/>
            <a:round/>
            <a:headEnd len="med" w="med" type="none"/>
            <a:tailEnd len="med" w="med" type="none"/>
          </a:ln>
        </p:spPr>
      </p:cxnSp>
      <p:grpSp>
        <p:nvGrpSpPr>
          <p:cNvPr id="5935" name="Google Shape;5935;p57"/>
          <p:cNvGrpSpPr/>
          <p:nvPr/>
        </p:nvGrpSpPr>
        <p:grpSpPr>
          <a:xfrm>
            <a:off x="4732470" y="2728665"/>
            <a:ext cx="1828800" cy="1828800"/>
            <a:chOff x="3185745" y="2892265"/>
            <a:chExt cx="1828800" cy="1828800"/>
          </a:xfrm>
        </p:grpSpPr>
        <p:cxnSp>
          <p:nvCxnSpPr>
            <p:cNvPr id="5936" name="Google Shape;5936;p57"/>
            <p:cNvCxnSpPr/>
            <p:nvPr/>
          </p:nvCxnSpPr>
          <p:spPr>
            <a:xfrm rot="10800000">
              <a:off x="3185745" y="3862276"/>
              <a:ext cx="1828800" cy="6900"/>
            </a:xfrm>
            <a:prstGeom prst="straightConnector1">
              <a:avLst/>
            </a:prstGeom>
            <a:noFill/>
            <a:ln cap="flat" cmpd="sng" w="9525">
              <a:solidFill>
                <a:schemeClr val="dk2"/>
              </a:solidFill>
              <a:prstDash val="solid"/>
              <a:round/>
              <a:headEnd len="med" w="med" type="stealth"/>
              <a:tailEnd len="med" w="med" type="stealth"/>
            </a:ln>
          </p:spPr>
        </p:cxnSp>
        <p:cxnSp>
          <p:nvCxnSpPr>
            <p:cNvPr id="5937" name="Google Shape;5937;p57"/>
            <p:cNvCxnSpPr/>
            <p:nvPr/>
          </p:nvCxnSpPr>
          <p:spPr>
            <a:xfrm flipH="1" rot="10800000">
              <a:off x="4096388" y="2892265"/>
              <a:ext cx="7500" cy="1828800"/>
            </a:xfrm>
            <a:prstGeom prst="straightConnector1">
              <a:avLst/>
            </a:prstGeom>
            <a:noFill/>
            <a:ln cap="flat" cmpd="sng" w="9525">
              <a:solidFill>
                <a:schemeClr val="dk2"/>
              </a:solidFill>
              <a:prstDash val="solid"/>
              <a:round/>
              <a:headEnd len="med" w="med" type="stealth"/>
              <a:tailEnd len="med" w="med" type="stealth"/>
            </a:ln>
          </p:spPr>
        </p:cxnSp>
      </p:grpSp>
      <p:grpSp>
        <p:nvGrpSpPr>
          <p:cNvPr id="5938" name="Google Shape;5938;p57"/>
          <p:cNvGrpSpPr/>
          <p:nvPr/>
        </p:nvGrpSpPr>
        <p:grpSpPr>
          <a:xfrm>
            <a:off x="5100981" y="3145578"/>
            <a:ext cx="1091794" cy="995004"/>
            <a:chOff x="3376256" y="3069614"/>
            <a:chExt cx="1455725" cy="1573875"/>
          </a:xfrm>
        </p:grpSpPr>
        <p:sp>
          <p:nvSpPr>
            <p:cNvPr id="5939" name="Google Shape;5939;p57"/>
            <p:cNvSpPr/>
            <p:nvPr/>
          </p:nvSpPr>
          <p:spPr>
            <a:xfrm>
              <a:off x="3716350" y="4436582"/>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0" name="Google Shape;5940;p57"/>
            <p:cNvSpPr/>
            <p:nvPr/>
          </p:nvSpPr>
          <p:spPr>
            <a:xfrm>
              <a:off x="3961180" y="4425390"/>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1" name="Google Shape;5941;p57"/>
            <p:cNvSpPr/>
            <p:nvPr/>
          </p:nvSpPr>
          <p:spPr>
            <a:xfrm>
              <a:off x="3945657" y="4237113"/>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2" name="Google Shape;5942;p57"/>
            <p:cNvSpPr/>
            <p:nvPr/>
          </p:nvSpPr>
          <p:spPr>
            <a:xfrm>
              <a:off x="3597116" y="3986128"/>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3" name="Google Shape;5943;p57"/>
            <p:cNvSpPr/>
            <p:nvPr/>
          </p:nvSpPr>
          <p:spPr>
            <a:xfrm>
              <a:off x="3688839" y="3844920"/>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4" name="Google Shape;5944;p57"/>
            <p:cNvSpPr/>
            <p:nvPr/>
          </p:nvSpPr>
          <p:spPr>
            <a:xfrm>
              <a:off x="3459532" y="3939059"/>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5" name="Google Shape;5945;p57"/>
            <p:cNvSpPr/>
            <p:nvPr/>
          </p:nvSpPr>
          <p:spPr>
            <a:xfrm>
              <a:off x="4250382" y="4436563"/>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6" name="Google Shape;5946;p57"/>
            <p:cNvSpPr/>
            <p:nvPr/>
          </p:nvSpPr>
          <p:spPr>
            <a:xfrm>
              <a:off x="3688132" y="4167659"/>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7" name="Google Shape;5947;p57"/>
            <p:cNvSpPr/>
            <p:nvPr/>
          </p:nvSpPr>
          <p:spPr>
            <a:xfrm>
              <a:off x="3901916" y="3909928"/>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8" name="Google Shape;5948;p57"/>
            <p:cNvSpPr/>
            <p:nvPr/>
          </p:nvSpPr>
          <p:spPr>
            <a:xfrm>
              <a:off x="3993639" y="3768720"/>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9" name="Google Shape;5949;p57"/>
            <p:cNvSpPr/>
            <p:nvPr/>
          </p:nvSpPr>
          <p:spPr>
            <a:xfrm>
              <a:off x="3992932" y="4091459"/>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0" name="Google Shape;5950;p57"/>
            <p:cNvSpPr/>
            <p:nvPr/>
          </p:nvSpPr>
          <p:spPr>
            <a:xfrm>
              <a:off x="4282916" y="3986128"/>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1" name="Google Shape;5951;p57"/>
            <p:cNvSpPr/>
            <p:nvPr/>
          </p:nvSpPr>
          <p:spPr>
            <a:xfrm>
              <a:off x="4374639" y="3844920"/>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2" name="Google Shape;5952;p57"/>
            <p:cNvSpPr/>
            <p:nvPr/>
          </p:nvSpPr>
          <p:spPr>
            <a:xfrm>
              <a:off x="4373932" y="4167659"/>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3" name="Google Shape;5953;p57"/>
            <p:cNvSpPr/>
            <p:nvPr/>
          </p:nvSpPr>
          <p:spPr>
            <a:xfrm>
              <a:off x="4206716" y="3528928"/>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4" name="Google Shape;5954;p57"/>
            <p:cNvSpPr/>
            <p:nvPr/>
          </p:nvSpPr>
          <p:spPr>
            <a:xfrm>
              <a:off x="4297732" y="3710459"/>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5" name="Google Shape;5955;p57"/>
            <p:cNvSpPr/>
            <p:nvPr/>
          </p:nvSpPr>
          <p:spPr>
            <a:xfrm>
              <a:off x="3978116" y="3528928"/>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6" name="Google Shape;5956;p57"/>
            <p:cNvSpPr/>
            <p:nvPr/>
          </p:nvSpPr>
          <p:spPr>
            <a:xfrm>
              <a:off x="3825716" y="3452728"/>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7" name="Google Shape;5957;p57"/>
            <p:cNvSpPr/>
            <p:nvPr/>
          </p:nvSpPr>
          <p:spPr>
            <a:xfrm>
              <a:off x="3917439" y="3311520"/>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8" name="Google Shape;5958;p57"/>
            <p:cNvSpPr/>
            <p:nvPr/>
          </p:nvSpPr>
          <p:spPr>
            <a:xfrm>
              <a:off x="3640857" y="3703713"/>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9" name="Google Shape;5959;p57"/>
            <p:cNvSpPr/>
            <p:nvPr/>
          </p:nvSpPr>
          <p:spPr>
            <a:xfrm>
              <a:off x="3673316" y="3528928"/>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0" name="Google Shape;5960;p57"/>
            <p:cNvSpPr/>
            <p:nvPr/>
          </p:nvSpPr>
          <p:spPr>
            <a:xfrm>
              <a:off x="3764332" y="3710459"/>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1" name="Google Shape;5961;p57"/>
            <p:cNvSpPr/>
            <p:nvPr/>
          </p:nvSpPr>
          <p:spPr>
            <a:xfrm>
              <a:off x="3841239" y="3768720"/>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2" name="Google Shape;5962;p57"/>
            <p:cNvSpPr/>
            <p:nvPr/>
          </p:nvSpPr>
          <p:spPr>
            <a:xfrm>
              <a:off x="4679439" y="3768720"/>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3" name="Google Shape;5963;p57"/>
            <p:cNvSpPr/>
            <p:nvPr/>
          </p:nvSpPr>
          <p:spPr>
            <a:xfrm>
              <a:off x="4511516" y="3757528"/>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4" name="Google Shape;5964;p57"/>
            <p:cNvSpPr/>
            <p:nvPr/>
          </p:nvSpPr>
          <p:spPr>
            <a:xfrm>
              <a:off x="4679439" y="3540120"/>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5" name="Google Shape;5965;p57"/>
            <p:cNvSpPr/>
            <p:nvPr/>
          </p:nvSpPr>
          <p:spPr>
            <a:xfrm>
              <a:off x="4435316" y="4290928"/>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6" name="Google Shape;5966;p57"/>
            <p:cNvSpPr/>
            <p:nvPr/>
          </p:nvSpPr>
          <p:spPr>
            <a:xfrm>
              <a:off x="4603239" y="4225920"/>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7" name="Google Shape;5967;p57"/>
            <p:cNvSpPr/>
            <p:nvPr/>
          </p:nvSpPr>
          <p:spPr>
            <a:xfrm>
              <a:off x="4511516" y="4138528"/>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8" name="Google Shape;5968;p57"/>
            <p:cNvSpPr/>
            <p:nvPr/>
          </p:nvSpPr>
          <p:spPr>
            <a:xfrm>
              <a:off x="4603239" y="3997320"/>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9" name="Google Shape;5969;p57"/>
            <p:cNvSpPr/>
            <p:nvPr/>
          </p:nvSpPr>
          <p:spPr>
            <a:xfrm>
              <a:off x="4526332" y="4472459"/>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0" name="Google Shape;5970;p57"/>
            <p:cNvSpPr/>
            <p:nvPr/>
          </p:nvSpPr>
          <p:spPr>
            <a:xfrm>
              <a:off x="4298439" y="4302120"/>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1" name="Google Shape;5971;p57"/>
            <p:cNvSpPr/>
            <p:nvPr/>
          </p:nvSpPr>
          <p:spPr>
            <a:xfrm>
              <a:off x="4054316" y="3376528"/>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2" name="Google Shape;5972;p57"/>
            <p:cNvSpPr/>
            <p:nvPr/>
          </p:nvSpPr>
          <p:spPr>
            <a:xfrm>
              <a:off x="4222239" y="3311520"/>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3" name="Google Shape;5973;p57"/>
            <p:cNvSpPr/>
            <p:nvPr/>
          </p:nvSpPr>
          <p:spPr>
            <a:xfrm>
              <a:off x="4587716" y="3605128"/>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4" name="Google Shape;5974;p57"/>
            <p:cNvSpPr/>
            <p:nvPr/>
          </p:nvSpPr>
          <p:spPr>
            <a:xfrm>
              <a:off x="4359116" y="3605128"/>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5" name="Google Shape;5975;p57"/>
            <p:cNvSpPr/>
            <p:nvPr/>
          </p:nvSpPr>
          <p:spPr>
            <a:xfrm>
              <a:off x="4206716" y="3147928"/>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6" name="Google Shape;5976;p57"/>
            <p:cNvSpPr/>
            <p:nvPr/>
          </p:nvSpPr>
          <p:spPr>
            <a:xfrm>
              <a:off x="4374639" y="3159120"/>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7" name="Google Shape;5977;p57"/>
            <p:cNvSpPr/>
            <p:nvPr/>
          </p:nvSpPr>
          <p:spPr>
            <a:xfrm>
              <a:off x="4130516" y="3833728"/>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8" name="Google Shape;5978;p57"/>
            <p:cNvSpPr/>
            <p:nvPr/>
          </p:nvSpPr>
          <p:spPr>
            <a:xfrm>
              <a:off x="4435316" y="3452728"/>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9" name="Google Shape;5979;p57"/>
            <p:cNvSpPr/>
            <p:nvPr/>
          </p:nvSpPr>
          <p:spPr>
            <a:xfrm>
              <a:off x="4527039" y="3311520"/>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0" name="Google Shape;5980;p57"/>
            <p:cNvSpPr/>
            <p:nvPr/>
          </p:nvSpPr>
          <p:spPr>
            <a:xfrm>
              <a:off x="3597116" y="4214728"/>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1" name="Google Shape;5981;p57"/>
            <p:cNvSpPr/>
            <p:nvPr/>
          </p:nvSpPr>
          <p:spPr>
            <a:xfrm>
              <a:off x="3841239" y="3997320"/>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2" name="Google Shape;5982;p57"/>
            <p:cNvSpPr/>
            <p:nvPr/>
          </p:nvSpPr>
          <p:spPr>
            <a:xfrm>
              <a:off x="3840532" y="4320059"/>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3" name="Google Shape;5983;p57"/>
            <p:cNvSpPr/>
            <p:nvPr/>
          </p:nvSpPr>
          <p:spPr>
            <a:xfrm>
              <a:off x="4146039" y="4225920"/>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4" name="Google Shape;5984;p57"/>
            <p:cNvSpPr/>
            <p:nvPr/>
          </p:nvSpPr>
          <p:spPr>
            <a:xfrm>
              <a:off x="3376256" y="3069614"/>
              <a:ext cx="1455725" cy="1573875"/>
            </a:xfrm>
            <a:custGeom>
              <a:rect b="b" l="l" r="r" t="t"/>
              <a:pathLst>
                <a:path extrusionOk="0" h="62955" w="58229">
                  <a:moveTo>
                    <a:pt x="5923" y="54508"/>
                  </a:moveTo>
                  <a:cubicBezTo>
                    <a:pt x="3903" y="50821"/>
                    <a:pt x="-1551" y="45671"/>
                    <a:pt x="469" y="37540"/>
                  </a:cubicBezTo>
                  <a:cubicBezTo>
                    <a:pt x="2489" y="29410"/>
                    <a:pt x="10418" y="11684"/>
                    <a:pt x="18044" y="5725"/>
                  </a:cubicBezTo>
                  <a:cubicBezTo>
                    <a:pt x="25670" y="-234"/>
                    <a:pt x="39557" y="-1345"/>
                    <a:pt x="46223" y="1786"/>
                  </a:cubicBezTo>
                  <a:cubicBezTo>
                    <a:pt x="52889" y="4917"/>
                    <a:pt x="57434" y="14764"/>
                    <a:pt x="58040" y="24511"/>
                  </a:cubicBezTo>
                  <a:cubicBezTo>
                    <a:pt x="58646" y="34258"/>
                    <a:pt x="57434" y="54408"/>
                    <a:pt x="49859" y="60266"/>
                  </a:cubicBezTo>
                  <a:cubicBezTo>
                    <a:pt x="42284" y="66124"/>
                    <a:pt x="19912" y="60620"/>
                    <a:pt x="12589" y="59660"/>
                  </a:cubicBezTo>
                  <a:cubicBezTo>
                    <a:pt x="5266" y="58700"/>
                    <a:pt x="7943" y="58195"/>
                    <a:pt x="5923" y="54508"/>
                  </a:cubicBezTo>
                  <a:close/>
                </a:path>
              </a:pathLst>
            </a:custGeom>
            <a:noFill/>
            <a:ln cap="flat" cmpd="sng" w="9525">
              <a:solidFill>
                <a:srgbClr val="0000FF"/>
              </a:solidFill>
              <a:prstDash val="dash"/>
              <a:round/>
              <a:headEnd len="med" w="med" type="none"/>
              <a:tailEnd len="med" w="med" type="none"/>
            </a:ln>
          </p:spPr>
        </p:sp>
      </p:grpSp>
      <p:sp>
        <p:nvSpPr>
          <p:cNvPr id="5985" name="Google Shape;5985;p57"/>
          <p:cNvSpPr/>
          <p:nvPr/>
        </p:nvSpPr>
        <p:spPr>
          <a:xfrm>
            <a:off x="4993025" y="2989225"/>
            <a:ext cx="1307700" cy="1307700"/>
          </a:xfrm>
          <a:prstGeom prst="ellipse">
            <a:avLst/>
          </a:prstGeom>
          <a:noFill/>
          <a:ln cap="flat" cmpd="sng" w="9525">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6" name="Google Shape;5986;p57"/>
          <p:cNvSpPr txBox="1"/>
          <p:nvPr/>
        </p:nvSpPr>
        <p:spPr>
          <a:xfrm>
            <a:off x="5779375" y="2670828"/>
            <a:ext cx="571800" cy="35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sz="1200">
                <a:solidFill>
                  <a:srgbClr val="0000FF"/>
                </a:solidFill>
                <a:latin typeface="Consolas"/>
                <a:ea typeface="Consolas"/>
                <a:cs typeface="Consolas"/>
                <a:sym typeface="Consolas"/>
              </a:rPr>
              <a:t>r=</a:t>
            </a:r>
            <a:r>
              <a:rPr i="1" lang="en" sz="1200">
                <a:solidFill>
                  <a:srgbClr val="0000FF"/>
                </a:solidFill>
                <a:latin typeface="Consolas"/>
                <a:ea typeface="Consolas"/>
                <a:cs typeface="Consolas"/>
                <a:sym typeface="Consolas"/>
              </a:rPr>
              <a:t>1</a:t>
            </a:r>
            <a:endParaRPr i="1" sz="1200">
              <a:solidFill>
                <a:srgbClr val="0000FF"/>
              </a:solidFill>
              <a:latin typeface="Consolas"/>
              <a:ea typeface="Consolas"/>
              <a:cs typeface="Consolas"/>
              <a:sym typeface="Consolas"/>
            </a:endParaRPr>
          </a:p>
        </p:txBody>
      </p:sp>
      <p:sp>
        <p:nvSpPr>
          <p:cNvPr id="5987" name="Google Shape;5987;p57"/>
          <p:cNvSpPr/>
          <p:nvPr/>
        </p:nvSpPr>
        <p:spPr>
          <a:xfrm>
            <a:off x="3816600" y="3566525"/>
            <a:ext cx="709800" cy="136500"/>
          </a:xfrm>
          <a:prstGeom prst="stripedRightArrow">
            <a:avLst>
              <a:gd fmla="val 50000" name="adj1"/>
              <a:gd fmla="val 50000" name="adj2"/>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8" name="Google Shape;5988;p57"/>
          <p:cNvSpPr txBox="1"/>
          <p:nvPr/>
        </p:nvSpPr>
        <p:spPr>
          <a:xfrm>
            <a:off x="6148775" y="3681328"/>
            <a:ext cx="571800" cy="35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sz="1000">
                <a:latin typeface="Consolas"/>
                <a:ea typeface="Consolas"/>
                <a:cs typeface="Consolas"/>
                <a:sym typeface="Consolas"/>
              </a:rPr>
              <a:t>x1</a:t>
            </a:r>
            <a:endParaRPr i="1" sz="1000">
              <a:latin typeface="Consolas"/>
              <a:ea typeface="Consolas"/>
              <a:cs typeface="Consolas"/>
              <a:sym typeface="Consolas"/>
            </a:endParaRPr>
          </a:p>
        </p:txBody>
      </p:sp>
      <p:sp>
        <p:nvSpPr>
          <p:cNvPr id="5989" name="Google Shape;5989;p57"/>
          <p:cNvSpPr txBox="1"/>
          <p:nvPr/>
        </p:nvSpPr>
        <p:spPr>
          <a:xfrm rot="-5400000">
            <a:off x="5204275" y="2670825"/>
            <a:ext cx="492900" cy="35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latin typeface="Consolas"/>
                <a:ea typeface="Consolas"/>
                <a:cs typeface="Consolas"/>
                <a:sym typeface="Consolas"/>
              </a:rPr>
              <a:t>x2</a:t>
            </a:r>
            <a:endParaRPr sz="1000">
              <a:latin typeface="Consolas"/>
              <a:ea typeface="Consolas"/>
              <a:cs typeface="Consolas"/>
              <a:sym typeface="Consolas"/>
            </a:endParaRPr>
          </a:p>
        </p:txBody>
      </p:sp>
      <p:sp>
        <p:nvSpPr>
          <p:cNvPr id="5990" name="Google Shape;5990;p57"/>
          <p:cNvSpPr txBox="1"/>
          <p:nvPr/>
        </p:nvSpPr>
        <p:spPr>
          <a:xfrm>
            <a:off x="7034925" y="932250"/>
            <a:ext cx="1522500" cy="2385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0" lIns="91425" spcFirstLastPara="1" rIns="91425" wrap="square" tIns="0">
            <a:noAutofit/>
          </a:bodyPr>
          <a:lstStyle/>
          <a:p>
            <a:pPr indent="0" lvl="0" marL="0" rtl="0" algn="ctr">
              <a:spcBef>
                <a:spcPts val="0"/>
              </a:spcBef>
              <a:spcAft>
                <a:spcPts val="0"/>
              </a:spcAft>
              <a:buNone/>
            </a:pPr>
            <a:r>
              <a:rPr lang="en">
                <a:latin typeface="Consolas"/>
                <a:ea typeface="Consolas"/>
                <a:cs typeface="Consolas"/>
                <a:sym typeface="Consolas"/>
              </a:rPr>
              <a:t>DropOut</a:t>
            </a:r>
            <a:endParaRPr>
              <a:latin typeface="Consolas"/>
              <a:ea typeface="Consolas"/>
              <a:cs typeface="Consolas"/>
              <a:sym typeface="Consolas"/>
            </a:endParaRPr>
          </a:p>
        </p:txBody>
      </p:sp>
      <p:sp>
        <p:nvSpPr>
          <p:cNvPr id="5991" name="Google Shape;5991;p57"/>
          <p:cNvSpPr txBox="1"/>
          <p:nvPr/>
        </p:nvSpPr>
        <p:spPr>
          <a:xfrm>
            <a:off x="7034925" y="3552950"/>
            <a:ext cx="1522500" cy="2385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0" lIns="91425" spcFirstLastPara="1" rIns="91425" wrap="square" tIns="0">
            <a:noAutofit/>
          </a:bodyPr>
          <a:lstStyle/>
          <a:p>
            <a:pPr indent="0" lvl="0" marL="0" rtl="0" algn="ctr">
              <a:spcBef>
                <a:spcPts val="0"/>
              </a:spcBef>
              <a:spcAft>
                <a:spcPts val="0"/>
              </a:spcAft>
              <a:buNone/>
            </a:pPr>
            <a:r>
              <a:rPr lang="en">
                <a:latin typeface="Consolas"/>
                <a:ea typeface="Consolas"/>
                <a:cs typeface="Consolas"/>
                <a:sym typeface="Consolas"/>
              </a:rPr>
              <a:t>Normalization</a:t>
            </a:r>
            <a:endParaRPr>
              <a:latin typeface="Consolas"/>
              <a:ea typeface="Consolas"/>
              <a:cs typeface="Consolas"/>
              <a:sym typeface="Consolas"/>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95" name="Shape 5995"/>
        <p:cNvGrpSpPr/>
        <p:nvPr/>
      </p:nvGrpSpPr>
      <p:grpSpPr>
        <a:xfrm>
          <a:off x="0" y="0"/>
          <a:ext cx="0" cy="0"/>
          <a:chOff x="0" y="0"/>
          <a:chExt cx="0" cy="0"/>
        </a:xfrm>
      </p:grpSpPr>
      <p:cxnSp>
        <p:nvCxnSpPr>
          <p:cNvPr id="5996" name="Google Shape;5996;p58"/>
          <p:cNvCxnSpPr/>
          <p:nvPr/>
        </p:nvCxnSpPr>
        <p:spPr>
          <a:xfrm rot="10800000">
            <a:off x="1340938" y="1572925"/>
            <a:ext cx="1307700" cy="9300"/>
          </a:xfrm>
          <a:prstGeom prst="straightConnector1">
            <a:avLst/>
          </a:prstGeom>
          <a:noFill/>
          <a:ln cap="flat" cmpd="sng" w="9525">
            <a:solidFill>
              <a:schemeClr val="dk2"/>
            </a:solidFill>
            <a:prstDash val="solid"/>
            <a:round/>
            <a:headEnd len="med" w="med" type="stealth"/>
            <a:tailEnd len="med" w="med" type="none"/>
          </a:ln>
        </p:spPr>
      </p:cxnSp>
      <p:cxnSp>
        <p:nvCxnSpPr>
          <p:cNvPr id="5997" name="Google Shape;5997;p58"/>
          <p:cNvCxnSpPr/>
          <p:nvPr/>
        </p:nvCxnSpPr>
        <p:spPr>
          <a:xfrm flipH="1" rot="10800000">
            <a:off x="1375913" y="277665"/>
            <a:ext cx="2700" cy="1308000"/>
          </a:xfrm>
          <a:prstGeom prst="straightConnector1">
            <a:avLst/>
          </a:prstGeom>
          <a:noFill/>
          <a:ln cap="flat" cmpd="sng" w="9525">
            <a:solidFill>
              <a:schemeClr val="dk2"/>
            </a:solidFill>
            <a:prstDash val="solid"/>
            <a:round/>
            <a:headEnd len="med" w="med" type="none"/>
            <a:tailEnd len="med" w="med" type="stealth"/>
          </a:ln>
        </p:spPr>
      </p:cxnSp>
      <p:cxnSp>
        <p:nvCxnSpPr>
          <p:cNvPr id="5998" name="Google Shape;5998;p58"/>
          <p:cNvCxnSpPr/>
          <p:nvPr/>
        </p:nvCxnSpPr>
        <p:spPr>
          <a:xfrm flipH="1" rot="10800000">
            <a:off x="786950" y="1565125"/>
            <a:ext cx="588000" cy="676800"/>
          </a:xfrm>
          <a:prstGeom prst="straightConnector1">
            <a:avLst/>
          </a:prstGeom>
          <a:noFill/>
          <a:ln cap="flat" cmpd="sng" w="9525">
            <a:solidFill>
              <a:schemeClr val="dk2"/>
            </a:solidFill>
            <a:prstDash val="solid"/>
            <a:round/>
            <a:headEnd len="med" w="med" type="stealth"/>
            <a:tailEnd len="med" w="med" type="none"/>
          </a:ln>
        </p:spPr>
      </p:cxnSp>
      <p:sp>
        <p:nvSpPr>
          <p:cNvPr id="5999" name="Google Shape;5999;p58"/>
          <p:cNvSpPr/>
          <p:nvPr/>
        </p:nvSpPr>
        <p:spPr>
          <a:xfrm rot="-2308403">
            <a:off x="825188" y="1077218"/>
            <a:ext cx="1468775" cy="416564"/>
          </a:xfrm>
          <a:prstGeom prst="ellipse">
            <a:avLst/>
          </a:prstGeom>
          <a:noFill/>
          <a:ln cap="flat" cmpd="sng" w="9525">
            <a:solidFill>
              <a:srgbClr val="0000FF"/>
            </a:solidFill>
            <a:prstDash val="lg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000" name="Google Shape;6000;p58"/>
          <p:cNvCxnSpPr>
            <a:stCxn id="5999" idx="2"/>
            <a:endCxn id="5999" idx="6"/>
          </p:cNvCxnSpPr>
          <p:nvPr/>
        </p:nvCxnSpPr>
        <p:spPr>
          <a:xfrm flipH="1" rot="10800000">
            <a:off x="984625" y="828600"/>
            <a:ext cx="1149900" cy="913800"/>
          </a:xfrm>
          <a:prstGeom prst="curvedConnector5">
            <a:avLst>
              <a:gd fmla="val 11366" name="adj1"/>
              <a:gd fmla="val -29162" name="adj2"/>
              <a:gd fmla="val 114793" name="adj3"/>
            </a:avLst>
          </a:prstGeom>
          <a:noFill/>
          <a:ln cap="flat" cmpd="sng" w="9525">
            <a:solidFill>
              <a:srgbClr val="0000FF"/>
            </a:solidFill>
            <a:prstDash val="lgDash"/>
            <a:round/>
            <a:headEnd len="med" w="med" type="none"/>
            <a:tailEnd len="med" w="med" type="none"/>
          </a:ln>
        </p:spPr>
      </p:cxnSp>
      <p:grpSp>
        <p:nvGrpSpPr>
          <p:cNvPr id="6001" name="Google Shape;6001;p58"/>
          <p:cNvGrpSpPr/>
          <p:nvPr/>
        </p:nvGrpSpPr>
        <p:grpSpPr>
          <a:xfrm>
            <a:off x="3272050" y="278965"/>
            <a:ext cx="1539900" cy="1307700"/>
            <a:chOff x="3642775" y="181165"/>
            <a:chExt cx="1539900" cy="1307700"/>
          </a:xfrm>
        </p:grpSpPr>
        <p:cxnSp>
          <p:nvCxnSpPr>
            <p:cNvPr id="6002" name="Google Shape;6002;p58"/>
            <p:cNvCxnSpPr/>
            <p:nvPr/>
          </p:nvCxnSpPr>
          <p:spPr>
            <a:xfrm rot="10800000">
              <a:off x="3662020" y="1469724"/>
              <a:ext cx="1463100" cy="14700"/>
            </a:xfrm>
            <a:prstGeom prst="straightConnector1">
              <a:avLst/>
            </a:prstGeom>
            <a:noFill/>
            <a:ln cap="flat" cmpd="sng" w="9525">
              <a:solidFill>
                <a:schemeClr val="dk2"/>
              </a:solidFill>
              <a:prstDash val="solid"/>
              <a:round/>
              <a:headEnd len="med" w="med" type="stealth"/>
              <a:tailEnd len="med" w="med" type="none"/>
            </a:ln>
          </p:spPr>
        </p:cxnSp>
        <p:cxnSp>
          <p:nvCxnSpPr>
            <p:cNvPr id="6003" name="Google Shape;6003;p58"/>
            <p:cNvCxnSpPr/>
            <p:nvPr/>
          </p:nvCxnSpPr>
          <p:spPr>
            <a:xfrm flipH="1" rot="10800000">
              <a:off x="3655713" y="181165"/>
              <a:ext cx="9300" cy="1307700"/>
            </a:xfrm>
            <a:prstGeom prst="straightConnector1">
              <a:avLst/>
            </a:prstGeom>
            <a:noFill/>
            <a:ln cap="flat" cmpd="sng" w="9525">
              <a:solidFill>
                <a:schemeClr val="dk2"/>
              </a:solidFill>
              <a:prstDash val="solid"/>
              <a:round/>
              <a:headEnd len="med" w="med" type="none"/>
              <a:tailEnd len="med" w="med" type="stealth"/>
            </a:ln>
          </p:spPr>
        </p:cxnSp>
        <p:sp>
          <p:nvSpPr>
            <p:cNvPr id="6004" name="Google Shape;6004;p58"/>
            <p:cNvSpPr/>
            <p:nvPr/>
          </p:nvSpPr>
          <p:spPr>
            <a:xfrm rot="-1694975">
              <a:off x="3650545" y="634758"/>
              <a:ext cx="1524360" cy="416490"/>
            </a:xfrm>
            <a:prstGeom prst="ellipse">
              <a:avLst/>
            </a:prstGeom>
            <a:noFill/>
            <a:ln cap="flat" cmpd="sng" w="9525">
              <a:solidFill>
                <a:srgbClr val="0000FF"/>
              </a:solidFill>
              <a:prstDash val="lg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5" name="Google Shape;6005;p58"/>
            <p:cNvSpPr/>
            <p:nvPr/>
          </p:nvSpPr>
          <p:spPr>
            <a:xfrm rot="-1697709">
              <a:off x="3822041" y="672947"/>
              <a:ext cx="1244268" cy="275012"/>
            </a:xfrm>
            <a:prstGeom prst="ellipse">
              <a:avLst/>
            </a:prstGeom>
            <a:noFill/>
            <a:ln cap="flat" cmpd="sng" w="19050">
              <a:solidFill>
                <a:srgbClr val="6AA84F"/>
              </a:solidFill>
              <a:prstDash val="lg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6" name="Google Shape;6006;p58"/>
            <p:cNvSpPr/>
            <p:nvPr/>
          </p:nvSpPr>
          <p:spPr>
            <a:xfrm rot="-1698362">
              <a:off x="4062372" y="757773"/>
              <a:ext cx="662406" cy="170453"/>
            </a:xfrm>
            <a:prstGeom prst="ellipse">
              <a:avLst/>
            </a:prstGeom>
            <a:noFill/>
            <a:ln cap="flat" cmpd="sng" w="9525">
              <a:solidFill>
                <a:srgbClr val="FF0000"/>
              </a:solidFill>
              <a:prstDash val="lg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07" name="Google Shape;6007;p58"/>
          <p:cNvSpPr txBox="1"/>
          <p:nvPr/>
        </p:nvSpPr>
        <p:spPr>
          <a:xfrm>
            <a:off x="2319925" y="1572925"/>
            <a:ext cx="416700" cy="31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latin typeface="Consolas"/>
                <a:ea typeface="Consolas"/>
                <a:cs typeface="Consolas"/>
                <a:sym typeface="Consolas"/>
              </a:rPr>
              <a:t>w1</a:t>
            </a:r>
            <a:endParaRPr sz="1100">
              <a:latin typeface="Consolas"/>
              <a:ea typeface="Consolas"/>
              <a:cs typeface="Consolas"/>
              <a:sym typeface="Consolas"/>
            </a:endParaRPr>
          </a:p>
        </p:txBody>
      </p:sp>
      <p:sp>
        <p:nvSpPr>
          <p:cNvPr id="6008" name="Google Shape;6008;p58"/>
          <p:cNvSpPr txBox="1"/>
          <p:nvPr/>
        </p:nvSpPr>
        <p:spPr>
          <a:xfrm>
            <a:off x="4401425" y="1481175"/>
            <a:ext cx="416700" cy="31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latin typeface="Consolas"/>
                <a:ea typeface="Consolas"/>
                <a:cs typeface="Consolas"/>
                <a:sym typeface="Consolas"/>
              </a:rPr>
              <a:t>w1</a:t>
            </a:r>
            <a:endParaRPr sz="1100">
              <a:latin typeface="Consolas"/>
              <a:ea typeface="Consolas"/>
              <a:cs typeface="Consolas"/>
              <a:sym typeface="Consolas"/>
            </a:endParaRPr>
          </a:p>
        </p:txBody>
      </p:sp>
      <p:sp>
        <p:nvSpPr>
          <p:cNvPr id="6009" name="Google Shape;6009;p58"/>
          <p:cNvSpPr txBox="1"/>
          <p:nvPr/>
        </p:nvSpPr>
        <p:spPr>
          <a:xfrm>
            <a:off x="758700" y="2117363"/>
            <a:ext cx="378300" cy="31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latin typeface="Consolas"/>
                <a:ea typeface="Consolas"/>
                <a:cs typeface="Consolas"/>
                <a:sym typeface="Consolas"/>
              </a:rPr>
              <a:t>w2</a:t>
            </a:r>
            <a:endParaRPr sz="1100">
              <a:latin typeface="Consolas"/>
              <a:ea typeface="Consolas"/>
              <a:cs typeface="Consolas"/>
              <a:sym typeface="Consolas"/>
            </a:endParaRPr>
          </a:p>
        </p:txBody>
      </p:sp>
      <p:sp>
        <p:nvSpPr>
          <p:cNvPr id="6010" name="Google Shape;6010;p58"/>
          <p:cNvSpPr txBox="1"/>
          <p:nvPr/>
        </p:nvSpPr>
        <p:spPr>
          <a:xfrm>
            <a:off x="1007425" y="338500"/>
            <a:ext cx="378300" cy="31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latin typeface="Consolas"/>
                <a:ea typeface="Consolas"/>
                <a:cs typeface="Consolas"/>
                <a:sym typeface="Consolas"/>
              </a:rPr>
              <a:t>J</a:t>
            </a:r>
            <a:endParaRPr sz="1100">
              <a:latin typeface="Consolas"/>
              <a:ea typeface="Consolas"/>
              <a:cs typeface="Consolas"/>
              <a:sym typeface="Consolas"/>
            </a:endParaRPr>
          </a:p>
        </p:txBody>
      </p:sp>
      <p:grpSp>
        <p:nvGrpSpPr>
          <p:cNvPr id="6011" name="Google Shape;6011;p58"/>
          <p:cNvGrpSpPr/>
          <p:nvPr/>
        </p:nvGrpSpPr>
        <p:grpSpPr>
          <a:xfrm>
            <a:off x="987300" y="2793600"/>
            <a:ext cx="2014982" cy="2263650"/>
            <a:chOff x="758700" y="2412600"/>
            <a:chExt cx="2014982" cy="2263650"/>
          </a:xfrm>
        </p:grpSpPr>
        <p:grpSp>
          <p:nvGrpSpPr>
            <p:cNvPr id="6012" name="Google Shape;6012;p58"/>
            <p:cNvGrpSpPr/>
            <p:nvPr/>
          </p:nvGrpSpPr>
          <p:grpSpPr>
            <a:xfrm>
              <a:off x="778832" y="2481240"/>
              <a:ext cx="1994850" cy="1972060"/>
              <a:chOff x="777650" y="2639865"/>
              <a:chExt cx="1994850" cy="1972060"/>
            </a:xfrm>
          </p:grpSpPr>
          <p:cxnSp>
            <p:nvCxnSpPr>
              <p:cNvPr id="6013" name="Google Shape;6013;p58"/>
              <p:cNvCxnSpPr/>
              <p:nvPr/>
            </p:nvCxnSpPr>
            <p:spPr>
              <a:xfrm rot="10800000">
                <a:off x="1379600" y="3927325"/>
                <a:ext cx="1392900" cy="7800"/>
              </a:xfrm>
              <a:prstGeom prst="straightConnector1">
                <a:avLst/>
              </a:prstGeom>
              <a:noFill/>
              <a:ln cap="flat" cmpd="sng" w="9525">
                <a:solidFill>
                  <a:schemeClr val="dk2"/>
                </a:solidFill>
                <a:prstDash val="solid"/>
                <a:round/>
                <a:headEnd len="med" w="med" type="stealth"/>
                <a:tailEnd len="med" w="med" type="none"/>
              </a:ln>
            </p:spPr>
          </p:cxnSp>
          <p:cxnSp>
            <p:nvCxnSpPr>
              <p:cNvPr id="6014" name="Google Shape;6014;p58"/>
              <p:cNvCxnSpPr/>
              <p:nvPr/>
            </p:nvCxnSpPr>
            <p:spPr>
              <a:xfrm flipH="1" rot="10800000">
                <a:off x="1375913" y="2639865"/>
                <a:ext cx="2700" cy="1308000"/>
              </a:xfrm>
              <a:prstGeom prst="straightConnector1">
                <a:avLst/>
              </a:prstGeom>
              <a:noFill/>
              <a:ln cap="flat" cmpd="sng" w="9525">
                <a:solidFill>
                  <a:schemeClr val="dk2"/>
                </a:solidFill>
                <a:prstDash val="solid"/>
                <a:round/>
                <a:headEnd len="med" w="med" type="none"/>
                <a:tailEnd len="med" w="med" type="stealth"/>
              </a:ln>
            </p:spPr>
          </p:cxnSp>
          <p:cxnSp>
            <p:nvCxnSpPr>
              <p:cNvPr id="6015" name="Google Shape;6015;p58"/>
              <p:cNvCxnSpPr/>
              <p:nvPr/>
            </p:nvCxnSpPr>
            <p:spPr>
              <a:xfrm flipH="1" rot="10800000">
                <a:off x="777650" y="3935125"/>
                <a:ext cx="589800" cy="676800"/>
              </a:xfrm>
              <a:prstGeom prst="straightConnector1">
                <a:avLst/>
              </a:prstGeom>
              <a:noFill/>
              <a:ln cap="flat" cmpd="sng" w="9525">
                <a:solidFill>
                  <a:schemeClr val="dk2"/>
                </a:solidFill>
                <a:prstDash val="solid"/>
                <a:round/>
                <a:headEnd len="med" w="med" type="stealth"/>
                <a:tailEnd len="med" w="med" type="none"/>
              </a:ln>
            </p:spPr>
          </p:cxnSp>
        </p:grpSp>
        <p:sp>
          <p:nvSpPr>
            <p:cNvPr id="6016" name="Google Shape;6016;p58"/>
            <p:cNvSpPr/>
            <p:nvPr/>
          </p:nvSpPr>
          <p:spPr>
            <a:xfrm>
              <a:off x="901378" y="2753562"/>
              <a:ext cx="1468800" cy="416400"/>
            </a:xfrm>
            <a:prstGeom prst="ellipse">
              <a:avLst/>
            </a:prstGeom>
            <a:noFill/>
            <a:ln cap="flat" cmpd="sng" w="9525">
              <a:solidFill>
                <a:srgbClr val="0000FF"/>
              </a:solidFill>
              <a:prstDash val="lg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017" name="Google Shape;6017;p58"/>
            <p:cNvCxnSpPr>
              <a:stCxn id="6016" idx="2"/>
              <a:endCxn id="6016" idx="6"/>
            </p:cNvCxnSpPr>
            <p:nvPr/>
          </p:nvCxnSpPr>
          <p:spPr>
            <a:xfrm>
              <a:off x="901378" y="2961762"/>
              <a:ext cx="1468800" cy="600"/>
            </a:xfrm>
            <a:prstGeom prst="curvedConnector5">
              <a:avLst>
                <a:gd fmla="val 6102" name="adj1"/>
                <a:gd fmla="val 213456378" name="adj2"/>
                <a:gd fmla="val 96870" name="adj3"/>
              </a:avLst>
            </a:prstGeom>
            <a:noFill/>
            <a:ln cap="flat" cmpd="sng" w="9525">
              <a:solidFill>
                <a:srgbClr val="0000FF"/>
              </a:solidFill>
              <a:prstDash val="lgDash"/>
              <a:round/>
              <a:headEnd len="med" w="med" type="none"/>
              <a:tailEnd len="med" w="med" type="none"/>
            </a:ln>
          </p:spPr>
        </p:cxnSp>
        <p:sp>
          <p:nvSpPr>
            <p:cNvPr id="6018" name="Google Shape;6018;p58"/>
            <p:cNvSpPr txBox="1"/>
            <p:nvPr/>
          </p:nvSpPr>
          <p:spPr>
            <a:xfrm>
              <a:off x="2318275" y="3796475"/>
              <a:ext cx="416700" cy="31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latin typeface="Consolas"/>
                  <a:ea typeface="Consolas"/>
                  <a:cs typeface="Consolas"/>
                  <a:sym typeface="Consolas"/>
                </a:rPr>
                <a:t>w1</a:t>
              </a:r>
              <a:endParaRPr sz="1100">
                <a:latin typeface="Consolas"/>
                <a:ea typeface="Consolas"/>
                <a:cs typeface="Consolas"/>
                <a:sym typeface="Consolas"/>
              </a:endParaRPr>
            </a:p>
          </p:txBody>
        </p:sp>
        <p:sp>
          <p:nvSpPr>
            <p:cNvPr id="6019" name="Google Shape;6019;p58"/>
            <p:cNvSpPr txBox="1"/>
            <p:nvPr/>
          </p:nvSpPr>
          <p:spPr>
            <a:xfrm>
              <a:off x="758700" y="4357950"/>
              <a:ext cx="378300" cy="31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latin typeface="Consolas"/>
                  <a:ea typeface="Consolas"/>
                  <a:cs typeface="Consolas"/>
                  <a:sym typeface="Consolas"/>
                </a:rPr>
                <a:t>w2</a:t>
              </a:r>
              <a:endParaRPr sz="1100">
                <a:latin typeface="Consolas"/>
                <a:ea typeface="Consolas"/>
                <a:cs typeface="Consolas"/>
                <a:sym typeface="Consolas"/>
              </a:endParaRPr>
            </a:p>
          </p:txBody>
        </p:sp>
        <p:sp>
          <p:nvSpPr>
            <p:cNvPr id="6020" name="Google Shape;6020;p58"/>
            <p:cNvSpPr txBox="1"/>
            <p:nvPr/>
          </p:nvSpPr>
          <p:spPr>
            <a:xfrm>
              <a:off x="1150025" y="2412600"/>
              <a:ext cx="378300" cy="31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latin typeface="Consolas"/>
                  <a:ea typeface="Consolas"/>
                  <a:cs typeface="Consolas"/>
                  <a:sym typeface="Consolas"/>
                </a:rPr>
                <a:t>J</a:t>
              </a:r>
              <a:endParaRPr sz="1100">
                <a:latin typeface="Consolas"/>
                <a:ea typeface="Consolas"/>
                <a:cs typeface="Consolas"/>
                <a:sym typeface="Consolas"/>
              </a:endParaRPr>
            </a:p>
          </p:txBody>
        </p:sp>
      </p:grpSp>
      <p:grpSp>
        <p:nvGrpSpPr>
          <p:cNvPr id="6021" name="Google Shape;6021;p58"/>
          <p:cNvGrpSpPr/>
          <p:nvPr/>
        </p:nvGrpSpPr>
        <p:grpSpPr>
          <a:xfrm>
            <a:off x="3258763" y="2862250"/>
            <a:ext cx="1934988" cy="1580500"/>
            <a:chOff x="2953963" y="2709850"/>
            <a:chExt cx="1934988" cy="1580500"/>
          </a:xfrm>
        </p:grpSpPr>
        <p:grpSp>
          <p:nvGrpSpPr>
            <p:cNvPr id="6022" name="Google Shape;6022;p58"/>
            <p:cNvGrpSpPr/>
            <p:nvPr/>
          </p:nvGrpSpPr>
          <p:grpSpPr>
            <a:xfrm>
              <a:off x="3361188" y="2717365"/>
              <a:ext cx="1463108" cy="1307700"/>
              <a:chOff x="3655713" y="257365"/>
              <a:chExt cx="1463108" cy="1307700"/>
            </a:xfrm>
          </p:grpSpPr>
          <p:cxnSp>
            <p:nvCxnSpPr>
              <p:cNvPr id="6023" name="Google Shape;6023;p58"/>
              <p:cNvCxnSpPr/>
              <p:nvPr/>
            </p:nvCxnSpPr>
            <p:spPr>
              <a:xfrm rot="10800000">
                <a:off x="3655720" y="1512053"/>
                <a:ext cx="1463100" cy="14700"/>
              </a:xfrm>
              <a:prstGeom prst="straightConnector1">
                <a:avLst/>
              </a:prstGeom>
              <a:noFill/>
              <a:ln cap="flat" cmpd="sng" w="9525">
                <a:solidFill>
                  <a:schemeClr val="dk2"/>
                </a:solidFill>
                <a:prstDash val="solid"/>
                <a:round/>
                <a:headEnd len="med" w="med" type="stealth"/>
                <a:tailEnd len="med" w="med" type="none"/>
              </a:ln>
            </p:spPr>
          </p:cxnSp>
          <p:cxnSp>
            <p:nvCxnSpPr>
              <p:cNvPr id="6024" name="Google Shape;6024;p58"/>
              <p:cNvCxnSpPr/>
              <p:nvPr/>
            </p:nvCxnSpPr>
            <p:spPr>
              <a:xfrm flipH="1" rot="10800000">
                <a:off x="3655713" y="257365"/>
                <a:ext cx="9300" cy="1307700"/>
              </a:xfrm>
              <a:prstGeom prst="straightConnector1">
                <a:avLst/>
              </a:prstGeom>
              <a:noFill/>
              <a:ln cap="flat" cmpd="sng" w="9525">
                <a:solidFill>
                  <a:schemeClr val="dk2"/>
                </a:solidFill>
                <a:prstDash val="solid"/>
                <a:round/>
                <a:headEnd len="med" w="med" type="none"/>
                <a:tailEnd len="med" w="med" type="stealth"/>
              </a:ln>
            </p:spPr>
          </p:cxnSp>
        </p:grpSp>
        <p:sp>
          <p:nvSpPr>
            <p:cNvPr id="6025" name="Google Shape;6025;p58"/>
            <p:cNvSpPr/>
            <p:nvPr/>
          </p:nvSpPr>
          <p:spPr>
            <a:xfrm>
              <a:off x="3512550" y="2803925"/>
              <a:ext cx="1077600" cy="1070700"/>
            </a:xfrm>
            <a:prstGeom prst="ellipse">
              <a:avLst/>
            </a:prstGeom>
            <a:noFill/>
            <a:ln cap="flat" cmpd="sng" w="9525">
              <a:solidFill>
                <a:srgbClr val="0000FF"/>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6" name="Google Shape;6026;p58"/>
            <p:cNvSpPr/>
            <p:nvPr/>
          </p:nvSpPr>
          <p:spPr>
            <a:xfrm>
              <a:off x="3645150" y="2957375"/>
              <a:ext cx="812400" cy="763800"/>
            </a:xfrm>
            <a:prstGeom prst="ellipse">
              <a:avLst/>
            </a:prstGeom>
            <a:noFill/>
            <a:ln cap="flat" cmpd="sng" w="9525">
              <a:solidFill>
                <a:srgbClr val="6AA84F"/>
              </a:solidFill>
              <a:prstDash val="lg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7" name="Google Shape;6027;p58"/>
            <p:cNvSpPr/>
            <p:nvPr/>
          </p:nvSpPr>
          <p:spPr>
            <a:xfrm>
              <a:off x="3843000" y="3112025"/>
              <a:ext cx="416700" cy="454500"/>
            </a:xfrm>
            <a:prstGeom prst="ellipse">
              <a:avLst/>
            </a:prstGeom>
            <a:noFill/>
            <a:ln cap="flat" cmpd="sng" w="9525">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8" name="Google Shape;6028;p58"/>
            <p:cNvSpPr txBox="1"/>
            <p:nvPr/>
          </p:nvSpPr>
          <p:spPr>
            <a:xfrm>
              <a:off x="4510650" y="3972050"/>
              <a:ext cx="378300" cy="31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latin typeface="Consolas"/>
                  <a:ea typeface="Consolas"/>
                  <a:cs typeface="Consolas"/>
                  <a:sym typeface="Consolas"/>
                </a:rPr>
                <a:t>w1</a:t>
              </a:r>
              <a:endParaRPr sz="1100">
                <a:latin typeface="Consolas"/>
                <a:ea typeface="Consolas"/>
                <a:cs typeface="Consolas"/>
                <a:sym typeface="Consolas"/>
              </a:endParaRPr>
            </a:p>
          </p:txBody>
        </p:sp>
        <p:sp>
          <p:nvSpPr>
            <p:cNvPr id="6029" name="Google Shape;6029;p58"/>
            <p:cNvSpPr txBox="1"/>
            <p:nvPr/>
          </p:nvSpPr>
          <p:spPr>
            <a:xfrm>
              <a:off x="2953963" y="2709850"/>
              <a:ext cx="378300" cy="31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latin typeface="Consolas"/>
                  <a:ea typeface="Consolas"/>
                  <a:cs typeface="Consolas"/>
                  <a:sym typeface="Consolas"/>
                </a:rPr>
                <a:t>w2</a:t>
              </a:r>
              <a:endParaRPr sz="1100">
                <a:latin typeface="Consolas"/>
                <a:ea typeface="Consolas"/>
                <a:cs typeface="Consolas"/>
                <a:sym typeface="Consolas"/>
              </a:endParaRPr>
            </a:p>
          </p:txBody>
        </p:sp>
      </p:grpSp>
      <p:sp>
        <p:nvSpPr>
          <p:cNvPr id="6030" name="Google Shape;6030;p58"/>
          <p:cNvSpPr txBox="1"/>
          <p:nvPr/>
        </p:nvSpPr>
        <p:spPr>
          <a:xfrm>
            <a:off x="2864838" y="277675"/>
            <a:ext cx="378300" cy="31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latin typeface="Consolas"/>
                <a:ea typeface="Consolas"/>
                <a:cs typeface="Consolas"/>
                <a:sym typeface="Consolas"/>
              </a:rPr>
              <a:t>w2</a:t>
            </a:r>
            <a:endParaRPr sz="1100">
              <a:latin typeface="Consolas"/>
              <a:ea typeface="Consolas"/>
              <a:cs typeface="Consolas"/>
              <a:sym typeface="Consolas"/>
            </a:endParaRPr>
          </a:p>
        </p:txBody>
      </p:sp>
      <p:sp>
        <p:nvSpPr>
          <p:cNvPr id="6031" name="Google Shape;6031;p58"/>
          <p:cNvSpPr txBox="1"/>
          <p:nvPr/>
        </p:nvSpPr>
        <p:spPr>
          <a:xfrm>
            <a:off x="2264125" y="2070875"/>
            <a:ext cx="2307900" cy="2385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0" lIns="91425" spcFirstLastPara="1" rIns="91425" wrap="square" tIns="0">
            <a:noAutofit/>
          </a:bodyPr>
          <a:lstStyle/>
          <a:p>
            <a:pPr indent="0" lvl="0" marL="0" rtl="0" algn="ctr">
              <a:spcBef>
                <a:spcPts val="0"/>
              </a:spcBef>
              <a:spcAft>
                <a:spcPts val="0"/>
              </a:spcAft>
              <a:buNone/>
            </a:pPr>
            <a:r>
              <a:rPr lang="en">
                <a:latin typeface="Consolas"/>
                <a:ea typeface="Consolas"/>
                <a:cs typeface="Consolas"/>
                <a:sym typeface="Consolas"/>
              </a:rPr>
              <a:t>Before </a:t>
            </a:r>
            <a:r>
              <a:rPr lang="en">
                <a:latin typeface="Consolas"/>
                <a:ea typeface="Consolas"/>
                <a:cs typeface="Consolas"/>
                <a:sym typeface="Consolas"/>
              </a:rPr>
              <a:t>Normalization</a:t>
            </a:r>
            <a:endParaRPr>
              <a:latin typeface="Consolas"/>
              <a:ea typeface="Consolas"/>
              <a:cs typeface="Consolas"/>
              <a:sym typeface="Consolas"/>
            </a:endParaRPr>
          </a:p>
        </p:txBody>
      </p:sp>
      <p:sp>
        <p:nvSpPr>
          <p:cNvPr id="6032" name="Google Shape;6032;p58"/>
          <p:cNvSpPr txBox="1"/>
          <p:nvPr/>
        </p:nvSpPr>
        <p:spPr>
          <a:xfrm>
            <a:off x="2264125" y="4609450"/>
            <a:ext cx="2307900" cy="2385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0" lIns="91425" spcFirstLastPara="1" rIns="91425" wrap="square" tIns="0">
            <a:noAutofit/>
          </a:bodyPr>
          <a:lstStyle/>
          <a:p>
            <a:pPr indent="0" lvl="0" marL="0" rtl="0" algn="ctr">
              <a:spcBef>
                <a:spcPts val="0"/>
              </a:spcBef>
              <a:spcAft>
                <a:spcPts val="0"/>
              </a:spcAft>
              <a:buNone/>
            </a:pPr>
            <a:r>
              <a:rPr lang="en">
                <a:latin typeface="Consolas"/>
                <a:ea typeface="Consolas"/>
                <a:cs typeface="Consolas"/>
                <a:sym typeface="Consolas"/>
              </a:rPr>
              <a:t>After Normalization</a:t>
            </a:r>
            <a:endParaRPr>
              <a:latin typeface="Consolas"/>
              <a:ea typeface="Consolas"/>
              <a:cs typeface="Consolas"/>
              <a:sym typeface="Consolas"/>
            </a:endParaRPr>
          </a:p>
        </p:txBody>
      </p:sp>
      <p:sp>
        <p:nvSpPr>
          <p:cNvPr id="6033" name="Google Shape;6033;p58"/>
          <p:cNvSpPr txBox="1"/>
          <p:nvPr/>
        </p:nvSpPr>
        <p:spPr>
          <a:xfrm>
            <a:off x="6328613" y="282550"/>
            <a:ext cx="2307900" cy="2385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0" lIns="91425" spcFirstLastPara="1" rIns="91425" wrap="square" tIns="0">
            <a:noAutofit/>
          </a:bodyPr>
          <a:lstStyle/>
          <a:p>
            <a:pPr indent="0" lvl="0" marL="0" rtl="0" algn="ctr">
              <a:spcBef>
                <a:spcPts val="0"/>
              </a:spcBef>
              <a:spcAft>
                <a:spcPts val="0"/>
              </a:spcAft>
              <a:buNone/>
            </a:pPr>
            <a:r>
              <a:rPr lang="en">
                <a:latin typeface="Consolas"/>
                <a:ea typeface="Consolas"/>
                <a:cs typeface="Consolas"/>
                <a:sym typeface="Consolas"/>
              </a:rPr>
              <a:t>Early stopping</a:t>
            </a:r>
            <a:endParaRPr>
              <a:latin typeface="Consolas"/>
              <a:ea typeface="Consolas"/>
              <a:cs typeface="Consolas"/>
              <a:sym typeface="Consolas"/>
            </a:endParaRPr>
          </a:p>
        </p:txBody>
      </p:sp>
      <p:cxnSp>
        <p:nvCxnSpPr>
          <p:cNvPr id="6034" name="Google Shape;6034;p58"/>
          <p:cNvCxnSpPr/>
          <p:nvPr/>
        </p:nvCxnSpPr>
        <p:spPr>
          <a:xfrm rot="10800000">
            <a:off x="6030600" y="2810200"/>
            <a:ext cx="2593200" cy="20100"/>
          </a:xfrm>
          <a:prstGeom prst="straightConnector1">
            <a:avLst/>
          </a:prstGeom>
          <a:noFill/>
          <a:ln cap="flat" cmpd="sng" w="9525">
            <a:solidFill>
              <a:schemeClr val="dk2"/>
            </a:solidFill>
            <a:prstDash val="solid"/>
            <a:round/>
            <a:headEnd len="med" w="med" type="stealth"/>
            <a:tailEnd len="med" w="med" type="none"/>
          </a:ln>
        </p:spPr>
      </p:cxnSp>
      <p:cxnSp>
        <p:nvCxnSpPr>
          <p:cNvPr id="6035" name="Google Shape;6035;p58"/>
          <p:cNvCxnSpPr/>
          <p:nvPr/>
        </p:nvCxnSpPr>
        <p:spPr>
          <a:xfrm rot="10800000">
            <a:off x="6030744" y="700236"/>
            <a:ext cx="4200" cy="2109900"/>
          </a:xfrm>
          <a:prstGeom prst="straightConnector1">
            <a:avLst/>
          </a:prstGeom>
          <a:noFill/>
          <a:ln cap="flat" cmpd="sng" w="9525">
            <a:solidFill>
              <a:schemeClr val="dk2"/>
            </a:solidFill>
            <a:prstDash val="solid"/>
            <a:round/>
            <a:headEnd len="med" w="med" type="none"/>
            <a:tailEnd len="med" w="med" type="stealth"/>
          </a:ln>
        </p:spPr>
      </p:cxnSp>
      <p:cxnSp>
        <p:nvCxnSpPr>
          <p:cNvPr id="6036" name="Google Shape;6036;p58"/>
          <p:cNvCxnSpPr/>
          <p:nvPr/>
        </p:nvCxnSpPr>
        <p:spPr>
          <a:xfrm>
            <a:off x="6065750" y="970325"/>
            <a:ext cx="2336700" cy="1735500"/>
          </a:xfrm>
          <a:prstGeom prst="curvedConnector3">
            <a:avLst>
              <a:gd fmla="val 8289" name="adj1"/>
            </a:avLst>
          </a:prstGeom>
          <a:noFill/>
          <a:ln cap="flat" cmpd="sng" w="9525">
            <a:solidFill>
              <a:srgbClr val="0000FF"/>
            </a:solidFill>
            <a:prstDash val="lgDash"/>
            <a:round/>
            <a:headEnd len="med" w="med" type="none"/>
            <a:tailEnd len="med" w="med" type="none"/>
          </a:ln>
        </p:spPr>
      </p:cxnSp>
      <p:cxnSp>
        <p:nvCxnSpPr>
          <p:cNvPr id="6037" name="Google Shape;6037;p58"/>
          <p:cNvCxnSpPr/>
          <p:nvPr/>
        </p:nvCxnSpPr>
        <p:spPr>
          <a:xfrm>
            <a:off x="6030600" y="1054300"/>
            <a:ext cx="1812000" cy="1416600"/>
          </a:xfrm>
          <a:prstGeom prst="curvedConnector3">
            <a:avLst>
              <a:gd fmla="val 11104" name="adj1"/>
            </a:avLst>
          </a:prstGeom>
          <a:noFill/>
          <a:ln cap="flat" cmpd="sng" w="9525">
            <a:solidFill>
              <a:srgbClr val="FF0000"/>
            </a:solidFill>
            <a:prstDash val="lgDash"/>
            <a:round/>
            <a:headEnd len="med" w="med" type="none"/>
            <a:tailEnd len="med" w="med" type="none"/>
          </a:ln>
        </p:spPr>
      </p:cxnSp>
      <p:sp>
        <p:nvSpPr>
          <p:cNvPr id="6038" name="Google Shape;6038;p58"/>
          <p:cNvSpPr/>
          <p:nvPr/>
        </p:nvSpPr>
        <p:spPr>
          <a:xfrm rot="-818997">
            <a:off x="7856025" y="2255925"/>
            <a:ext cx="435545" cy="165933"/>
          </a:xfrm>
          <a:custGeom>
            <a:rect b="b" l="l" r="r" t="t"/>
            <a:pathLst>
              <a:path extrusionOk="0" h="6637" w="17421">
                <a:moveTo>
                  <a:pt x="0" y="6637"/>
                </a:moveTo>
                <a:cubicBezTo>
                  <a:pt x="1152" y="6545"/>
                  <a:pt x="4424" y="6729"/>
                  <a:pt x="6913" y="6084"/>
                </a:cubicBezTo>
                <a:cubicBezTo>
                  <a:pt x="9402" y="5439"/>
                  <a:pt x="13181" y="3779"/>
                  <a:pt x="14932" y="2765"/>
                </a:cubicBezTo>
                <a:cubicBezTo>
                  <a:pt x="16683" y="1751"/>
                  <a:pt x="17006" y="461"/>
                  <a:pt x="17421" y="0"/>
                </a:cubicBezTo>
              </a:path>
            </a:pathLst>
          </a:custGeom>
          <a:noFill/>
          <a:ln cap="flat" cmpd="sng" w="9525">
            <a:solidFill>
              <a:srgbClr val="FF0000"/>
            </a:solidFill>
            <a:prstDash val="lgDash"/>
            <a:round/>
            <a:headEnd len="med" w="med" type="none"/>
            <a:tailEnd len="med" w="med" type="none"/>
          </a:ln>
        </p:spPr>
      </p:sp>
      <p:sp>
        <p:nvSpPr>
          <p:cNvPr id="6039" name="Google Shape;6039;p58"/>
          <p:cNvSpPr txBox="1"/>
          <p:nvPr/>
        </p:nvSpPr>
        <p:spPr>
          <a:xfrm>
            <a:off x="8076400" y="2130663"/>
            <a:ext cx="787200" cy="376200"/>
          </a:xfrm>
          <a:prstGeom prst="rect">
            <a:avLst/>
          </a:prstGeom>
          <a:noFill/>
          <a:ln>
            <a:noFill/>
          </a:ln>
        </p:spPr>
        <p:txBody>
          <a:bodyPr anchorCtr="0" anchor="t" bIns="91425" lIns="91425" spcFirstLastPara="1" rIns="91425" wrap="square" tIns="0">
            <a:noAutofit/>
          </a:bodyPr>
          <a:lstStyle/>
          <a:p>
            <a:pPr indent="0" lvl="0" marL="0" rtl="0" algn="ctr">
              <a:spcBef>
                <a:spcPts val="0"/>
              </a:spcBef>
              <a:spcAft>
                <a:spcPts val="0"/>
              </a:spcAft>
              <a:buNone/>
            </a:pPr>
            <a:r>
              <a:rPr lang="en" sz="1100">
                <a:solidFill>
                  <a:srgbClr val="FF0000"/>
                </a:solidFill>
                <a:latin typeface="Consolas"/>
                <a:ea typeface="Consolas"/>
                <a:cs typeface="Consolas"/>
                <a:sym typeface="Consolas"/>
              </a:rPr>
              <a:t>Dev</a:t>
            </a:r>
            <a:endParaRPr sz="1100">
              <a:solidFill>
                <a:srgbClr val="FF0000"/>
              </a:solidFill>
              <a:latin typeface="Consolas"/>
              <a:ea typeface="Consolas"/>
              <a:cs typeface="Consolas"/>
              <a:sym typeface="Consolas"/>
            </a:endParaRPr>
          </a:p>
          <a:p>
            <a:pPr indent="0" lvl="0" marL="0" rtl="0" algn="ctr">
              <a:spcBef>
                <a:spcPts val="0"/>
              </a:spcBef>
              <a:spcAft>
                <a:spcPts val="0"/>
              </a:spcAft>
              <a:buNone/>
            </a:pPr>
            <a:r>
              <a:t/>
            </a:r>
            <a:endParaRPr sz="1100">
              <a:solidFill>
                <a:srgbClr val="FF0000"/>
              </a:solidFill>
              <a:latin typeface="Consolas"/>
              <a:ea typeface="Consolas"/>
              <a:cs typeface="Consolas"/>
              <a:sym typeface="Consolas"/>
            </a:endParaRPr>
          </a:p>
          <a:p>
            <a:pPr indent="0" lvl="0" marL="0" rtl="0" algn="ctr">
              <a:spcBef>
                <a:spcPts val="0"/>
              </a:spcBef>
              <a:spcAft>
                <a:spcPts val="0"/>
              </a:spcAft>
              <a:buClr>
                <a:schemeClr val="dk1"/>
              </a:buClr>
              <a:buSzPts val="1100"/>
              <a:buFont typeface="Arial"/>
              <a:buNone/>
            </a:pPr>
            <a:r>
              <a:rPr lang="en" sz="1100">
                <a:solidFill>
                  <a:srgbClr val="0000FF"/>
                </a:solidFill>
                <a:latin typeface="Consolas"/>
                <a:ea typeface="Consolas"/>
                <a:cs typeface="Consolas"/>
                <a:sym typeface="Consolas"/>
              </a:rPr>
              <a:t>Train</a:t>
            </a:r>
            <a:endParaRPr sz="1100">
              <a:solidFill>
                <a:srgbClr val="FF0000"/>
              </a:solidFill>
              <a:latin typeface="Consolas"/>
              <a:ea typeface="Consolas"/>
              <a:cs typeface="Consolas"/>
              <a:sym typeface="Consolas"/>
            </a:endParaRPr>
          </a:p>
        </p:txBody>
      </p:sp>
      <p:sp>
        <p:nvSpPr>
          <p:cNvPr id="6040" name="Google Shape;6040;p58"/>
          <p:cNvSpPr txBox="1"/>
          <p:nvPr/>
        </p:nvSpPr>
        <p:spPr>
          <a:xfrm>
            <a:off x="5618250" y="736000"/>
            <a:ext cx="416700" cy="31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latin typeface="Consolas"/>
                <a:ea typeface="Consolas"/>
                <a:cs typeface="Consolas"/>
                <a:sym typeface="Consolas"/>
              </a:rPr>
              <a:t>Err</a:t>
            </a:r>
            <a:endParaRPr sz="1100">
              <a:latin typeface="Consolas"/>
              <a:ea typeface="Consolas"/>
              <a:cs typeface="Consolas"/>
              <a:sym typeface="Consolas"/>
            </a:endParaRPr>
          </a:p>
        </p:txBody>
      </p:sp>
      <p:sp>
        <p:nvSpPr>
          <p:cNvPr id="6041" name="Google Shape;6041;p58"/>
          <p:cNvSpPr txBox="1"/>
          <p:nvPr/>
        </p:nvSpPr>
        <p:spPr>
          <a:xfrm>
            <a:off x="8636525" y="2529150"/>
            <a:ext cx="416700" cy="31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latin typeface="Consolas"/>
                <a:ea typeface="Consolas"/>
                <a:cs typeface="Consolas"/>
                <a:sym typeface="Consolas"/>
              </a:rPr>
              <a:t>it.</a:t>
            </a:r>
            <a:endParaRPr sz="1100">
              <a:latin typeface="Consolas"/>
              <a:ea typeface="Consolas"/>
              <a:cs typeface="Consolas"/>
              <a:sym typeface="Consolas"/>
            </a:endParaRPr>
          </a:p>
        </p:txBody>
      </p:sp>
      <p:cxnSp>
        <p:nvCxnSpPr>
          <p:cNvPr id="6042" name="Google Shape;6042;p58"/>
          <p:cNvCxnSpPr/>
          <p:nvPr/>
        </p:nvCxnSpPr>
        <p:spPr>
          <a:xfrm flipH="1">
            <a:off x="7914425" y="1760250"/>
            <a:ext cx="6600" cy="1017300"/>
          </a:xfrm>
          <a:prstGeom prst="straightConnector1">
            <a:avLst/>
          </a:prstGeom>
          <a:noFill/>
          <a:ln cap="flat" cmpd="sng" w="19050">
            <a:solidFill>
              <a:srgbClr val="6AA84F"/>
            </a:solidFill>
            <a:prstDash val="solid"/>
            <a:round/>
            <a:headEnd len="med" w="med" type="none"/>
            <a:tailEnd len="med" w="med" type="none"/>
          </a:ln>
        </p:spPr>
      </p:cxn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46" name="Shape 6046"/>
        <p:cNvGrpSpPr/>
        <p:nvPr/>
      </p:nvGrpSpPr>
      <p:grpSpPr>
        <a:xfrm>
          <a:off x="0" y="0"/>
          <a:ext cx="0" cy="0"/>
          <a:chOff x="0" y="0"/>
          <a:chExt cx="0" cy="0"/>
        </a:xfrm>
      </p:grpSpPr>
      <p:sp>
        <p:nvSpPr>
          <p:cNvPr id="6047" name="Google Shape;6047;p59"/>
          <p:cNvSpPr/>
          <p:nvPr/>
        </p:nvSpPr>
        <p:spPr>
          <a:xfrm>
            <a:off x="1895158" y="226588"/>
            <a:ext cx="533700" cy="5484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6048" name="Google Shape;6048;p59"/>
          <p:cNvSpPr/>
          <p:nvPr/>
        </p:nvSpPr>
        <p:spPr>
          <a:xfrm>
            <a:off x="1895158" y="1168739"/>
            <a:ext cx="533700" cy="5484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6049" name="Google Shape;6049;p59"/>
          <p:cNvSpPr txBox="1"/>
          <p:nvPr/>
        </p:nvSpPr>
        <p:spPr>
          <a:xfrm>
            <a:off x="926276" y="391650"/>
            <a:ext cx="538800" cy="37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x</a:t>
            </a:r>
            <a:r>
              <a:rPr baseline="-25000" lang="en">
                <a:latin typeface="Consolas"/>
                <a:ea typeface="Consolas"/>
                <a:cs typeface="Consolas"/>
                <a:sym typeface="Consolas"/>
              </a:rPr>
              <a:t>1</a:t>
            </a:r>
            <a:endParaRPr baseline="-25000">
              <a:latin typeface="Consolas"/>
              <a:ea typeface="Consolas"/>
              <a:cs typeface="Consolas"/>
              <a:sym typeface="Consolas"/>
            </a:endParaRPr>
          </a:p>
        </p:txBody>
      </p:sp>
      <p:sp>
        <p:nvSpPr>
          <p:cNvPr id="6050" name="Google Shape;6050;p59"/>
          <p:cNvSpPr/>
          <p:nvPr/>
        </p:nvSpPr>
        <p:spPr>
          <a:xfrm>
            <a:off x="6425247" y="692701"/>
            <a:ext cx="538800" cy="557700"/>
          </a:xfrm>
          <a:prstGeom prst="ellipse">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cxnSp>
        <p:nvCxnSpPr>
          <p:cNvPr id="6051" name="Google Shape;6051;p59"/>
          <p:cNvCxnSpPr>
            <a:stCxn id="6050" idx="6"/>
          </p:cNvCxnSpPr>
          <p:nvPr/>
        </p:nvCxnSpPr>
        <p:spPr>
          <a:xfrm>
            <a:off x="6964047" y="971551"/>
            <a:ext cx="501900" cy="0"/>
          </a:xfrm>
          <a:prstGeom prst="straightConnector1">
            <a:avLst/>
          </a:prstGeom>
          <a:noFill/>
          <a:ln cap="flat" cmpd="sng" w="9525">
            <a:solidFill>
              <a:schemeClr val="dk2"/>
            </a:solidFill>
            <a:prstDash val="solid"/>
            <a:round/>
            <a:headEnd len="med" w="med" type="none"/>
            <a:tailEnd len="med" w="med" type="triangle"/>
          </a:ln>
        </p:spPr>
      </p:cxnSp>
      <p:sp>
        <p:nvSpPr>
          <p:cNvPr id="6052" name="Google Shape;6052;p59"/>
          <p:cNvSpPr txBox="1"/>
          <p:nvPr/>
        </p:nvSpPr>
        <p:spPr>
          <a:xfrm>
            <a:off x="916876" y="1168750"/>
            <a:ext cx="538800" cy="37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x</a:t>
            </a:r>
            <a:r>
              <a:rPr baseline="-25000" lang="en">
                <a:latin typeface="Consolas"/>
                <a:ea typeface="Consolas"/>
                <a:cs typeface="Consolas"/>
                <a:sym typeface="Consolas"/>
              </a:rPr>
              <a:t>2</a:t>
            </a:r>
            <a:endParaRPr baseline="-25000">
              <a:latin typeface="Consolas"/>
              <a:ea typeface="Consolas"/>
              <a:cs typeface="Consolas"/>
              <a:sym typeface="Consolas"/>
            </a:endParaRPr>
          </a:p>
        </p:txBody>
      </p:sp>
      <p:grpSp>
        <p:nvGrpSpPr>
          <p:cNvPr id="6053" name="Google Shape;6053;p59"/>
          <p:cNvGrpSpPr/>
          <p:nvPr/>
        </p:nvGrpSpPr>
        <p:grpSpPr>
          <a:xfrm>
            <a:off x="1432449" y="496407"/>
            <a:ext cx="462868" cy="954948"/>
            <a:chOff x="837658" y="496313"/>
            <a:chExt cx="1057500" cy="954948"/>
          </a:xfrm>
        </p:grpSpPr>
        <p:cxnSp>
          <p:nvCxnSpPr>
            <p:cNvPr id="6054" name="Google Shape;6054;p59"/>
            <p:cNvCxnSpPr/>
            <p:nvPr/>
          </p:nvCxnSpPr>
          <p:spPr>
            <a:xfrm>
              <a:off x="837658" y="496313"/>
              <a:ext cx="1057500" cy="0"/>
            </a:xfrm>
            <a:prstGeom prst="straightConnector1">
              <a:avLst/>
            </a:prstGeom>
            <a:noFill/>
            <a:ln cap="flat" cmpd="sng" w="9525">
              <a:solidFill>
                <a:schemeClr val="dk2"/>
              </a:solidFill>
              <a:prstDash val="solid"/>
              <a:round/>
              <a:headEnd len="med" w="med" type="none"/>
              <a:tailEnd len="med" w="med" type="none"/>
            </a:ln>
          </p:spPr>
        </p:cxnSp>
        <p:cxnSp>
          <p:nvCxnSpPr>
            <p:cNvPr id="6055" name="Google Shape;6055;p59"/>
            <p:cNvCxnSpPr/>
            <p:nvPr/>
          </p:nvCxnSpPr>
          <p:spPr>
            <a:xfrm>
              <a:off x="837658" y="1438361"/>
              <a:ext cx="1057500" cy="12900"/>
            </a:xfrm>
            <a:prstGeom prst="straightConnector1">
              <a:avLst/>
            </a:prstGeom>
            <a:noFill/>
            <a:ln cap="flat" cmpd="sng" w="9525">
              <a:solidFill>
                <a:schemeClr val="dk2"/>
              </a:solidFill>
              <a:prstDash val="solid"/>
              <a:round/>
              <a:headEnd len="med" w="med" type="none"/>
              <a:tailEnd len="med" w="med" type="none"/>
            </a:ln>
          </p:spPr>
        </p:cxnSp>
        <p:cxnSp>
          <p:nvCxnSpPr>
            <p:cNvPr id="6056" name="Google Shape;6056;p59"/>
            <p:cNvCxnSpPr/>
            <p:nvPr/>
          </p:nvCxnSpPr>
          <p:spPr>
            <a:xfrm>
              <a:off x="837658" y="496361"/>
              <a:ext cx="1057500" cy="954900"/>
            </a:xfrm>
            <a:prstGeom prst="straightConnector1">
              <a:avLst/>
            </a:prstGeom>
            <a:noFill/>
            <a:ln cap="flat" cmpd="sng" w="9525">
              <a:solidFill>
                <a:schemeClr val="dk2"/>
              </a:solidFill>
              <a:prstDash val="solid"/>
              <a:round/>
              <a:headEnd len="med" w="med" type="none"/>
              <a:tailEnd len="med" w="med" type="none"/>
            </a:ln>
          </p:spPr>
        </p:cxnSp>
        <p:cxnSp>
          <p:nvCxnSpPr>
            <p:cNvPr id="6057" name="Google Shape;6057;p59"/>
            <p:cNvCxnSpPr/>
            <p:nvPr/>
          </p:nvCxnSpPr>
          <p:spPr>
            <a:xfrm flipH="1" rot="10800000">
              <a:off x="837658" y="496313"/>
              <a:ext cx="1057500" cy="942300"/>
            </a:xfrm>
            <a:prstGeom prst="straightConnector1">
              <a:avLst/>
            </a:prstGeom>
            <a:noFill/>
            <a:ln cap="flat" cmpd="sng" w="9525">
              <a:solidFill>
                <a:schemeClr val="dk2"/>
              </a:solidFill>
              <a:prstDash val="solid"/>
              <a:round/>
              <a:headEnd len="med" w="med" type="none"/>
              <a:tailEnd len="med" w="med" type="none"/>
            </a:ln>
          </p:spPr>
        </p:cxnSp>
      </p:grpSp>
      <p:grpSp>
        <p:nvGrpSpPr>
          <p:cNvPr id="6058" name="Google Shape;6058;p59"/>
          <p:cNvGrpSpPr/>
          <p:nvPr/>
        </p:nvGrpSpPr>
        <p:grpSpPr>
          <a:xfrm>
            <a:off x="2428836" y="496407"/>
            <a:ext cx="480634" cy="954948"/>
            <a:chOff x="837658" y="496313"/>
            <a:chExt cx="1057500" cy="954948"/>
          </a:xfrm>
        </p:grpSpPr>
        <p:cxnSp>
          <p:nvCxnSpPr>
            <p:cNvPr id="6059" name="Google Shape;6059;p59"/>
            <p:cNvCxnSpPr/>
            <p:nvPr/>
          </p:nvCxnSpPr>
          <p:spPr>
            <a:xfrm>
              <a:off x="837658" y="496313"/>
              <a:ext cx="1057500" cy="0"/>
            </a:xfrm>
            <a:prstGeom prst="straightConnector1">
              <a:avLst/>
            </a:prstGeom>
            <a:noFill/>
            <a:ln cap="flat" cmpd="sng" w="9525">
              <a:solidFill>
                <a:schemeClr val="dk2"/>
              </a:solidFill>
              <a:prstDash val="solid"/>
              <a:round/>
              <a:headEnd len="med" w="med" type="none"/>
              <a:tailEnd len="med" w="med" type="none"/>
            </a:ln>
          </p:spPr>
        </p:cxnSp>
        <p:cxnSp>
          <p:nvCxnSpPr>
            <p:cNvPr id="6060" name="Google Shape;6060;p59"/>
            <p:cNvCxnSpPr/>
            <p:nvPr/>
          </p:nvCxnSpPr>
          <p:spPr>
            <a:xfrm>
              <a:off x="837658" y="1438361"/>
              <a:ext cx="1057500" cy="12900"/>
            </a:xfrm>
            <a:prstGeom prst="straightConnector1">
              <a:avLst/>
            </a:prstGeom>
            <a:noFill/>
            <a:ln cap="flat" cmpd="sng" w="9525">
              <a:solidFill>
                <a:schemeClr val="dk2"/>
              </a:solidFill>
              <a:prstDash val="solid"/>
              <a:round/>
              <a:headEnd len="med" w="med" type="none"/>
              <a:tailEnd len="med" w="med" type="none"/>
            </a:ln>
          </p:spPr>
        </p:cxnSp>
        <p:cxnSp>
          <p:nvCxnSpPr>
            <p:cNvPr id="6061" name="Google Shape;6061;p59"/>
            <p:cNvCxnSpPr/>
            <p:nvPr/>
          </p:nvCxnSpPr>
          <p:spPr>
            <a:xfrm>
              <a:off x="837658" y="496361"/>
              <a:ext cx="1057500" cy="954900"/>
            </a:xfrm>
            <a:prstGeom prst="straightConnector1">
              <a:avLst/>
            </a:prstGeom>
            <a:noFill/>
            <a:ln cap="flat" cmpd="sng" w="9525">
              <a:solidFill>
                <a:schemeClr val="dk2"/>
              </a:solidFill>
              <a:prstDash val="solid"/>
              <a:round/>
              <a:headEnd len="med" w="med" type="none"/>
              <a:tailEnd len="med" w="med" type="none"/>
            </a:ln>
          </p:spPr>
        </p:cxnSp>
        <p:cxnSp>
          <p:nvCxnSpPr>
            <p:cNvPr id="6062" name="Google Shape;6062;p59"/>
            <p:cNvCxnSpPr/>
            <p:nvPr/>
          </p:nvCxnSpPr>
          <p:spPr>
            <a:xfrm flipH="1" rot="10800000">
              <a:off x="837658" y="496313"/>
              <a:ext cx="1057500" cy="942300"/>
            </a:xfrm>
            <a:prstGeom prst="straightConnector1">
              <a:avLst/>
            </a:prstGeom>
            <a:noFill/>
            <a:ln cap="flat" cmpd="sng" w="9525">
              <a:solidFill>
                <a:schemeClr val="dk2"/>
              </a:solidFill>
              <a:prstDash val="solid"/>
              <a:round/>
              <a:headEnd len="med" w="med" type="none"/>
              <a:tailEnd len="med" w="med" type="none"/>
            </a:ln>
          </p:spPr>
        </p:cxnSp>
      </p:grpSp>
      <p:sp>
        <p:nvSpPr>
          <p:cNvPr id="6063" name="Google Shape;6063;p59"/>
          <p:cNvSpPr/>
          <p:nvPr/>
        </p:nvSpPr>
        <p:spPr>
          <a:xfrm>
            <a:off x="2858933" y="226588"/>
            <a:ext cx="533700" cy="5484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6064" name="Google Shape;6064;p59"/>
          <p:cNvSpPr/>
          <p:nvPr/>
        </p:nvSpPr>
        <p:spPr>
          <a:xfrm>
            <a:off x="2868333" y="1168739"/>
            <a:ext cx="533700" cy="5484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grpSp>
        <p:nvGrpSpPr>
          <p:cNvPr id="6065" name="Google Shape;6065;p59"/>
          <p:cNvGrpSpPr/>
          <p:nvPr/>
        </p:nvGrpSpPr>
        <p:grpSpPr>
          <a:xfrm>
            <a:off x="3392636" y="494082"/>
            <a:ext cx="480634" cy="954948"/>
            <a:chOff x="837658" y="496313"/>
            <a:chExt cx="1057500" cy="954948"/>
          </a:xfrm>
        </p:grpSpPr>
        <p:cxnSp>
          <p:nvCxnSpPr>
            <p:cNvPr id="6066" name="Google Shape;6066;p59"/>
            <p:cNvCxnSpPr/>
            <p:nvPr/>
          </p:nvCxnSpPr>
          <p:spPr>
            <a:xfrm>
              <a:off x="837658" y="496313"/>
              <a:ext cx="1057500" cy="0"/>
            </a:xfrm>
            <a:prstGeom prst="straightConnector1">
              <a:avLst/>
            </a:prstGeom>
            <a:noFill/>
            <a:ln cap="flat" cmpd="sng" w="9525">
              <a:solidFill>
                <a:schemeClr val="dk2"/>
              </a:solidFill>
              <a:prstDash val="dash"/>
              <a:round/>
              <a:headEnd len="med" w="med" type="none"/>
              <a:tailEnd len="med" w="med" type="none"/>
            </a:ln>
          </p:spPr>
        </p:cxnSp>
        <p:cxnSp>
          <p:nvCxnSpPr>
            <p:cNvPr id="6067" name="Google Shape;6067;p59"/>
            <p:cNvCxnSpPr/>
            <p:nvPr/>
          </p:nvCxnSpPr>
          <p:spPr>
            <a:xfrm>
              <a:off x="837658" y="1438361"/>
              <a:ext cx="1057500" cy="12900"/>
            </a:xfrm>
            <a:prstGeom prst="straightConnector1">
              <a:avLst/>
            </a:prstGeom>
            <a:noFill/>
            <a:ln cap="flat" cmpd="sng" w="9525">
              <a:solidFill>
                <a:schemeClr val="dk2"/>
              </a:solidFill>
              <a:prstDash val="dash"/>
              <a:round/>
              <a:headEnd len="med" w="med" type="none"/>
              <a:tailEnd len="med" w="med" type="none"/>
            </a:ln>
          </p:spPr>
        </p:cxnSp>
        <p:cxnSp>
          <p:nvCxnSpPr>
            <p:cNvPr id="6068" name="Google Shape;6068;p59"/>
            <p:cNvCxnSpPr/>
            <p:nvPr/>
          </p:nvCxnSpPr>
          <p:spPr>
            <a:xfrm>
              <a:off x="837658" y="496361"/>
              <a:ext cx="1057500" cy="954900"/>
            </a:xfrm>
            <a:prstGeom prst="straightConnector1">
              <a:avLst/>
            </a:prstGeom>
            <a:noFill/>
            <a:ln cap="flat" cmpd="sng" w="9525">
              <a:solidFill>
                <a:schemeClr val="dk2"/>
              </a:solidFill>
              <a:prstDash val="dash"/>
              <a:round/>
              <a:headEnd len="med" w="med" type="none"/>
              <a:tailEnd len="med" w="med" type="none"/>
            </a:ln>
          </p:spPr>
        </p:cxnSp>
        <p:cxnSp>
          <p:nvCxnSpPr>
            <p:cNvPr id="6069" name="Google Shape;6069;p59"/>
            <p:cNvCxnSpPr/>
            <p:nvPr/>
          </p:nvCxnSpPr>
          <p:spPr>
            <a:xfrm flipH="1" rot="10800000">
              <a:off x="837658" y="496313"/>
              <a:ext cx="1057500" cy="942300"/>
            </a:xfrm>
            <a:prstGeom prst="straightConnector1">
              <a:avLst/>
            </a:prstGeom>
            <a:noFill/>
            <a:ln cap="flat" cmpd="sng" w="9525">
              <a:solidFill>
                <a:schemeClr val="dk2"/>
              </a:solidFill>
              <a:prstDash val="dash"/>
              <a:round/>
              <a:headEnd len="med" w="med" type="none"/>
              <a:tailEnd len="med" w="med" type="none"/>
            </a:ln>
          </p:spPr>
        </p:cxnSp>
      </p:grpSp>
      <p:cxnSp>
        <p:nvCxnSpPr>
          <p:cNvPr id="6070" name="Google Shape;6070;p59"/>
          <p:cNvCxnSpPr/>
          <p:nvPr/>
        </p:nvCxnSpPr>
        <p:spPr>
          <a:xfrm>
            <a:off x="3870849" y="999900"/>
            <a:ext cx="257700" cy="5700"/>
          </a:xfrm>
          <a:prstGeom prst="straightConnector1">
            <a:avLst/>
          </a:prstGeom>
          <a:noFill/>
          <a:ln cap="flat" cmpd="sng" w="28575">
            <a:solidFill>
              <a:schemeClr val="dk2"/>
            </a:solidFill>
            <a:prstDash val="dot"/>
            <a:round/>
            <a:headEnd len="med" w="med" type="none"/>
            <a:tailEnd len="med" w="med" type="none"/>
          </a:ln>
        </p:spPr>
      </p:cxnSp>
      <p:sp>
        <p:nvSpPr>
          <p:cNvPr id="6071" name="Google Shape;6071;p59"/>
          <p:cNvSpPr/>
          <p:nvPr/>
        </p:nvSpPr>
        <p:spPr>
          <a:xfrm>
            <a:off x="4618733" y="219456"/>
            <a:ext cx="533700" cy="5484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6072" name="Google Shape;6072;p59"/>
          <p:cNvSpPr/>
          <p:nvPr/>
        </p:nvSpPr>
        <p:spPr>
          <a:xfrm>
            <a:off x="4618733" y="1161607"/>
            <a:ext cx="533700" cy="5484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grpSp>
        <p:nvGrpSpPr>
          <p:cNvPr id="6073" name="Google Shape;6073;p59"/>
          <p:cNvGrpSpPr/>
          <p:nvPr/>
        </p:nvGrpSpPr>
        <p:grpSpPr>
          <a:xfrm>
            <a:off x="4156024" y="489275"/>
            <a:ext cx="462868" cy="954948"/>
            <a:chOff x="837658" y="496313"/>
            <a:chExt cx="1057500" cy="954948"/>
          </a:xfrm>
        </p:grpSpPr>
        <p:cxnSp>
          <p:nvCxnSpPr>
            <p:cNvPr id="6074" name="Google Shape;6074;p59"/>
            <p:cNvCxnSpPr/>
            <p:nvPr/>
          </p:nvCxnSpPr>
          <p:spPr>
            <a:xfrm>
              <a:off x="837658" y="496313"/>
              <a:ext cx="1057500" cy="0"/>
            </a:xfrm>
            <a:prstGeom prst="straightConnector1">
              <a:avLst/>
            </a:prstGeom>
            <a:noFill/>
            <a:ln cap="flat" cmpd="sng" w="9525">
              <a:solidFill>
                <a:schemeClr val="dk2"/>
              </a:solidFill>
              <a:prstDash val="dash"/>
              <a:round/>
              <a:headEnd len="med" w="med" type="none"/>
              <a:tailEnd len="med" w="med" type="none"/>
            </a:ln>
          </p:spPr>
        </p:cxnSp>
        <p:cxnSp>
          <p:nvCxnSpPr>
            <p:cNvPr id="6075" name="Google Shape;6075;p59"/>
            <p:cNvCxnSpPr/>
            <p:nvPr/>
          </p:nvCxnSpPr>
          <p:spPr>
            <a:xfrm>
              <a:off x="837658" y="1438361"/>
              <a:ext cx="1057500" cy="12900"/>
            </a:xfrm>
            <a:prstGeom prst="straightConnector1">
              <a:avLst/>
            </a:prstGeom>
            <a:noFill/>
            <a:ln cap="flat" cmpd="sng" w="9525">
              <a:solidFill>
                <a:schemeClr val="dk2"/>
              </a:solidFill>
              <a:prstDash val="dash"/>
              <a:round/>
              <a:headEnd len="med" w="med" type="none"/>
              <a:tailEnd len="med" w="med" type="none"/>
            </a:ln>
          </p:spPr>
        </p:cxnSp>
        <p:cxnSp>
          <p:nvCxnSpPr>
            <p:cNvPr id="6076" name="Google Shape;6076;p59"/>
            <p:cNvCxnSpPr/>
            <p:nvPr/>
          </p:nvCxnSpPr>
          <p:spPr>
            <a:xfrm>
              <a:off x="837658" y="496361"/>
              <a:ext cx="1057500" cy="954900"/>
            </a:xfrm>
            <a:prstGeom prst="straightConnector1">
              <a:avLst/>
            </a:prstGeom>
            <a:noFill/>
            <a:ln cap="flat" cmpd="sng" w="9525">
              <a:solidFill>
                <a:schemeClr val="dk2"/>
              </a:solidFill>
              <a:prstDash val="dash"/>
              <a:round/>
              <a:headEnd len="med" w="med" type="none"/>
              <a:tailEnd len="med" w="med" type="none"/>
            </a:ln>
          </p:spPr>
        </p:cxnSp>
        <p:cxnSp>
          <p:nvCxnSpPr>
            <p:cNvPr id="6077" name="Google Shape;6077;p59"/>
            <p:cNvCxnSpPr/>
            <p:nvPr/>
          </p:nvCxnSpPr>
          <p:spPr>
            <a:xfrm flipH="1" rot="10800000">
              <a:off x="837658" y="496313"/>
              <a:ext cx="1057500" cy="942300"/>
            </a:xfrm>
            <a:prstGeom prst="straightConnector1">
              <a:avLst/>
            </a:prstGeom>
            <a:noFill/>
            <a:ln cap="flat" cmpd="sng" w="9525">
              <a:solidFill>
                <a:schemeClr val="dk2"/>
              </a:solidFill>
              <a:prstDash val="dash"/>
              <a:round/>
              <a:headEnd len="med" w="med" type="none"/>
              <a:tailEnd len="med" w="med" type="none"/>
            </a:ln>
          </p:spPr>
        </p:cxnSp>
      </p:grpSp>
      <p:grpSp>
        <p:nvGrpSpPr>
          <p:cNvPr id="6078" name="Google Shape;6078;p59"/>
          <p:cNvGrpSpPr/>
          <p:nvPr/>
        </p:nvGrpSpPr>
        <p:grpSpPr>
          <a:xfrm>
            <a:off x="5152411" y="489275"/>
            <a:ext cx="480634" cy="954948"/>
            <a:chOff x="837658" y="496313"/>
            <a:chExt cx="1057500" cy="954948"/>
          </a:xfrm>
        </p:grpSpPr>
        <p:cxnSp>
          <p:nvCxnSpPr>
            <p:cNvPr id="6079" name="Google Shape;6079;p59"/>
            <p:cNvCxnSpPr/>
            <p:nvPr/>
          </p:nvCxnSpPr>
          <p:spPr>
            <a:xfrm>
              <a:off x="837658" y="496313"/>
              <a:ext cx="1057500" cy="0"/>
            </a:xfrm>
            <a:prstGeom prst="straightConnector1">
              <a:avLst/>
            </a:prstGeom>
            <a:noFill/>
            <a:ln cap="flat" cmpd="sng" w="9525">
              <a:solidFill>
                <a:schemeClr val="dk2"/>
              </a:solidFill>
              <a:prstDash val="solid"/>
              <a:round/>
              <a:headEnd len="med" w="med" type="none"/>
              <a:tailEnd len="med" w="med" type="none"/>
            </a:ln>
          </p:spPr>
        </p:cxnSp>
        <p:cxnSp>
          <p:nvCxnSpPr>
            <p:cNvPr id="6080" name="Google Shape;6080;p59"/>
            <p:cNvCxnSpPr/>
            <p:nvPr/>
          </p:nvCxnSpPr>
          <p:spPr>
            <a:xfrm>
              <a:off x="837658" y="1438361"/>
              <a:ext cx="1057500" cy="12900"/>
            </a:xfrm>
            <a:prstGeom prst="straightConnector1">
              <a:avLst/>
            </a:prstGeom>
            <a:noFill/>
            <a:ln cap="flat" cmpd="sng" w="9525">
              <a:solidFill>
                <a:schemeClr val="dk2"/>
              </a:solidFill>
              <a:prstDash val="solid"/>
              <a:round/>
              <a:headEnd len="med" w="med" type="none"/>
              <a:tailEnd len="med" w="med" type="none"/>
            </a:ln>
          </p:spPr>
        </p:cxnSp>
        <p:cxnSp>
          <p:nvCxnSpPr>
            <p:cNvPr id="6081" name="Google Shape;6081;p59"/>
            <p:cNvCxnSpPr/>
            <p:nvPr/>
          </p:nvCxnSpPr>
          <p:spPr>
            <a:xfrm>
              <a:off x="837658" y="496361"/>
              <a:ext cx="1057500" cy="954900"/>
            </a:xfrm>
            <a:prstGeom prst="straightConnector1">
              <a:avLst/>
            </a:prstGeom>
            <a:noFill/>
            <a:ln cap="flat" cmpd="sng" w="9525">
              <a:solidFill>
                <a:schemeClr val="dk2"/>
              </a:solidFill>
              <a:prstDash val="solid"/>
              <a:round/>
              <a:headEnd len="med" w="med" type="none"/>
              <a:tailEnd len="med" w="med" type="none"/>
            </a:ln>
          </p:spPr>
        </p:cxnSp>
        <p:cxnSp>
          <p:nvCxnSpPr>
            <p:cNvPr id="6082" name="Google Shape;6082;p59"/>
            <p:cNvCxnSpPr/>
            <p:nvPr/>
          </p:nvCxnSpPr>
          <p:spPr>
            <a:xfrm flipH="1" rot="10800000">
              <a:off x="837658" y="496313"/>
              <a:ext cx="1057500" cy="942300"/>
            </a:xfrm>
            <a:prstGeom prst="straightConnector1">
              <a:avLst/>
            </a:prstGeom>
            <a:noFill/>
            <a:ln cap="flat" cmpd="sng" w="9525">
              <a:solidFill>
                <a:schemeClr val="dk2"/>
              </a:solidFill>
              <a:prstDash val="solid"/>
              <a:round/>
              <a:headEnd len="med" w="med" type="none"/>
              <a:tailEnd len="med" w="med" type="none"/>
            </a:ln>
          </p:spPr>
        </p:cxnSp>
      </p:grpSp>
      <p:sp>
        <p:nvSpPr>
          <p:cNvPr id="6083" name="Google Shape;6083;p59"/>
          <p:cNvSpPr/>
          <p:nvPr/>
        </p:nvSpPr>
        <p:spPr>
          <a:xfrm>
            <a:off x="5582508" y="219456"/>
            <a:ext cx="533700" cy="5484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6084" name="Google Shape;6084;p59"/>
          <p:cNvSpPr/>
          <p:nvPr/>
        </p:nvSpPr>
        <p:spPr>
          <a:xfrm>
            <a:off x="5591908" y="1161607"/>
            <a:ext cx="533700" cy="5484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cxnSp>
        <p:nvCxnSpPr>
          <p:cNvPr id="6085" name="Google Shape;6085;p59"/>
          <p:cNvCxnSpPr>
            <a:stCxn id="6083" idx="6"/>
            <a:endCxn id="6050" idx="2"/>
          </p:cNvCxnSpPr>
          <p:nvPr/>
        </p:nvCxnSpPr>
        <p:spPr>
          <a:xfrm>
            <a:off x="6116208" y="493656"/>
            <a:ext cx="309000" cy="477900"/>
          </a:xfrm>
          <a:prstGeom prst="straightConnector1">
            <a:avLst/>
          </a:prstGeom>
          <a:noFill/>
          <a:ln cap="flat" cmpd="sng" w="9525">
            <a:solidFill>
              <a:schemeClr val="dk2"/>
            </a:solidFill>
            <a:prstDash val="solid"/>
            <a:round/>
            <a:headEnd len="med" w="med" type="none"/>
            <a:tailEnd len="med" w="med" type="none"/>
          </a:ln>
        </p:spPr>
      </p:cxnSp>
      <p:cxnSp>
        <p:nvCxnSpPr>
          <p:cNvPr id="6086" name="Google Shape;6086;p59"/>
          <p:cNvCxnSpPr>
            <a:stCxn id="6084" idx="6"/>
            <a:endCxn id="6050" idx="2"/>
          </p:cNvCxnSpPr>
          <p:nvPr/>
        </p:nvCxnSpPr>
        <p:spPr>
          <a:xfrm flipH="1" rot="10800000">
            <a:off x="6125608" y="971407"/>
            <a:ext cx="299700" cy="464400"/>
          </a:xfrm>
          <a:prstGeom prst="straightConnector1">
            <a:avLst/>
          </a:prstGeom>
          <a:noFill/>
          <a:ln cap="flat" cmpd="sng" w="9525">
            <a:solidFill>
              <a:schemeClr val="dk2"/>
            </a:solidFill>
            <a:prstDash val="solid"/>
            <a:round/>
            <a:headEnd len="med" w="med" type="none"/>
            <a:tailEnd len="med" w="med" type="none"/>
          </a:ln>
        </p:spPr>
      </p:cxnSp>
      <p:sp>
        <p:nvSpPr>
          <p:cNvPr id="6087" name="Google Shape;6087;p59"/>
          <p:cNvSpPr txBox="1"/>
          <p:nvPr/>
        </p:nvSpPr>
        <p:spPr>
          <a:xfrm>
            <a:off x="1892601" y="1717150"/>
            <a:ext cx="538800" cy="37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latin typeface="Consolas"/>
                <a:ea typeface="Consolas"/>
                <a:cs typeface="Consolas"/>
                <a:sym typeface="Consolas"/>
              </a:rPr>
              <a:t>w[1]</a:t>
            </a:r>
            <a:endParaRPr baseline="-25000" sz="1100">
              <a:latin typeface="Consolas"/>
              <a:ea typeface="Consolas"/>
              <a:cs typeface="Consolas"/>
              <a:sym typeface="Consolas"/>
            </a:endParaRPr>
          </a:p>
        </p:txBody>
      </p:sp>
      <p:sp>
        <p:nvSpPr>
          <p:cNvPr id="6088" name="Google Shape;6088;p59"/>
          <p:cNvSpPr txBox="1"/>
          <p:nvPr/>
        </p:nvSpPr>
        <p:spPr>
          <a:xfrm>
            <a:off x="2856376" y="1717150"/>
            <a:ext cx="538800" cy="37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latin typeface="Consolas"/>
                <a:ea typeface="Consolas"/>
                <a:cs typeface="Consolas"/>
                <a:sym typeface="Consolas"/>
              </a:rPr>
              <a:t>w[2]</a:t>
            </a:r>
            <a:endParaRPr baseline="-25000" sz="1100">
              <a:latin typeface="Consolas"/>
              <a:ea typeface="Consolas"/>
              <a:cs typeface="Consolas"/>
              <a:sym typeface="Consolas"/>
            </a:endParaRPr>
          </a:p>
        </p:txBody>
      </p:sp>
      <p:sp>
        <p:nvSpPr>
          <p:cNvPr id="6089" name="Google Shape;6089;p59"/>
          <p:cNvSpPr txBox="1"/>
          <p:nvPr/>
        </p:nvSpPr>
        <p:spPr>
          <a:xfrm>
            <a:off x="4616175" y="1717150"/>
            <a:ext cx="653400" cy="37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latin typeface="Consolas"/>
                <a:ea typeface="Consolas"/>
                <a:cs typeface="Consolas"/>
                <a:sym typeface="Consolas"/>
              </a:rPr>
              <a:t>w[L-2]</a:t>
            </a:r>
            <a:endParaRPr baseline="-25000" sz="1100">
              <a:latin typeface="Consolas"/>
              <a:ea typeface="Consolas"/>
              <a:cs typeface="Consolas"/>
              <a:sym typeface="Consolas"/>
            </a:endParaRPr>
          </a:p>
        </p:txBody>
      </p:sp>
      <p:sp>
        <p:nvSpPr>
          <p:cNvPr id="6090" name="Google Shape;6090;p59"/>
          <p:cNvSpPr txBox="1"/>
          <p:nvPr/>
        </p:nvSpPr>
        <p:spPr>
          <a:xfrm>
            <a:off x="5532050" y="1717150"/>
            <a:ext cx="653400" cy="37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latin typeface="Consolas"/>
                <a:ea typeface="Consolas"/>
                <a:cs typeface="Consolas"/>
                <a:sym typeface="Consolas"/>
              </a:rPr>
              <a:t>w[L-1]</a:t>
            </a:r>
            <a:endParaRPr baseline="-25000" sz="1100">
              <a:latin typeface="Consolas"/>
              <a:ea typeface="Consolas"/>
              <a:cs typeface="Consolas"/>
              <a:sym typeface="Consolas"/>
            </a:endParaRPr>
          </a:p>
        </p:txBody>
      </p:sp>
      <p:sp>
        <p:nvSpPr>
          <p:cNvPr id="6091" name="Google Shape;6091;p59"/>
          <p:cNvSpPr txBox="1"/>
          <p:nvPr/>
        </p:nvSpPr>
        <p:spPr>
          <a:xfrm>
            <a:off x="6369125" y="1254850"/>
            <a:ext cx="653400" cy="37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latin typeface="Consolas"/>
                <a:ea typeface="Consolas"/>
                <a:cs typeface="Consolas"/>
                <a:sym typeface="Consolas"/>
              </a:rPr>
              <a:t>w[L]</a:t>
            </a:r>
            <a:endParaRPr baseline="-25000" sz="1100">
              <a:latin typeface="Consolas"/>
              <a:ea typeface="Consolas"/>
              <a:cs typeface="Consolas"/>
              <a:sym typeface="Consolas"/>
            </a:endParaRPr>
          </a:p>
        </p:txBody>
      </p:sp>
      <p:sp>
        <p:nvSpPr>
          <p:cNvPr id="6092" name="Google Shape;6092;p59"/>
          <p:cNvSpPr/>
          <p:nvPr/>
        </p:nvSpPr>
        <p:spPr>
          <a:xfrm>
            <a:off x="3315600" y="2583575"/>
            <a:ext cx="1097400" cy="21945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3" name="Google Shape;6093;p59"/>
          <p:cNvSpPr/>
          <p:nvPr/>
        </p:nvSpPr>
        <p:spPr>
          <a:xfrm>
            <a:off x="3687450" y="2949263"/>
            <a:ext cx="731400" cy="1463100"/>
          </a:xfrm>
          <a:prstGeom prst="rect">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4" name="Google Shape;6094;p59"/>
          <p:cNvSpPr/>
          <p:nvPr/>
        </p:nvSpPr>
        <p:spPr>
          <a:xfrm>
            <a:off x="4413000" y="2579075"/>
            <a:ext cx="1097400" cy="21945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5" name="Google Shape;6095;p59"/>
          <p:cNvSpPr/>
          <p:nvPr/>
        </p:nvSpPr>
        <p:spPr>
          <a:xfrm>
            <a:off x="4418850" y="2949263"/>
            <a:ext cx="731400" cy="14631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6" name="Google Shape;6096;p59"/>
          <p:cNvSpPr txBox="1"/>
          <p:nvPr/>
        </p:nvSpPr>
        <p:spPr>
          <a:xfrm>
            <a:off x="3315600" y="2583575"/>
            <a:ext cx="462300" cy="37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latin typeface="Consolas"/>
                <a:ea typeface="Consolas"/>
                <a:cs typeface="Consolas"/>
                <a:sym typeface="Consolas"/>
              </a:rPr>
              <a:t>FN</a:t>
            </a:r>
            <a:endParaRPr sz="1300">
              <a:latin typeface="Consolas"/>
              <a:ea typeface="Consolas"/>
              <a:cs typeface="Consolas"/>
              <a:sym typeface="Consolas"/>
            </a:endParaRPr>
          </a:p>
        </p:txBody>
      </p:sp>
      <p:sp>
        <p:nvSpPr>
          <p:cNvPr id="6097" name="Google Shape;6097;p59"/>
          <p:cNvSpPr txBox="1"/>
          <p:nvPr/>
        </p:nvSpPr>
        <p:spPr>
          <a:xfrm>
            <a:off x="5048100" y="2583575"/>
            <a:ext cx="462300" cy="37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latin typeface="Consolas"/>
                <a:ea typeface="Consolas"/>
                <a:cs typeface="Consolas"/>
                <a:sym typeface="Consolas"/>
              </a:rPr>
              <a:t>TN</a:t>
            </a:r>
            <a:endParaRPr sz="1300">
              <a:latin typeface="Consolas"/>
              <a:ea typeface="Consolas"/>
              <a:cs typeface="Consolas"/>
              <a:sym typeface="Consolas"/>
            </a:endParaRPr>
          </a:p>
        </p:txBody>
      </p:sp>
      <p:sp>
        <p:nvSpPr>
          <p:cNvPr id="6098" name="Google Shape;6098;p59"/>
          <p:cNvSpPr txBox="1"/>
          <p:nvPr/>
        </p:nvSpPr>
        <p:spPr>
          <a:xfrm>
            <a:off x="3828900" y="3345575"/>
            <a:ext cx="462300" cy="37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latin typeface="Consolas"/>
                <a:ea typeface="Consolas"/>
                <a:cs typeface="Consolas"/>
                <a:sym typeface="Consolas"/>
              </a:rPr>
              <a:t>TP</a:t>
            </a:r>
            <a:endParaRPr sz="1300">
              <a:latin typeface="Consolas"/>
              <a:ea typeface="Consolas"/>
              <a:cs typeface="Consolas"/>
              <a:sym typeface="Consolas"/>
            </a:endParaRPr>
          </a:p>
        </p:txBody>
      </p:sp>
      <p:sp>
        <p:nvSpPr>
          <p:cNvPr id="6099" name="Google Shape;6099;p59"/>
          <p:cNvSpPr txBox="1"/>
          <p:nvPr/>
        </p:nvSpPr>
        <p:spPr>
          <a:xfrm>
            <a:off x="4553400" y="3345575"/>
            <a:ext cx="462300" cy="37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latin typeface="Consolas"/>
                <a:ea typeface="Consolas"/>
                <a:cs typeface="Consolas"/>
                <a:sym typeface="Consolas"/>
              </a:rPr>
              <a:t>FP</a:t>
            </a:r>
            <a:endParaRPr sz="1300">
              <a:latin typeface="Consolas"/>
              <a:ea typeface="Consolas"/>
              <a:cs typeface="Consolas"/>
              <a:sym typeface="Consolas"/>
            </a:endParaRPr>
          </a:p>
        </p:txBody>
      </p:sp>
      <p:sp>
        <p:nvSpPr>
          <p:cNvPr id="6100" name="Google Shape;6100;p59"/>
          <p:cNvSpPr txBox="1"/>
          <p:nvPr/>
        </p:nvSpPr>
        <p:spPr>
          <a:xfrm>
            <a:off x="6301175" y="1831225"/>
            <a:ext cx="2307900" cy="3048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0" lIns="91425" spcFirstLastPara="1" rIns="91425" wrap="square" tIns="0">
            <a:noAutofit/>
          </a:bodyPr>
          <a:lstStyle/>
          <a:p>
            <a:pPr indent="0" lvl="0" marL="0" rtl="0" algn="ctr">
              <a:spcBef>
                <a:spcPts val="0"/>
              </a:spcBef>
              <a:spcAft>
                <a:spcPts val="0"/>
              </a:spcAft>
              <a:buNone/>
            </a:pPr>
            <a:r>
              <a:rPr lang="en">
                <a:latin typeface="Consolas"/>
                <a:ea typeface="Consolas"/>
                <a:cs typeface="Consolas"/>
                <a:sym typeface="Consolas"/>
              </a:rPr>
              <a:t>Deep neural networks</a:t>
            </a:r>
            <a:endParaRPr>
              <a:latin typeface="Consolas"/>
              <a:ea typeface="Consolas"/>
              <a:cs typeface="Consolas"/>
              <a:sym typeface="Consolas"/>
            </a:endParaRPr>
          </a:p>
        </p:txBody>
      </p:sp>
      <p:sp>
        <p:nvSpPr>
          <p:cNvPr id="6101" name="Google Shape;6101;p59"/>
          <p:cNvSpPr txBox="1"/>
          <p:nvPr/>
        </p:nvSpPr>
        <p:spPr>
          <a:xfrm>
            <a:off x="6213450" y="3566825"/>
            <a:ext cx="2307900" cy="4779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0" lIns="91425" spcFirstLastPara="1" rIns="91425" wrap="square" tIns="0">
            <a:noAutofit/>
          </a:bodyPr>
          <a:lstStyle/>
          <a:p>
            <a:pPr indent="0" lvl="0" marL="0" rtl="0" algn="ctr">
              <a:spcBef>
                <a:spcPts val="0"/>
              </a:spcBef>
              <a:spcAft>
                <a:spcPts val="0"/>
              </a:spcAft>
              <a:buNone/>
            </a:pPr>
            <a:r>
              <a:rPr lang="en">
                <a:latin typeface="Consolas"/>
                <a:ea typeface="Consolas"/>
                <a:cs typeface="Consolas"/>
                <a:sym typeface="Consolas"/>
              </a:rPr>
              <a:t>Understanding</a:t>
            </a:r>
            <a:endParaRPr>
              <a:latin typeface="Consolas"/>
              <a:ea typeface="Consolas"/>
              <a:cs typeface="Consolas"/>
              <a:sym typeface="Consolas"/>
            </a:endParaRPr>
          </a:p>
          <a:p>
            <a:pPr indent="0" lvl="0" marL="0" rtl="0" algn="ctr">
              <a:spcBef>
                <a:spcPts val="0"/>
              </a:spcBef>
              <a:spcAft>
                <a:spcPts val="0"/>
              </a:spcAft>
              <a:buNone/>
            </a:pPr>
            <a:r>
              <a:rPr lang="en">
                <a:latin typeface="Consolas"/>
                <a:ea typeface="Consolas"/>
                <a:cs typeface="Consolas"/>
                <a:sym typeface="Consolas"/>
              </a:rPr>
              <a:t>Precision &amp; Recall </a:t>
            </a:r>
            <a:endParaRPr>
              <a:latin typeface="Consolas"/>
              <a:ea typeface="Consolas"/>
              <a:cs typeface="Consolas"/>
              <a:sym typeface="Consolas"/>
            </a:endParaRPr>
          </a:p>
          <a:p>
            <a:pPr indent="0" lvl="0" marL="0" rtl="0" algn="ctr">
              <a:spcBef>
                <a:spcPts val="0"/>
              </a:spcBef>
              <a:spcAft>
                <a:spcPts val="0"/>
              </a:spcAft>
              <a:buNone/>
            </a:pPr>
            <a:r>
              <a:t/>
            </a:r>
            <a:endParaRPr>
              <a:latin typeface="Consolas"/>
              <a:ea typeface="Consolas"/>
              <a:cs typeface="Consolas"/>
              <a:sym typeface="Consolas"/>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05" name="Shape 6105"/>
        <p:cNvGrpSpPr/>
        <p:nvPr/>
      </p:nvGrpSpPr>
      <p:grpSpPr>
        <a:xfrm>
          <a:off x="0" y="0"/>
          <a:ext cx="0" cy="0"/>
          <a:chOff x="0" y="0"/>
          <a:chExt cx="0" cy="0"/>
        </a:xfrm>
      </p:grpSpPr>
      <p:pic>
        <p:nvPicPr>
          <p:cNvPr id="6106" name="Google Shape;6106;p60"/>
          <p:cNvPicPr preferRelativeResize="0"/>
          <p:nvPr/>
        </p:nvPicPr>
        <p:blipFill>
          <a:blip r:embed="rId3">
            <a:alphaModFix/>
          </a:blip>
          <a:stretch>
            <a:fillRect/>
          </a:stretch>
        </p:blipFill>
        <p:spPr>
          <a:xfrm>
            <a:off x="127325" y="178650"/>
            <a:ext cx="3309099" cy="2263225"/>
          </a:xfrm>
          <a:prstGeom prst="rect">
            <a:avLst/>
          </a:prstGeom>
          <a:noFill/>
          <a:ln>
            <a:noFill/>
          </a:ln>
        </p:spPr>
      </p:pic>
      <p:pic>
        <p:nvPicPr>
          <p:cNvPr id="6107" name="Google Shape;6107;p60"/>
          <p:cNvPicPr preferRelativeResize="0"/>
          <p:nvPr/>
        </p:nvPicPr>
        <p:blipFill>
          <a:blip r:embed="rId4">
            <a:alphaModFix/>
          </a:blip>
          <a:stretch>
            <a:fillRect/>
          </a:stretch>
        </p:blipFill>
        <p:spPr>
          <a:xfrm>
            <a:off x="90225" y="102450"/>
            <a:ext cx="3309099" cy="2263225"/>
          </a:xfrm>
          <a:prstGeom prst="rect">
            <a:avLst/>
          </a:prstGeom>
          <a:noFill/>
          <a:ln>
            <a:noFill/>
          </a:ln>
        </p:spPr>
      </p:pic>
      <p:pic>
        <p:nvPicPr>
          <p:cNvPr id="6108" name="Google Shape;6108;p60"/>
          <p:cNvPicPr preferRelativeResize="0"/>
          <p:nvPr/>
        </p:nvPicPr>
        <p:blipFill>
          <a:blip r:embed="rId3">
            <a:alphaModFix/>
          </a:blip>
          <a:stretch>
            <a:fillRect/>
          </a:stretch>
        </p:blipFill>
        <p:spPr>
          <a:xfrm>
            <a:off x="3150900" y="159838"/>
            <a:ext cx="3222675" cy="2148450"/>
          </a:xfrm>
          <a:prstGeom prst="rect">
            <a:avLst/>
          </a:prstGeom>
          <a:noFill/>
          <a:ln>
            <a:noFill/>
          </a:ln>
        </p:spPr>
      </p:pic>
      <p:cxnSp>
        <p:nvCxnSpPr>
          <p:cNvPr id="6109" name="Google Shape;6109;p60"/>
          <p:cNvCxnSpPr/>
          <p:nvPr/>
        </p:nvCxnSpPr>
        <p:spPr>
          <a:xfrm flipH="1" rot="10800000">
            <a:off x="645593" y="2714160"/>
            <a:ext cx="12900" cy="2182500"/>
          </a:xfrm>
          <a:prstGeom prst="straightConnector1">
            <a:avLst/>
          </a:prstGeom>
          <a:noFill/>
          <a:ln cap="flat" cmpd="sng" w="9525">
            <a:solidFill>
              <a:schemeClr val="dk2"/>
            </a:solidFill>
            <a:prstDash val="solid"/>
            <a:round/>
            <a:headEnd len="med" w="med" type="none"/>
            <a:tailEnd len="med" w="med" type="stealth"/>
          </a:ln>
        </p:spPr>
      </p:cxnSp>
      <p:sp>
        <p:nvSpPr>
          <p:cNvPr id="6110" name="Google Shape;6110;p60"/>
          <p:cNvSpPr/>
          <p:nvPr/>
        </p:nvSpPr>
        <p:spPr>
          <a:xfrm rot="-789993">
            <a:off x="671490" y="3313413"/>
            <a:ext cx="2435217" cy="1221600"/>
          </a:xfrm>
          <a:prstGeom prst="ellipse">
            <a:avLst/>
          </a:prstGeom>
          <a:noFill/>
          <a:ln cap="flat" cmpd="sng" w="9525">
            <a:solidFill>
              <a:srgbClr val="0000FF"/>
            </a:solidFill>
            <a:prstDash val="lg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1" name="Google Shape;6111;p60"/>
          <p:cNvSpPr txBox="1"/>
          <p:nvPr/>
        </p:nvSpPr>
        <p:spPr>
          <a:xfrm>
            <a:off x="2683500" y="4743600"/>
            <a:ext cx="408900" cy="35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latin typeface="Consolas"/>
                <a:ea typeface="Consolas"/>
                <a:cs typeface="Consolas"/>
                <a:sym typeface="Consolas"/>
              </a:rPr>
              <a:t>w1</a:t>
            </a:r>
            <a:endParaRPr sz="1100">
              <a:latin typeface="Consolas"/>
              <a:ea typeface="Consolas"/>
              <a:cs typeface="Consolas"/>
              <a:sym typeface="Consolas"/>
            </a:endParaRPr>
          </a:p>
        </p:txBody>
      </p:sp>
      <p:sp>
        <p:nvSpPr>
          <p:cNvPr id="6112" name="Google Shape;6112;p60"/>
          <p:cNvSpPr txBox="1"/>
          <p:nvPr/>
        </p:nvSpPr>
        <p:spPr>
          <a:xfrm>
            <a:off x="331175" y="2714100"/>
            <a:ext cx="370800" cy="35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latin typeface="Consolas"/>
                <a:ea typeface="Consolas"/>
                <a:cs typeface="Consolas"/>
                <a:sym typeface="Consolas"/>
              </a:rPr>
              <a:t>w2</a:t>
            </a:r>
            <a:endParaRPr sz="1100">
              <a:latin typeface="Consolas"/>
              <a:ea typeface="Consolas"/>
              <a:cs typeface="Consolas"/>
              <a:sym typeface="Consolas"/>
            </a:endParaRPr>
          </a:p>
        </p:txBody>
      </p:sp>
      <p:sp>
        <p:nvSpPr>
          <p:cNvPr id="6113" name="Google Shape;6113;p60"/>
          <p:cNvSpPr/>
          <p:nvPr/>
        </p:nvSpPr>
        <p:spPr>
          <a:xfrm rot="-789437">
            <a:off x="1073282" y="3512763"/>
            <a:ext cx="1631632" cy="822900"/>
          </a:xfrm>
          <a:prstGeom prst="ellipse">
            <a:avLst/>
          </a:prstGeom>
          <a:noFill/>
          <a:ln cap="flat" cmpd="sng" w="9525">
            <a:solidFill>
              <a:srgbClr val="FF0000"/>
            </a:solidFill>
            <a:prstDash val="lg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4" name="Google Shape;6114;p60"/>
          <p:cNvSpPr/>
          <p:nvPr/>
        </p:nvSpPr>
        <p:spPr>
          <a:xfrm rot="-789496">
            <a:off x="1440367" y="3698613"/>
            <a:ext cx="897463" cy="451200"/>
          </a:xfrm>
          <a:prstGeom prst="ellipse">
            <a:avLst/>
          </a:prstGeom>
          <a:noFill/>
          <a:ln cap="flat" cmpd="sng" w="9525">
            <a:solidFill>
              <a:srgbClr val="6AA84F"/>
            </a:solidFill>
            <a:prstDash val="lg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115" name="Google Shape;6115;p60"/>
          <p:cNvCxnSpPr/>
          <p:nvPr/>
        </p:nvCxnSpPr>
        <p:spPr>
          <a:xfrm flipH="1" rot="10800000">
            <a:off x="653150" y="4839250"/>
            <a:ext cx="2583000" cy="22200"/>
          </a:xfrm>
          <a:prstGeom prst="straightConnector1">
            <a:avLst/>
          </a:prstGeom>
          <a:noFill/>
          <a:ln cap="flat" cmpd="sng" w="9525">
            <a:solidFill>
              <a:schemeClr val="dk2"/>
            </a:solidFill>
            <a:prstDash val="solid"/>
            <a:round/>
            <a:headEnd len="med" w="med" type="none"/>
            <a:tailEnd len="med" w="med" type="triangle"/>
          </a:ln>
        </p:spPr>
      </p:cxnSp>
      <p:grpSp>
        <p:nvGrpSpPr>
          <p:cNvPr id="6116" name="Google Shape;6116;p60"/>
          <p:cNvGrpSpPr/>
          <p:nvPr/>
        </p:nvGrpSpPr>
        <p:grpSpPr>
          <a:xfrm>
            <a:off x="929750" y="3838435"/>
            <a:ext cx="829460" cy="867165"/>
            <a:chOff x="853550" y="3838435"/>
            <a:chExt cx="829460" cy="867165"/>
          </a:xfrm>
        </p:grpSpPr>
        <p:cxnSp>
          <p:nvCxnSpPr>
            <p:cNvPr id="6117" name="Google Shape;6117;p60"/>
            <p:cNvCxnSpPr/>
            <p:nvPr/>
          </p:nvCxnSpPr>
          <p:spPr>
            <a:xfrm>
              <a:off x="853550" y="4705600"/>
              <a:ext cx="200400" cy="0"/>
            </a:xfrm>
            <a:prstGeom prst="straightConnector1">
              <a:avLst/>
            </a:prstGeom>
            <a:noFill/>
            <a:ln cap="flat" cmpd="sng" w="19050">
              <a:solidFill>
                <a:schemeClr val="dk2"/>
              </a:solidFill>
              <a:prstDash val="solid"/>
              <a:round/>
              <a:headEnd len="med" w="med" type="none"/>
              <a:tailEnd len="med" w="med" type="none"/>
            </a:ln>
          </p:spPr>
        </p:cxnSp>
        <p:cxnSp>
          <p:nvCxnSpPr>
            <p:cNvPr id="6118" name="Google Shape;6118;p60"/>
            <p:cNvCxnSpPr/>
            <p:nvPr/>
          </p:nvCxnSpPr>
          <p:spPr>
            <a:xfrm flipH="1" rot="10800000">
              <a:off x="1053950" y="4575400"/>
              <a:ext cx="114900" cy="130200"/>
            </a:xfrm>
            <a:prstGeom prst="straightConnector1">
              <a:avLst/>
            </a:prstGeom>
            <a:noFill/>
            <a:ln cap="flat" cmpd="sng" w="19050">
              <a:solidFill>
                <a:schemeClr val="dk2"/>
              </a:solidFill>
              <a:prstDash val="solid"/>
              <a:round/>
              <a:headEnd len="med" w="med" type="none"/>
              <a:tailEnd len="med" w="med" type="none"/>
            </a:ln>
          </p:spPr>
        </p:cxnSp>
        <p:cxnSp>
          <p:nvCxnSpPr>
            <p:cNvPr id="6119" name="Google Shape;6119;p60"/>
            <p:cNvCxnSpPr/>
            <p:nvPr/>
          </p:nvCxnSpPr>
          <p:spPr>
            <a:xfrm flipH="1" rot="-5400000">
              <a:off x="1053950" y="4441750"/>
              <a:ext cx="114900" cy="130200"/>
            </a:xfrm>
            <a:prstGeom prst="straightConnector1">
              <a:avLst/>
            </a:prstGeom>
            <a:noFill/>
            <a:ln cap="flat" cmpd="sng" w="19050">
              <a:solidFill>
                <a:schemeClr val="dk2"/>
              </a:solidFill>
              <a:prstDash val="solid"/>
              <a:round/>
              <a:headEnd len="med" w="med" type="none"/>
              <a:tailEnd len="med" w="med" type="none"/>
            </a:ln>
          </p:spPr>
        </p:cxnSp>
        <p:cxnSp>
          <p:nvCxnSpPr>
            <p:cNvPr id="6120" name="Google Shape;6120;p60"/>
            <p:cNvCxnSpPr/>
            <p:nvPr/>
          </p:nvCxnSpPr>
          <p:spPr>
            <a:xfrm rot="5400000">
              <a:off x="1053950" y="4319200"/>
              <a:ext cx="114900" cy="130200"/>
            </a:xfrm>
            <a:prstGeom prst="straightConnector1">
              <a:avLst/>
            </a:prstGeom>
            <a:noFill/>
            <a:ln cap="flat" cmpd="sng" w="19050">
              <a:solidFill>
                <a:schemeClr val="dk2"/>
              </a:solidFill>
              <a:prstDash val="solid"/>
              <a:round/>
              <a:headEnd len="med" w="med" type="none"/>
              <a:tailEnd len="med" w="med" type="none"/>
            </a:ln>
          </p:spPr>
        </p:cxnSp>
        <p:cxnSp>
          <p:nvCxnSpPr>
            <p:cNvPr id="6121" name="Google Shape;6121;p60"/>
            <p:cNvCxnSpPr/>
            <p:nvPr/>
          </p:nvCxnSpPr>
          <p:spPr>
            <a:xfrm rot="3299010">
              <a:off x="1123446" y="4211860"/>
              <a:ext cx="115020" cy="130086"/>
            </a:xfrm>
            <a:prstGeom prst="straightConnector1">
              <a:avLst/>
            </a:prstGeom>
            <a:noFill/>
            <a:ln cap="flat" cmpd="sng" w="19050">
              <a:solidFill>
                <a:schemeClr val="dk2"/>
              </a:solidFill>
              <a:prstDash val="solid"/>
              <a:round/>
              <a:headEnd len="med" w="med" type="none"/>
              <a:tailEnd len="med" w="med" type="none"/>
            </a:ln>
          </p:spPr>
        </p:cxnSp>
        <p:cxnSp>
          <p:nvCxnSpPr>
            <p:cNvPr id="6122" name="Google Shape;6122;p60"/>
            <p:cNvCxnSpPr/>
            <p:nvPr/>
          </p:nvCxnSpPr>
          <p:spPr>
            <a:xfrm rot="9901224">
              <a:off x="1202337" y="4184084"/>
              <a:ext cx="114905" cy="130113"/>
            </a:xfrm>
            <a:prstGeom prst="straightConnector1">
              <a:avLst/>
            </a:prstGeom>
            <a:noFill/>
            <a:ln cap="flat" cmpd="sng" w="19050">
              <a:solidFill>
                <a:schemeClr val="dk2"/>
              </a:solidFill>
              <a:prstDash val="solid"/>
              <a:round/>
              <a:headEnd len="med" w="med" type="none"/>
              <a:tailEnd len="med" w="med" type="none"/>
            </a:ln>
          </p:spPr>
        </p:cxnSp>
        <p:cxnSp>
          <p:nvCxnSpPr>
            <p:cNvPr id="6123" name="Google Shape;6123;p60"/>
            <p:cNvCxnSpPr/>
            <p:nvPr/>
          </p:nvCxnSpPr>
          <p:spPr>
            <a:xfrm flipH="1" rot="8699010">
              <a:off x="1271847" y="4156200"/>
              <a:ext cx="115020" cy="130086"/>
            </a:xfrm>
            <a:prstGeom prst="straightConnector1">
              <a:avLst/>
            </a:prstGeom>
            <a:noFill/>
            <a:ln cap="flat" cmpd="sng" w="19050">
              <a:solidFill>
                <a:schemeClr val="dk2"/>
              </a:solidFill>
              <a:prstDash val="solid"/>
              <a:round/>
              <a:headEnd len="med" w="med" type="none"/>
              <a:tailEnd len="med" w="med" type="none"/>
            </a:ln>
          </p:spPr>
        </p:cxnSp>
        <p:cxnSp>
          <p:nvCxnSpPr>
            <p:cNvPr id="6124" name="Google Shape;6124;p60"/>
            <p:cNvCxnSpPr/>
            <p:nvPr/>
          </p:nvCxnSpPr>
          <p:spPr>
            <a:xfrm flipH="1" rot="-7500990">
              <a:off x="1371847" y="4075250"/>
              <a:ext cx="115020" cy="130086"/>
            </a:xfrm>
            <a:prstGeom prst="straightConnector1">
              <a:avLst/>
            </a:prstGeom>
            <a:noFill/>
            <a:ln cap="flat" cmpd="sng" w="19050">
              <a:solidFill>
                <a:schemeClr val="dk2"/>
              </a:solidFill>
              <a:prstDash val="solid"/>
              <a:round/>
              <a:headEnd len="med" w="med" type="none"/>
              <a:tailEnd len="med" w="med" type="none"/>
            </a:ln>
          </p:spPr>
        </p:cxnSp>
        <p:cxnSp>
          <p:nvCxnSpPr>
            <p:cNvPr id="6125" name="Google Shape;6125;p60"/>
            <p:cNvCxnSpPr/>
            <p:nvPr/>
          </p:nvCxnSpPr>
          <p:spPr>
            <a:xfrm flipH="1" rot="7384066">
              <a:off x="1419428" y="4022732"/>
              <a:ext cx="114913" cy="130055"/>
            </a:xfrm>
            <a:prstGeom prst="straightConnector1">
              <a:avLst/>
            </a:prstGeom>
            <a:noFill/>
            <a:ln cap="flat" cmpd="sng" w="19050">
              <a:solidFill>
                <a:schemeClr val="dk2"/>
              </a:solidFill>
              <a:prstDash val="solid"/>
              <a:round/>
              <a:headEnd len="med" w="med" type="none"/>
              <a:tailEnd len="med" w="med" type="none"/>
            </a:ln>
          </p:spPr>
        </p:cxnSp>
        <p:cxnSp>
          <p:nvCxnSpPr>
            <p:cNvPr id="6126" name="Google Shape;6126;p60"/>
            <p:cNvCxnSpPr/>
            <p:nvPr/>
          </p:nvCxnSpPr>
          <p:spPr>
            <a:xfrm rot="-7384066">
              <a:off x="1419428" y="3907132"/>
              <a:ext cx="114913" cy="130055"/>
            </a:xfrm>
            <a:prstGeom prst="straightConnector1">
              <a:avLst/>
            </a:prstGeom>
            <a:noFill/>
            <a:ln cap="flat" cmpd="sng" w="19050">
              <a:solidFill>
                <a:schemeClr val="dk2"/>
              </a:solidFill>
              <a:prstDash val="solid"/>
              <a:round/>
              <a:headEnd len="med" w="med" type="none"/>
              <a:tailEnd len="med" w="med" type="none"/>
            </a:ln>
          </p:spPr>
        </p:cxnSp>
        <p:cxnSp>
          <p:nvCxnSpPr>
            <p:cNvPr id="6127" name="Google Shape;6127;p60"/>
            <p:cNvCxnSpPr/>
            <p:nvPr/>
          </p:nvCxnSpPr>
          <p:spPr>
            <a:xfrm rot="-1984066">
              <a:off x="1541853" y="3859207"/>
              <a:ext cx="114913" cy="130055"/>
            </a:xfrm>
            <a:prstGeom prst="straightConnector1">
              <a:avLst/>
            </a:prstGeom>
            <a:noFill/>
            <a:ln cap="flat" cmpd="sng" w="19050">
              <a:solidFill>
                <a:schemeClr val="dk2"/>
              </a:solidFill>
              <a:prstDash val="solid"/>
              <a:round/>
              <a:headEnd len="med" w="med" type="none"/>
              <a:tailEnd len="med" w="med" type="none"/>
            </a:ln>
          </p:spPr>
        </p:cxnSp>
      </p:grpSp>
      <p:sp>
        <p:nvSpPr>
          <p:cNvPr id="6128" name="Google Shape;6128;p60"/>
          <p:cNvSpPr/>
          <p:nvPr/>
        </p:nvSpPr>
        <p:spPr>
          <a:xfrm>
            <a:off x="1881200" y="2990850"/>
            <a:ext cx="285750" cy="809625"/>
          </a:xfrm>
          <a:custGeom>
            <a:rect b="b" l="l" r="r" t="t"/>
            <a:pathLst>
              <a:path extrusionOk="0" h="32385" w="11430">
                <a:moveTo>
                  <a:pt x="11430" y="0"/>
                </a:moveTo>
                <a:cubicBezTo>
                  <a:pt x="9843" y="2254"/>
                  <a:pt x="3810" y="8129"/>
                  <a:pt x="1905" y="13526"/>
                </a:cubicBezTo>
                <a:cubicBezTo>
                  <a:pt x="0" y="18924"/>
                  <a:pt x="318" y="29242"/>
                  <a:pt x="0" y="32385"/>
                </a:cubicBezTo>
              </a:path>
            </a:pathLst>
          </a:custGeom>
          <a:noFill/>
          <a:ln cap="flat" cmpd="sng" w="19050">
            <a:solidFill>
              <a:srgbClr val="FF00FF"/>
            </a:solidFill>
            <a:prstDash val="solid"/>
            <a:round/>
            <a:headEnd len="med" w="med" type="none"/>
            <a:tailEnd len="med" w="med" type="none"/>
          </a:ln>
        </p:spPr>
      </p:sp>
      <p:sp>
        <p:nvSpPr>
          <p:cNvPr id="6129" name="Google Shape;6129;p60"/>
          <p:cNvSpPr txBox="1"/>
          <p:nvPr/>
        </p:nvSpPr>
        <p:spPr>
          <a:xfrm>
            <a:off x="1266825" y="4667250"/>
            <a:ext cx="492300" cy="171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100">
                <a:latin typeface="Consolas"/>
                <a:ea typeface="Consolas"/>
                <a:cs typeface="Consolas"/>
                <a:sym typeface="Consolas"/>
              </a:rPr>
              <a:t>SGD</a:t>
            </a:r>
            <a:endParaRPr sz="1100">
              <a:latin typeface="Consolas"/>
              <a:ea typeface="Consolas"/>
              <a:cs typeface="Consolas"/>
              <a:sym typeface="Consolas"/>
            </a:endParaRPr>
          </a:p>
        </p:txBody>
      </p:sp>
      <p:sp>
        <p:nvSpPr>
          <p:cNvPr id="6130" name="Google Shape;6130;p60"/>
          <p:cNvSpPr txBox="1"/>
          <p:nvPr/>
        </p:nvSpPr>
        <p:spPr>
          <a:xfrm>
            <a:off x="2085750" y="2933225"/>
            <a:ext cx="492300" cy="171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100">
                <a:solidFill>
                  <a:srgbClr val="FF00FF"/>
                </a:solidFill>
                <a:latin typeface="Consolas"/>
                <a:ea typeface="Consolas"/>
                <a:cs typeface="Consolas"/>
                <a:sym typeface="Consolas"/>
              </a:rPr>
              <a:t>B</a:t>
            </a:r>
            <a:r>
              <a:rPr lang="en" sz="1100">
                <a:solidFill>
                  <a:srgbClr val="FF00FF"/>
                </a:solidFill>
                <a:latin typeface="Consolas"/>
                <a:ea typeface="Consolas"/>
                <a:cs typeface="Consolas"/>
                <a:sym typeface="Consolas"/>
              </a:rPr>
              <a:t>GD</a:t>
            </a:r>
            <a:endParaRPr sz="1100">
              <a:solidFill>
                <a:srgbClr val="FF00FF"/>
              </a:solidFill>
              <a:latin typeface="Consolas"/>
              <a:ea typeface="Consolas"/>
              <a:cs typeface="Consolas"/>
              <a:sym typeface="Consolas"/>
            </a:endParaRPr>
          </a:p>
        </p:txBody>
      </p:sp>
      <p:cxnSp>
        <p:nvCxnSpPr>
          <p:cNvPr id="6131" name="Google Shape;6131;p60"/>
          <p:cNvCxnSpPr/>
          <p:nvPr/>
        </p:nvCxnSpPr>
        <p:spPr>
          <a:xfrm flipH="1" rot="10800000">
            <a:off x="3845993" y="2714160"/>
            <a:ext cx="12900" cy="2182500"/>
          </a:xfrm>
          <a:prstGeom prst="straightConnector1">
            <a:avLst/>
          </a:prstGeom>
          <a:noFill/>
          <a:ln cap="flat" cmpd="sng" w="9525">
            <a:solidFill>
              <a:schemeClr val="dk2"/>
            </a:solidFill>
            <a:prstDash val="solid"/>
            <a:round/>
            <a:headEnd len="med" w="med" type="none"/>
            <a:tailEnd len="med" w="med" type="stealth"/>
          </a:ln>
        </p:spPr>
      </p:cxnSp>
      <p:sp>
        <p:nvSpPr>
          <p:cNvPr id="6132" name="Google Shape;6132;p60"/>
          <p:cNvSpPr/>
          <p:nvPr/>
        </p:nvSpPr>
        <p:spPr>
          <a:xfrm rot="-789993">
            <a:off x="3871890" y="3313413"/>
            <a:ext cx="2435217" cy="1221600"/>
          </a:xfrm>
          <a:prstGeom prst="ellipse">
            <a:avLst/>
          </a:prstGeom>
          <a:noFill/>
          <a:ln cap="flat" cmpd="sng" w="9525">
            <a:solidFill>
              <a:srgbClr val="0000FF"/>
            </a:solidFill>
            <a:prstDash val="lg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3" name="Google Shape;6133;p60"/>
          <p:cNvSpPr txBox="1"/>
          <p:nvPr/>
        </p:nvSpPr>
        <p:spPr>
          <a:xfrm>
            <a:off x="5883900" y="4743600"/>
            <a:ext cx="408900" cy="35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latin typeface="Consolas"/>
                <a:ea typeface="Consolas"/>
                <a:cs typeface="Consolas"/>
                <a:sym typeface="Consolas"/>
              </a:rPr>
              <a:t>w1</a:t>
            </a:r>
            <a:endParaRPr sz="1100">
              <a:latin typeface="Consolas"/>
              <a:ea typeface="Consolas"/>
              <a:cs typeface="Consolas"/>
              <a:sym typeface="Consolas"/>
            </a:endParaRPr>
          </a:p>
        </p:txBody>
      </p:sp>
      <p:sp>
        <p:nvSpPr>
          <p:cNvPr id="6134" name="Google Shape;6134;p60"/>
          <p:cNvSpPr txBox="1"/>
          <p:nvPr/>
        </p:nvSpPr>
        <p:spPr>
          <a:xfrm>
            <a:off x="3531575" y="2714100"/>
            <a:ext cx="370800" cy="35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latin typeface="Consolas"/>
                <a:ea typeface="Consolas"/>
                <a:cs typeface="Consolas"/>
                <a:sym typeface="Consolas"/>
              </a:rPr>
              <a:t>w2</a:t>
            </a:r>
            <a:endParaRPr sz="1100">
              <a:latin typeface="Consolas"/>
              <a:ea typeface="Consolas"/>
              <a:cs typeface="Consolas"/>
              <a:sym typeface="Consolas"/>
            </a:endParaRPr>
          </a:p>
        </p:txBody>
      </p:sp>
      <p:sp>
        <p:nvSpPr>
          <p:cNvPr id="6135" name="Google Shape;6135;p60"/>
          <p:cNvSpPr/>
          <p:nvPr/>
        </p:nvSpPr>
        <p:spPr>
          <a:xfrm rot="-789437">
            <a:off x="4273682" y="3512763"/>
            <a:ext cx="1631632" cy="822900"/>
          </a:xfrm>
          <a:prstGeom prst="ellipse">
            <a:avLst/>
          </a:prstGeom>
          <a:noFill/>
          <a:ln cap="flat" cmpd="sng" w="9525">
            <a:solidFill>
              <a:srgbClr val="FF0000"/>
            </a:solidFill>
            <a:prstDash val="lg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6" name="Google Shape;6136;p60"/>
          <p:cNvSpPr/>
          <p:nvPr/>
        </p:nvSpPr>
        <p:spPr>
          <a:xfrm rot="-789496">
            <a:off x="4640767" y="3698613"/>
            <a:ext cx="897463" cy="451200"/>
          </a:xfrm>
          <a:prstGeom prst="ellipse">
            <a:avLst/>
          </a:prstGeom>
          <a:noFill/>
          <a:ln cap="flat" cmpd="sng" w="9525">
            <a:solidFill>
              <a:srgbClr val="6AA84F"/>
            </a:solidFill>
            <a:prstDash val="lg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137" name="Google Shape;6137;p60"/>
          <p:cNvCxnSpPr/>
          <p:nvPr/>
        </p:nvCxnSpPr>
        <p:spPr>
          <a:xfrm flipH="1" rot="10800000">
            <a:off x="3853550" y="4839250"/>
            <a:ext cx="2583000" cy="22200"/>
          </a:xfrm>
          <a:prstGeom prst="straightConnector1">
            <a:avLst/>
          </a:prstGeom>
          <a:noFill/>
          <a:ln cap="flat" cmpd="sng" w="9525">
            <a:solidFill>
              <a:schemeClr val="dk2"/>
            </a:solidFill>
            <a:prstDash val="solid"/>
            <a:round/>
            <a:headEnd len="med" w="med" type="none"/>
            <a:tailEnd len="med" w="med" type="triangle"/>
          </a:ln>
        </p:spPr>
      </p:cxnSp>
      <p:grpSp>
        <p:nvGrpSpPr>
          <p:cNvPr id="6138" name="Google Shape;6138;p60"/>
          <p:cNvGrpSpPr/>
          <p:nvPr/>
        </p:nvGrpSpPr>
        <p:grpSpPr>
          <a:xfrm rot="6975666">
            <a:off x="4489084" y="3247977"/>
            <a:ext cx="750796" cy="767793"/>
            <a:chOff x="997923" y="3838435"/>
            <a:chExt cx="685087" cy="833107"/>
          </a:xfrm>
        </p:grpSpPr>
        <p:cxnSp>
          <p:nvCxnSpPr>
            <p:cNvPr id="6139" name="Google Shape;6139;p60"/>
            <p:cNvCxnSpPr/>
            <p:nvPr/>
          </p:nvCxnSpPr>
          <p:spPr>
            <a:xfrm flipH="1" rot="-6798293">
              <a:off x="1072807" y="4519380"/>
              <a:ext cx="21232" cy="188825"/>
            </a:xfrm>
            <a:prstGeom prst="straightConnector1">
              <a:avLst/>
            </a:prstGeom>
            <a:noFill/>
            <a:ln cap="flat" cmpd="sng" w="19050">
              <a:solidFill>
                <a:schemeClr val="dk2"/>
              </a:solidFill>
              <a:prstDash val="solid"/>
              <a:round/>
              <a:headEnd len="med" w="med" type="none"/>
              <a:tailEnd len="med" w="med" type="none"/>
            </a:ln>
          </p:spPr>
        </p:cxnSp>
        <p:cxnSp>
          <p:nvCxnSpPr>
            <p:cNvPr id="6140" name="Google Shape;6140;p60"/>
            <p:cNvCxnSpPr/>
            <p:nvPr/>
          </p:nvCxnSpPr>
          <p:spPr>
            <a:xfrm flipH="1" rot="-5400000">
              <a:off x="1053950" y="4441750"/>
              <a:ext cx="114900" cy="130200"/>
            </a:xfrm>
            <a:prstGeom prst="straightConnector1">
              <a:avLst/>
            </a:prstGeom>
            <a:noFill/>
            <a:ln cap="flat" cmpd="sng" w="19050">
              <a:solidFill>
                <a:schemeClr val="dk2"/>
              </a:solidFill>
              <a:prstDash val="solid"/>
              <a:round/>
              <a:headEnd len="med" w="med" type="none"/>
              <a:tailEnd len="med" w="med" type="none"/>
            </a:ln>
          </p:spPr>
        </p:cxnSp>
        <p:cxnSp>
          <p:nvCxnSpPr>
            <p:cNvPr id="6141" name="Google Shape;6141;p60"/>
            <p:cNvCxnSpPr/>
            <p:nvPr/>
          </p:nvCxnSpPr>
          <p:spPr>
            <a:xfrm rot="5400000">
              <a:off x="1053950" y="4319200"/>
              <a:ext cx="114900" cy="130200"/>
            </a:xfrm>
            <a:prstGeom prst="straightConnector1">
              <a:avLst/>
            </a:prstGeom>
            <a:noFill/>
            <a:ln cap="flat" cmpd="sng" w="19050">
              <a:solidFill>
                <a:schemeClr val="dk2"/>
              </a:solidFill>
              <a:prstDash val="solid"/>
              <a:round/>
              <a:headEnd len="med" w="med" type="none"/>
              <a:tailEnd len="med" w="med" type="none"/>
            </a:ln>
          </p:spPr>
        </p:cxnSp>
        <p:cxnSp>
          <p:nvCxnSpPr>
            <p:cNvPr id="6142" name="Google Shape;6142;p60"/>
            <p:cNvCxnSpPr/>
            <p:nvPr/>
          </p:nvCxnSpPr>
          <p:spPr>
            <a:xfrm rot="3299010">
              <a:off x="1123446" y="4211860"/>
              <a:ext cx="115020" cy="130086"/>
            </a:xfrm>
            <a:prstGeom prst="straightConnector1">
              <a:avLst/>
            </a:prstGeom>
            <a:noFill/>
            <a:ln cap="flat" cmpd="sng" w="19050">
              <a:solidFill>
                <a:schemeClr val="dk2"/>
              </a:solidFill>
              <a:prstDash val="solid"/>
              <a:round/>
              <a:headEnd len="med" w="med" type="none"/>
              <a:tailEnd len="med" w="med" type="none"/>
            </a:ln>
          </p:spPr>
        </p:cxnSp>
        <p:cxnSp>
          <p:nvCxnSpPr>
            <p:cNvPr id="6143" name="Google Shape;6143;p60"/>
            <p:cNvCxnSpPr/>
            <p:nvPr/>
          </p:nvCxnSpPr>
          <p:spPr>
            <a:xfrm rot="9901224">
              <a:off x="1202337" y="4184084"/>
              <a:ext cx="114905" cy="130113"/>
            </a:xfrm>
            <a:prstGeom prst="straightConnector1">
              <a:avLst/>
            </a:prstGeom>
            <a:noFill/>
            <a:ln cap="flat" cmpd="sng" w="19050">
              <a:solidFill>
                <a:schemeClr val="dk2"/>
              </a:solidFill>
              <a:prstDash val="solid"/>
              <a:round/>
              <a:headEnd len="med" w="med" type="none"/>
              <a:tailEnd len="med" w="med" type="none"/>
            </a:ln>
          </p:spPr>
        </p:cxnSp>
        <p:cxnSp>
          <p:nvCxnSpPr>
            <p:cNvPr id="6144" name="Google Shape;6144;p60"/>
            <p:cNvCxnSpPr/>
            <p:nvPr/>
          </p:nvCxnSpPr>
          <p:spPr>
            <a:xfrm flipH="1" rot="8699010">
              <a:off x="1271847" y="4156200"/>
              <a:ext cx="115020" cy="130086"/>
            </a:xfrm>
            <a:prstGeom prst="straightConnector1">
              <a:avLst/>
            </a:prstGeom>
            <a:noFill/>
            <a:ln cap="flat" cmpd="sng" w="19050">
              <a:solidFill>
                <a:schemeClr val="dk2"/>
              </a:solidFill>
              <a:prstDash val="solid"/>
              <a:round/>
              <a:headEnd len="med" w="med" type="none"/>
              <a:tailEnd len="med" w="med" type="none"/>
            </a:ln>
          </p:spPr>
        </p:cxnSp>
        <p:cxnSp>
          <p:nvCxnSpPr>
            <p:cNvPr id="6145" name="Google Shape;6145;p60"/>
            <p:cNvCxnSpPr/>
            <p:nvPr/>
          </p:nvCxnSpPr>
          <p:spPr>
            <a:xfrm flipH="1" rot="-7500990">
              <a:off x="1371847" y="4075250"/>
              <a:ext cx="115020" cy="130086"/>
            </a:xfrm>
            <a:prstGeom prst="straightConnector1">
              <a:avLst/>
            </a:prstGeom>
            <a:noFill/>
            <a:ln cap="flat" cmpd="sng" w="19050">
              <a:solidFill>
                <a:schemeClr val="dk2"/>
              </a:solidFill>
              <a:prstDash val="solid"/>
              <a:round/>
              <a:headEnd len="med" w="med" type="none"/>
              <a:tailEnd len="med" w="med" type="none"/>
            </a:ln>
          </p:spPr>
        </p:cxnSp>
        <p:cxnSp>
          <p:nvCxnSpPr>
            <p:cNvPr id="6146" name="Google Shape;6146;p60"/>
            <p:cNvCxnSpPr/>
            <p:nvPr/>
          </p:nvCxnSpPr>
          <p:spPr>
            <a:xfrm flipH="1" rot="7384066">
              <a:off x="1419428" y="4022732"/>
              <a:ext cx="114913" cy="130055"/>
            </a:xfrm>
            <a:prstGeom prst="straightConnector1">
              <a:avLst/>
            </a:prstGeom>
            <a:noFill/>
            <a:ln cap="flat" cmpd="sng" w="19050">
              <a:solidFill>
                <a:schemeClr val="dk2"/>
              </a:solidFill>
              <a:prstDash val="solid"/>
              <a:round/>
              <a:headEnd len="med" w="med" type="none"/>
              <a:tailEnd len="med" w="med" type="none"/>
            </a:ln>
          </p:spPr>
        </p:cxnSp>
        <p:cxnSp>
          <p:nvCxnSpPr>
            <p:cNvPr id="6147" name="Google Shape;6147;p60"/>
            <p:cNvCxnSpPr/>
            <p:nvPr/>
          </p:nvCxnSpPr>
          <p:spPr>
            <a:xfrm rot="-7384066">
              <a:off x="1419428" y="3907132"/>
              <a:ext cx="114913" cy="130055"/>
            </a:xfrm>
            <a:prstGeom prst="straightConnector1">
              <a:avLst/>
            </a:prstGeom>
            <a:noFill/>
            <a:ln cap="flat" cmpd="sng" w="19050">
              <a:solidFill>
                <a:schemeClr val="dk2"/>
              </a:solidFill>
              <a:prstDash val="solid"/>
              <a:round/>
              <a:headEnd len="med" w="med" type="none"/>
              <a:tailEnd len="med" w="med" type="none"/>
            </a:ln>
          </p:spPr>
        </p:cxnSp>
        <p:cxnSp>
          <p:nvCxnSpPr>
            <p:cNvPr id="6148" name="Google Shape;6148;p60"/>
            <p:cNvCxnSpPr/>
            <p:nvPr/>
          </p:nvCxnSpPr>
          <p:spPr>
            <a:xfrm rot="-1984066">
              <a:off x="1541853" y="3859207"/>
              <a:ext cx="114913" cy="130055"/>
            </a:xfrm>
            <a:prstGeom prst="straightConnector1">
              <a:avLst/>
            </a:prstGeom>
            <a:noFill/>
            <a:ln cap="flat" cmpd="sng" w="19050">
              <a:solidFill>
                <a:schemeClr val="dk2"/>
              </a:solidFill>
              <a:prstDash val="solid"/>
              <a:round/>
              <a:headEnd len="med" w="med" type="none"/>
              <a:tailEnd len="med" w="med" type="none"/>
            </a:ln>
          </p:spPr>
        </p:cxnSp>
      </p:grpSp>
      <p:sp>
        <p:nvSpPr>
          <p:cNvPr id="6149" name="Google Shape;6149;p60"/>
          <p:cNvSpPr txBox="1"/>
          <p:nvPr/>
        </p:nvSpPr>
        <p:spPr>
          <a:xfrm>
            <a:off x="5126850" y="3036075"/>
            <a:ext cx="492300" cy="171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100">
                <a:latin typeface="Consolas"/>
                <a:ea typeface="Consolas"/>
                <a:cs typeface="Consolas"/>
                <a:sym typeface="Consolas"/>
              </a:rPr>
              <a:t>SGD</a:t>
            </a:r>
            <a:endParaRPr sz="1100">
              <a:latin typeface="Consolas"/>
              <a:ea typeface="Consolas"/>
              <a:cs typeface="Consolas"/>
              <a:sym typeface="Consolas"/>
            </a:endParaRPr>
          </a:p>
        </p:txBody>
      </p:sp>
      <p:sp>
        <p:nvSpPr>
          <p:cNvPr id="6150" name="Google Shape;6150;p60"/>
          <p:cNvSpPr txBox="1"/>
          <p:nvPr/>
        </p:nvSpPr>
        <p:spPr>
          <a:xfrm>
            <a:off x="6275100" y="1558525"/>
            <a:ext cx="2307900" cy="4779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0" lIns="91425" spcFirstLastPara="1" rIns="91425" wrap="square" tIns="0">
            <a:noAutofit/>
          </a:bodyPr>
          <a:lstStyle/>
          <a:p>
            <a:pPr indent="0" lvl="0" marL="0" rtl="0" algn="ctr">
              <a:spcBef>
                <a:spcPts val="0"/>
              </a:spcBef>
              <a:spcAft>
                <a:spcPts val="0"/>
              </a:spcAft>
              <a:buNone/>
            </a:pPr>
            <a:r>
              <a:rPr lang="en">
                <a:latin typeface="Consolas"/>
                <a:ea typeface="Consolas"/>
                <a:cs typeface="Consolas"/>
                <a:sym typeface="Consolas"/>
              </a:rPr>
              <a:t>Batch vs. Mini-batch </a:t>
            </a:r>
            <a:br>
              <a:rPr lang="en">
                <a:latin typeface="Consolas"/>
                <a:ea typeface="Consolas"/>
                <a:cs typeface="Consolas"/>
                <a:sym typeface="Consolas"/>
              </a:rPr>
            </a:br>
            <a:r>
              <a:rPr lang="en">
                <a:latin typeface="Consolas"/>
                <a:ea typeface="Consolas"/>
                <a:cs typeface="Consolas"/>
                <a:sym typeface="Consolas"/>
              </a:rPr>
              <a:t>Gradient Descent</a:t>
            </a:r>
            <a:endParaRPr>
              <a:latin typeface="Consolas"/>
              <a:ea typeface="Consolas"/>
              <a:cs typeface="Consolas"/>
              <a:sym typeface="Consolas"/>
            </a:endParaRPr>
          </a:p>
        </p:txBody>
      </p:sp>
      <p:sp>
        <p:nvSpPr>
          <p:cNvPr id="6151" name="Google Shape;6151;p60"/>
          <p:cNvSpPr txBox="1"/>
          <p:nvPr/>
        </p:nvSpPr>
        <p:spPr>
          <a:xfrm>
            <a:off x="6518400" y="3566450"/>
            <a:ext cx="2307900" cy="6855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0" lIns="91425" spcFirstLastPara="1" rIns="91425" wrap="square" tIns="0">
            <a:noAutofit/>
          </a:bodyPr>
          <a:lstStyle/>
          <a:p>
            <a:pPr indent="0" lvl="0" marL="0" rtl="0" algn="ctr">
              <a:spcBef>
                <a:spcPts val="0"/>
              </a:spcBef>
              <a:spcAft>
                <a:spcPts val="0"/>
              </a:spcAft>
              <a:buNone/>
            </a:pPr>
            <a:r>
              <a:rPr lang="en">
                <a:latin typeface="Consolas"/>
                <a:ea typeface="Consolas"/>
                <a:cs typeface="Consolas"/>
                <a:sym typeface="Consolas"/>
              </a:rPr>
              <a:t>B</a:t>
            </a:r>
            <a:r>
              <a:rPr lang="en">
                <a:latin typeface="Consolas"/>
                <a:ea typeface="Consolas"/>
                <a:cs typeface="Consolas"/>
                <a:sym typeface="Consolas"/>
              </a:rPr>
              <a:t>atch </a:t>
            </a:r>
            <a:br>
              <a:rPr lang="en">
                <a:latin typeface="Consolas"/>
                <a:ea typeface="Consolas"/>
                <a:cs typeface="Consolas"/>
                <a:sym typeface="Consolas"/>
              </a:rPr>
            </a:br>
            <a:r>
              <a:rPr lang="en">
                <a:latin typeface="Consolas"/>
                <a:ea typeface="Consolas"/>
                <a:cs typeface="Consolas"/>
                <a:sym typeface="Consolas"/>
              </a:rPr>
              <a:t>Gradient Descent vs. SGD</a:t>
            </a:r>
            <a:endParaRPr>
              <a:latin typeface="Consolas"/>
              <a:ea typeface="Consolas"/>
              <a:cs typeface="Consolas"/>
              <a:sym typeface="Consolas"/>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55" name="Shape 6155"/>
        <p:cNvGrpSpPr/>
        <p:nvPr/>
      </p:nvGrpSpPr>
      <p:grpSpPr>
        <a:xfrm>
          <a:off x="0" y="0"/>
          <a:ext cx="0" cy="0"/>
          <a:chOff x="0" y="0"/>
          <a:chExt cx="0" cy="0"/>
        </a:xfrm>
      </p:grpSpPr>
      <p:grpSp>
        <p:nvGrpSpPr>
          <p:cNvPr id="6156" name="Google Shape;6156;p61"/>
          <p:cNvGrpSpPr/>
          <p:nvPr/>
        </p:nvGrpSpPr>
        <p:grpSpPr>
          <a:xfrm>
            <a:off x="1210975" y="1309278"/>
            <a:ext cx="6907150" cy="1733100"/>
            <a:chOff x="521000" y="285753"/>
            <a:chExt cx="6907150" cy="1733100"/>
          </a:xfrm>
        </p:grpSpPr>
        <p:grpSp>
          <p:nvGrpSpPr>
            <p:cNvPr id="6157" name="Google Shape;6157;p61"/>
            <p:cNvGrpSpPr/>
            <p:nvPr/>
          </p:nvGrpSpPr>
          <p:grpSpPr>
            <a:xfrm>
              <a:off x="521000" y="285753"/>
              <a:ext cx="6372277" cy="1733100"/>
              <a:chOff x="521000" y="285753"/>
              <a:chExt cx="6372277" cy="1733100"/>
            </a:xfrm>
          </p:grpSpPr>
          <p:sp>
            <p:nvSpPr>
              <p:cNvPr id="6158" name="Google Shape;6158;p61"/>
              <p:cNvSpPr/>
              <p:nvPr/>
            </p:nvSpPr>
            <p:spPr>
              <a:xfrm>
                <a:off x="1423252" y="285753"/>
                <a:ext cx="467400" cy="4752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6159" name="Google Shape;6159;p61"/>
              <p:cNvSpPr/>
              <p:nvPr/>
            </p:nvSpPr>
            <p:spPr>
              <a:xfrm>
                <a:off x="1423252" y="914703"/>
                <a:ext cx="467400" cy="4752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6160" name="Google Shape;6160;p61"/>
              <p:cNvSpPr/>
              <p:nvPr/>
            </p:nvSpPr>
            <p:spPr>
              <a:xfrm>
                <a:off x="1424602" y="1543653"/>
                <a:ext cx="467400" cy="4752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6161" name="Google Shape;6161;p61"/>
              <p:cNvSpPr/>
              <p:nvPr/>
            </p:nvSpPr>
            <p:spPr>
              <a:xfrm>
                <a:off x="2361571" y="285753"/>
                <a:ext cx="467400" cy="4752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6162" name="Google Shape;6162;p61"/>
              <p:cNvSpPr/>
              <p:nvPr/>
            </p:nvSpPr>
            <p:spPr>
              <a:xfrm>
                <a:off x="2361571" y="914703"/>
                <a:ext cx="467400" cy="4752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6163" name="Google Shape;6163;p61"/>
              <p:cNvSpPr/>
              <p:nvPr/>
            </p:nvSpPr>
            <p:spPr>
              <a:xfrm>
                <a:off x="2362921" y="1543653"/>
                <a:ext cx="467400" cy="4752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6164" name="Google Shape;6164;p61"/>
              <p:cNvSpPr/>
              <p:nvPr/>
            </p:nvSpPr>
            <p:spPr>
              <a:xfrm>
                <a:off x="4238208" y="285753"/>
                <a:ext cx="467400" cy="4752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6165" name="Google Shape;6165;p61"/>
              <p:cNvSpPr/>
              <p:nvPr/>
            </p:nvSpPr>
            <p:spPr>
              <a:xfrm>
                <a:off x="4238208" y="914703"/>
                <a:ext cx="467400" cy="4752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6166" name="Google Shape;6166;p61"/>
              <p:cNvSpPr/>
              <p:nvPr/>
            </p:nvSpPr>
            <p:spPr>
              <a:xfrm>
                <a:off x="4239558" y="1543653"/>
                <a:ext cx="467400" cy="4752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6167" name="Google Shape;6167;p61"/>
              <p:cNvSpPr/>
              <p:nvPr/>
            </p:nvSpPr>
            <p:spPr>
              <a:xfrm>
                <a:off x="5176527" y="285753"/>
                <a:ext cx="467400" cy="4752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6168" name="Google Shape;6168;p61"/>
              <p:cNvSpPr/>
              <p:nvPr/>
            </p:nvSpPr>
            <p:spPr>
              <a:xfrm>
                <a:off x="5176527" y="914703"/>
                <a:ext cx="467400" cy="4752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6169" name="Google Shape;6169;p61"/>
              <p:cNvSpPr/>
              <p:nvPr/>
            </p:nvSpPr>
            <p:spPr>
              <a:xfrm>
                <a:off x="5177877" y="1543653"/>
                <a:ext cx="467400" cy="4752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cxnSp>
            <p:nvCxnSpPr>
              <p:cNvPr id="6170" name="Google Shape;6170;p61"/>
              <p:cNvCxnSpPr>
                <a:stCxn id="6158" idx="6"/>
                <a:endCxn id="6161" idx="2"/>
              </p:cNvCxnSpPr>
              <p:nvPr/>
            </p:nvCxnSpPr>
            <p:spPr>
              <a:xfrm>
                <a:off x="1890652" y="523353"/>
                <a:ext cx="471000" cy="0"/>
              </a:xfrm>
              <a:prstGeom prst="straightConnector1">
                <a:avLst/>
              </a:prstGeom>
              <a:noFill/>
              <a:ln cap="flat" cmpd="sng" w="9525">
                <a:solidFill>
                  <a:schemeClr val="dk2"/>
                </a:solidFill>
                <a:prstDash val="solid"/>
                <a:round/>
                <a:headEnd len="med" w="med" type="none"/>
                <a:tailEnd len="med" w="med" type="triangle"/>
              </a:ln>
            </p:spPr>
          </p:cxnSp>
          <p:cxnSp>
            <p:nvCxnSpPr>
              <p:cNvPr id="6171" name="Google Shape;6171;p61"/>
              <p:cNvCxnSpPr>
                <a:stCxn id="6158" idx="6"/>
                <a:endCxn id="6162" idx="2"/>
              </p:cNvCxnSpPr>
              <p:nvPr/>
            </p:nvCxnSpPr>
            <p:spPr>
              <a:xfrm>
                <a:off x="1890652" y="523353"/>
                <a:ext cx="471000" cy="629100"/>
              </a:xfrm>
              <a:prstGeom prst="straightConnector1">
                <a:avLst/>
              </a:prstGeom>
              <a:noFill/>
              <a:ln cap="flat" cmpd="sng" w="9525">
                <a:solidFill>
                  <a:schemeClr val="dk2"/>
                </a:solidFill>
                <a:prstDash val="solid"/>
                <a:round/>
                <a:headEnd len="med" w="med" type="none"/>
                <a:tailEnd len="med" w="med" type="triangle"/>
              </a:ln>
            </p:spPr>
          </p:cxnSp>
          <p:cxnSp>
            <p:nvCxnSpPr>
              <p:cNvPr id="6172" name="Google Shape;6172;p61"/>
              <p:cNvCxnSpPr>
                <a:endCxn id="6163" idx="2"/>
              </p:cNvCxnSpPr>
              <p:nvPr/>
            </p:nvCxnSpPr>
            <p:spPr>
              <a:xfrm>
                <a:off x="1890721" y="523353"/>
                <a:ext cx="472200" cy="1257900"/>
              </a:xfrm>
              <a:prstGeom prst="straightConnector1">
                <a:avLst/>
              </a:prstGeom>
              <a:noFill/>
              <a:ln cap="flat" cmpd="sng" w="9525">
                <a:solidFill>
                  <a:schemeClr val="dk2"/>
                </a:solidFill>
                <a:prstDash val="solid"/>
                <a:round/>
                <a:headEnd len="med" w="med" type="none"/>
                <a:tailEnd len="med" w="med" type="triangle"/>
              </a:ln>
            </p:spPr>
          </p:cxnSp>
          <p:cxnSp>
            <p:nvCxnSpPr>
              <p:cNvPr id="6173" name="Google Shape;6173;p61"/>
              <p:cNvCxnSpPr>
                <a:stCxn id="6159" idx="6"/>
                <a:endCxn id="6161" idx="2"/>
              </p:cNvCxnSpPr>
              <p:nvPr/>
            </p:nvCxnSpPr>
            <p:spPr>
              <a:xfrm flipH="1" rot="10800000">
                <a:off x="1890652" y="523503"/>
                <a:ext cx="471000" cy="628800"/>
              </a:xfrm>
              <a:prstGeom prst="straightConnector1">
                <a:avLst/>
              </a:prstGeom>
              <a:noFill/>
              <a:ln cap="flat" cmpd="sng" w="9525">
                <a:solidFill>
                  <a:schemeClr val="dk2"/>
                </a:solidFill>
                <a:prstDash val="solid"/>
                <a:round/>
                <a:headEnd len="med" w="med" type="none"/>
                <a:tailEnd len="med" w="med" type="triangle"/>
              </a:ln>
            </p:spPr>
          </p:cxnSp>
          <p:cxnSp>
            <p:nvCxnSpPr>
              <p:cNvPr id="6174" name="Google Shape;6174;p61"/>
              <p:cNvCxnSpPr>
                <a:stCxn id="6159" idx="6"/>
                <a:endCxn id="6162" idx="2"/>
              </p:cNvCxnSpPr>
              <p:nvPr/>
            </p:nvCxnSpPr>
            <p:spPr>
              <a:xfrm>
                <a:off x="1890652" y="1152303"/>
                <a:ext cx="471000" cy="0"/>
              </a:xfrm>
              <a:prstGeom prst="straightConnector1">
                <a:avLst/>
              </a:prstGeom>
              <a:noFill/>
              <a:ln cap="flat" cmpd="sng" w="9525">
                <a:solidFill>
                  <a:schemeClr val="dk2"/>
                </a:solidFill>
                <a:prstDash val="solid"/>
                <a:round/>
                <a:headEnd len="med" w="med" type="none"/>
                <a:tailEnd len="med" w="med" type="triangle"/>
              </a:ln>
            </p:spPr>
          </p:cxnSp>
          <p:cxnSp>
            <p:nvCxnSpPr>
              <p:cNvPr id="6175" name="Google Shape;6175;p61"/>
              <p:cNvCxnSpPr>
                <a:stCxn id="6159" idx="6"/>
                <a:endCxn id="6163" idx="2"/>
              </p:cNvCxnSpPr>
              <p:nvPr/>
            </p:nvCxnSpPr>
            <p:spPr>
              <a:xfrm>
                <a:off x="1890652" y="1152303"/>
                <a:ext cx="472200" cy="629100"/>
              </a:xfrm>
              <a:prstGeom prst="straightConnector1">
                <a:avLst/>
              </a:prstGeom>
              <a:noFill/>
              <a:ln cap="flat" cmpd="sng" w="9525">
                <a:solidFill>
                  <a:schemeClr val="dk2"/>
                </a:solidFill>
                <a:prstDash val="solid"/>
                <a:round/>
                <a:headEnd len="med" w="med" type="none"/>
                <a:tailEnd len="med" w="med" type="triangle"/>
              </a:ln>
            </p:spPr>
          </p:cxnSp>
          <p:cxnSp>
            <p:nvCxnSpPr>
              <p:cNvPr id="6176" name="Google Shape;6176;p61"/>
              <p:cNvCxnSpPr>
                <a:stCxn id="6160" idx="6"/>
                <a:endCxn id="6161" idx="2"/>
              </p:cNvCxnSpPr>
              <p:nvPr/>
            </p:nvCxnSpPr>
            <p:spPr>
              <a:xfrm flipH="1" rot="10800000">
                <a:off x="1892002" y="523353"/>
                <a:ext cx="469500" cy="1257900"/>
              </a:xfrm>
              <a:prstGeom prst="straightConnector1">
                <a:avLst/>
              </a:prstGeom>
              <a:noFill/>
              <a:ln cap="flat" cmpd="sng" w="9525">
                <a:solidFill>
                  <a:schemeClr val="dk2"/>
                </a:solidFill>
                <a:prstDash val="solid"/>
                <a:round/>
                <a:headEnd len="med" w="med" type="none"/>
                <a:tailEnd len="med" w="med" type="triangle"/>
              </a:ln>
            </p:spPr>
          </p:cxnSp>
          <p:cxnSp>
            <p:nvCxnSpPr>
              <p:cNvPr id="6177" name="Google Shape;6177;p61"/>
              <p:cNvCxnSpPr>
                <a:stCxn id="6160" idx="6"/>
                <a:endCxn id="6162" idx="2"/>
              </p:cNvCxnSpPr>
              <p:nvPr/>
            </p:nvCxnSpPr>
            <p:spPr>
              <a:xfrm flipH="1" rot="10800000">
                <a:off x="1892002" y="1152153"/>
                <a:ext cx="469500" cy="629100"/>
              </a:xfrm>
              <a:prstGeom prst="straightConnector1">
                <a:avLst/>
              </a:prstGeom>
              <a:noFill/>
              <a:ln cap="flat" cmpd="sng" w="9525">
                <a:solidFill>
                  <a:schemeClr val="dk2"/>
                </a:solidFill>
                <a:prstDash val="solid"/>
                <a:round/>
                <a:headEnd len="med" w="med" type="none"/>
                <a:tailEnd len="med" w="med" type="triangle"/>
              </a:ln>
            </p:spPr>
          </p:cxnSp>
          <p:cxnSp>
            <p:nvCxnSpPr>
              <p:cNvPr id="6178" name="Google Shape;6178;p61"/>
              <p:cNvCxnSpPr>
                <a:stCxn id="6160" idx="6"/>
                <a:endCxn id="6163" idx="2"/>
              </p:cNvCxnSpPr>
              <p:nvPr/>
            </p:nvCxnSpPr>
            <p:spPr>
              <a:xfrm>
                <a:off x="1892002" y="1781253"/>
                <a:ext cx="471000" cy="0"/>
              </a:xfrm>
              <a:prstGeom prst="straightConnector1">
                <a:avLst/>
              </a:prstGeom>
              <a:noFill/>
              <a:ln cap="flat" cmpd="sng" w="9525">
                <a:solidFill>
                  <a:schemeClr val="dk2"/>
                </a:solidFill>
                <a:prstDash val="solid"/>
                <a:round/>
                <a:headEnd len="med" w="med" type="none"/>
                <a:tailEnd len="med" w="med" type="triangle"/>
              </a:ln>
            </p:spPr>
          </p:cxnSp>
          <p:cxnSp>
            <p:nvCxnSpPr>
              <p:cNvPr id="6179" name="Google Shape;6179;p61"/>
              <p:cNvCxnSpPr/>
              <p:nvPr/>
            </p:nvCxnSpPr>
            <p:spPr>
              <a:xfrm>
                <a:off x="2829602" y="523278"/>
                <a:ext cx="471000" cy="0"/>
              </a:xfrm>
              <a:prstGeom prst="straightConnector1">
                <a:avLst/>
              </a:prstGeom>
              <a:noFill/>
              <a:ln cap="flat" cmpd="sng" w="9525">
                <a:solidFill>
                  <a:schemeClr val="dk2"/>
                </a:solidFill>
                <a:prstDash val="lgDash"/>
                <a:round/>
                <a:headEnd len="med" w="med" type="none"/>
                <a:tailEnd len="med" w="med" type="none"/>
              </a:ln>
            </p:spPr>
          </p:cxnSp>
          <p:cxnSp>
            <p:nvCxnSpPr>
              <p:cNvPr id="6180" name="Google Shape;6180;p61"/>
              <p:cNvCxnSpPr/>
              <p:nvPr/>
            </p:nvCxnSpPr>
            <p:spPr>
              <a:xfrm>
                <a:off x="2829602" y="523278"/>
                <a:ext cx="471000" cy="628800"/>
              </a:xfrm>
              <a:prstGeom prst="straightConnector1">
                <a:avLst/>
              </a:prstGeom>
              <a:noFill/>
              <a:ln cap="flat" cmpd="sng" w="9525">
                <a:solidFill>
                  <a:schemeClr val="dk2"/>
                </a:solidFill>
                <a:prstDash val="lgDash"/>
                <a:round/>
                <a:headEnd len="med" w="med" type="none"/>
                <a:tailEnd len="med" w="med" type="none"/>
              </a:ln>
            </p:spPr>
          </p:cxnSp>
          <p:cxnSp>
            <p:nvCxnSpPr>
              <p:cNvPr id="6181" name="Google Shape;6181;p61"/>
              <p:cNvCxnSpPr/>
              <p:nvPr/>
            </p:nvCxnSpPr>
            <p:spPr>
              <a:xfrm>
                <a:off x="2829671" y="523278"/>
                <a:ext cx="472200" cy="1257900"/>
              </a:xfrm>
              <a:prstGeom prst="straightConnector1">
                <a:avLst/>
              </a:prstGeom>
              <a:noFill/>
              <a:ln cap="flat" cmpd="sng" w="9525">
                <a:solidFill>
                  <a:schemeClr val="dk2"/>
                </a:solidFill>
                <a:prstDash val="lgDash"/>
                <a:round/>
                <a:headEnd len="med" w="med" type="none"/>
                <a:tailEnd len="med" w="med" type="none"/>
              </a:ln>
            </p:spPr>
          </p:cxnSp>
          <p:cxnSp>
            <p:nvCxnSpPr>
              <p:cNvPr id="6182" name="Google Shape;6182;p61"/>
              <p:cNvCxnSpPr/>
              <p:nvPr/>
            </p:nvCxnSpPr>
            <p:spPr>
              <a:xfrm flipH="1" rot="10800000">
                <a:off x="2829602" y="523428"/>
                <a:ext cx="471000" cy="628800"/>
              </a:xfrm>
              <a:prstGeom prst="straightConnector1">
                <a:avLst/>
              </a:prstGeom>
              <a:noFill/>
              <a:ln cap="flat" cmpd="sng" w="9525">
                <a:solidFill>
                  <a:schemeClr val="dk2"/>
                </a:solidFill>
                <a:prstDash val="lgDash"/>
                <a:round/>
                <a:headEnd len="med" w="med" type="none"/>
                <a:tailEnd len="med" w="med" type="none"/>
              </a:ln>
            </p:spPr>
          </p:cxnSp>
          <p:cxnSp>
            <p:nvCxnSpPr>
              <p:cNvPr id="6183" name="Google Shape;6183;p61"/>
              <p:cNvCxnSpPr/>
              <p:nvPr/>
            </p:nvCxnSpPr>
            <p:spPr>
              <a:xfrm>
                <a:off x="2829602" y="1152228"/>
                <a:ext cx="471000" cy="0"/>
              </a:xfrm>
              <a:prstGeom prst="straightConnector1">
                <a:avLst/>
              </a:prstGeom>
              <a:noFill/>
              <a:ln cap="flat" cmpd="sng" w="9525">
                <a:solidFill>
                  <a:schemeClr val="dk2"/>
                </a:solidFill>
                <a:prstDash val="lgDash"/>
                <a:round/>
                <a:headEnd len="med" w="med" type="none"/>
                <a:tailEnd len="med" w="med" type="none"/>
              </a:ln>
            </p:spPr>
          </p:cxnSp>
          <p:cxnSp>
            <p:nvCxnSpPr>
              <p:cNvPr id="6184" name="Google Shape;6184;p61"/>
              <p:cNvCxnSpPr/>
              <p:nvPr/>
            </p:nvCxnSpPr>
            <p:spPr>
              <a:xfrm>
                <a:off x="2829602" y="1152228"/>
                <a:ext cx="472200" cy="629100"/>
              </a:xfrm>
              <a:prstGeom prst="straightConnector1">
                <a:avLst/>
              </a:prstGeom>
              <a:noFill/>
              <a:ln cap="flat" cmpd="sng" w="9525">
                <a:solidFill>
                  <a:schemeClr val="dk2"/>
                </a:solidFill>
                <a:prstDash val="lgDash"/>
                <a:round/>
                <a:headEnd len="med" w="med" type="none"/>
                <a:tailEnd len="med" w="med" type="none"/>
              </a:ln>
            </p:spPr>
          </p:cxnSp>
          <p:cxnSp>
            <p:nvCxnSpPr>
              <p:cNvPr id="6185" name="Google Shape;6185;p61"/>
              <p:cNvCxnSpPr/>
              <p:nvPr/>
            </p:nvCxnSpPr>
            <p:spPr>
              <a:xfrm flipH="1" rot="10800000">
                <a:off x="2830952" y="523278"/>
                <a:ext cx="469500" cy="1257900"/>
              </a:xfrm>
              <a:prstGeom prst="straightConnector1">
                <a:avLst/>
              </a:prstGeom>
              <a:noFill/>
              <a:ln cap="flat" cmpd="sng" w="9525">
                <a:solidFill>
                  <a:schemeClr val="dk2"/>
                </a:solidFill>
                <a:prstDash val="lgDash"/>
                <a:round/>
                <a:headEnd len="med" w="med" type="none"/>
                <a:tailEnd len="med" w="med" type="none"/>
              </a:ln>
            </p:spPr>
          </p:cxnSp>
          <p:cxnSp>
            <p:nvCxnSpPr>
              <p:cNvPr id="6186" name="Google Shape;6186;p61"/>
              <p:cNvCxnSpPr/>
              <p:nvPr/>
            </p:nvCxnSpPr>
            <p:spPr>
              <a:xfrm flipH="1" rot="10800000">
                <a:off x="2830952" y="1152078"/>
                <a:ext cx="469500" cy="629100"/>
              </a:xfrm>
              <a:prstGeom prst="straightConnector1">
                <a:avLst/>
              </a:prstGeom>
              <a:noFill/>
              <a:ln cap="flat" cmpd="sng" w="9525">
                <a:solidFill>
                  <a:schemeClr val="dk2"/>
                </a:solidFill>
                <a:prstDash val="lgDash"/>
                <a:round/>
                <a:headEnd len="med" w="med" type="none"/>
                <a:tailEnd len="med" w="med" type="none"/>
              </a:ln>
            </p:spPr>
          </p:cxnSp>
          <p:cxnSp>
            <p:nvCxnSpPr>
              <p:cNvPr id="6187" name="Google Shape;6187;p61"/>
              <p:cNvCxnSpPr/>
              <p:nvPr/>
            </p:nvCxnSpPr>
            <p:spPr>
              <a:xfrm>
                <a:off x="2830952" y="1781178"/>
                <a:ext cx="471000" cy="0"/>
              </a:xfrm>
              <a:prstGeom prst="straightConnector1">
                <a:avLst/>
              </a:prstGeom>
              <a:noFill/>
              <a:ln cap="flat" cmpd="sng" w="9525">
                <a:solidFill>
                  <a:schemeClr val="dk2"/>
                </a:solidFill>
                <a:prstDash val="lgDash"/>
                <a:round/>
                <a:headEnd len="med" w="med" type="none"/>
                <a:tailEnd len="med" w="med" type="none"/>
              </a:ln>
            </p:spPr>
          </p:cxnSp>
          <p:cxnSp>
            <p:nvCxnSpPr>
              <p:cNvPr id="6188" name="Google Shape;6188;p61"/>
              <p:cNvCxnSpPr/>
              <p:nvPr/>
            </p:nvCxnSpPr>
            <p:spPr>
              <a:xfrm>
                <a:off x="3767927" y="523278"/>
                <a:ext cx="471000" cy="0"/>
              </a:xfrm>
              <a:prstGeom prst="straightConnector1">
                <a:avLst/>
              </a:prstGeom>
              <a:noFill/>
              <a:ln cap="flat" cmpd="sng" w="9525">
                <a:solidFill>
                  <a:schemeClr val="dk2"/>
                </a:solidFill>
                <a:prstDash val="lgDash"/>
                <a:round/>
                <a:headEnd len="med" w="med" type="none"/>
                <a:tailEnd len="med" w="med" type="none"/>
              </a:ln>
            </p:spPr>
          </p:cxnSp>
          <p:cxnSp>
            <p:nvCxnSpPr>
              <p:cNvPr id="6189" name="Google Shape;6189;p61"/>
              <p:cNvCxnSpPr/>
              <p:nvPr/>
            </p:nvCxnSpPr>
            <p:spPr>
              <a:xfrm>
                <a:off x="3767927" y="523278"/>
                <a:ext cx="471000" cy="628800"/>
              </a:xfrm>
              <a:prstGeom prst="straightConnector1">
                <a:avLst/>
              </a:prstGeom>
              <a:noFill/>
              <a:ln cap="flat" cmpd="sng" w="9525">
                <a:solidFill>
                  <a:schemeClr val="dk2"/>
                </a:solidFill>
                <a:prstDash val="lgDash"/>
                <a:round/>
                <a:headEnd len="med" w="med" type="none"/>
                <a:tailEnd len="med" w="med" type="none"/>
              </a:ln>
            </p:spPr>
          </p:cxnSp>
          <p:cxnSp>
            <p:nvCxnSpPr>
              <p:cNvPr id="6190" name="Google Shape;6190;p61"/>
              <p:cNvCxnSpPr/>
              <p:nvPr/>
            </p:nvCxnSpPr>
            <p:spPr>
              <a:xfrm>
                <a:off x="3767996" y="523278"/>
                <a:ext cx="472200" cy="1257900"/>
              </a:xfrm>
              <a:prstGeom prst="straightConnector1">
                <a:avLst/>
              </a:prstGeom>
              <a:noFill/>
              <a:ln cap="flat" cmpd="sng" w="9525">
                <a:solidFill>
                  <a:schemeClr val="dk2"/>
                </a:solidFill>
                <a:prstDash val="lgDash"/>
                <a:round/>
                <a:headEnd len="med" w="med" type="none"/>
                <a:tailEnd len="med" w="med" type="none"/>
              </a:ln>
            </p:spPr>
          </p:cxnSp>
          <p:cxnSp>
            <p:nvCxnSpPr>
              <p:cNvPr id="6191" name="Google Shape;6191;p61"/>
              <p:cNvCxnSpPr/>
              <p:nvPr/>
            </p:nvCxnSpPr>
            <p:spPr>
              <a:xfrm flipH="1" rot="10800000">
                <a:off x="3767927" y="523428"/>
                <a:ext cx="471000" cy="628800"/>
              </a:xfrm>
              <a:prstGeom prst="straightConnector1">
                <a:avLst/>
              </a:prstGeom>
              <a:noFill/>
              <a:ln cap="flat" cmpd="sng" w="9525">
                <a:solidFill>
                  <a:schemeClr val="dk2"/>
                </a:solidFill>
                <a:prstDash val="lgDash"/>
                <a:round/>
                <a:headEnd len="med" w="med" type="none"/>
                <a:tailEnd len="med" w="med" type="none"/>
              </a:ln>
            </p:spPr>
          </p:cxnSp>
          <p:cxnSp>
            <p:nvCxnSpPr>
              <p:cNvPr id="6192" name="Google Shape;6192;p61"/>
              <p:cNvCxnSpPr/>
              <p:nvPr/>
            </p:nvCxnSpPr>
            <p:spPr>
              <a:xfrm>
                <a:off x="3767927" y="1152228"/>
                <a:ext cx="471000" cy="0"/>
              </a:xfrm>
              <a:prstGeom prst="straightConnector1">
                <a:avLst/>
              </a:prstGeom>
              <a:noFill/>
              <a:ln cap="flat" cmpd="sng" w="9525">
                <a:solidFill>
                  <a:schemeClr val="dk2"/>
                </a:solidFill>
                <a:prstDash val="lgDash"/>
                <a:round/>
                <a:headEnd len="med" w="med" type="none"/>
                <a:tailEnd len="med" w="med" type="none"/>
              </a:ln>
            </p:spPr>
          </p:cxnSp>
          <p:cxnSp>
            <p:nvCxnSpPr>
              <p:cNvPr id="6193" name="Google Shape;6193;p61"/>
              <p:cNvCxnSpPr/>
              <p:nvPr/>
            </p:nvCxnSpPr>
            <p:spPr>
              <a:xfrm>
                <a:off x="3767927" y="1152228"/>
                <a:ext cx="472200" cy="629100"/>
              </a:xfrm>
              <a:prstGeom prst="straightConnector1">
                <a:avLst/>
              </a:prstGeom>
              <a:noFill/>
              <a:ln cap="flat" cmpd="sng" w="9525">
                <a:solidFill>
                  <a:schemeClr val="dk2"/>
                </a:solidFill>
                <a:prstDash val="lgDash"/>
                <a:round/>
                <a:headEnd len="med" w="med" type="none"/>
                <a:tailEnd len="med" w="med" type="none"/>
              </a:ln>
            </p:spPr>
          </p:cxnSp>
          <p:cxnSp>
            <p:nvCxnSpPr>
              <p:cNvPr id="6194" name="Google Shape;6194;p61"/>
              <p:cNvCxnSpPr/>
              <p:nvPr/>
            </p:nvCxnSpPr>
            <p:spPr>
              <a:xfrm flipH="1" rot="10800000">
                <a:off x="3769277" y="523278"/>
                <a:ext cx="469500" cy="1257900"/>
              </a:xfrm>
              <a:prstGeom prst="straightConnector1">
                <a:avLst/>
              </a:prstGeom>
              <a:noFill/>
              <a:ln cap="flat" cmpd="sng" w="9525">
                <a:solidFill>
                  <a:schemeClr val="dk2"/>
                </a:solidFill>
                <a:prstDash val="lgDash"/>
                <a:round/>
                <a:headEnd len="med" w="med" type="none"/>
                <a:tailEnd len="med" w="med" type="none"/>
              </a:ln>
            </p:spPr>
          </p:cxnSp>
          <p:cxnSp>
            <p:nvCxnSpPr>
              <p:cNvPr id="6195" name="Google Shape;6195;p61"/>
              <p:cNvCxnSpPr/>
              <p:nvPr/>
            </p:nvCxnSpPr>
            <p:spPr>
              <a:xfrm flipH="1" rot="10800000">
                <a:off x="3769277" y="1152078"/>
                <a:ext cx="469500" cy="629100"/>
              </a:xfrm>
              <a:prstGeom prst="straightConnector1">
                <a:avLst/>
              </a:prstGeom>
              <a:noFill/>
              <a:ln cap="flat" cmpd="sng" w="9525">
                <a:solidFill>
                  <a:schemeClr val="dk2"/>
                </a:solidFill>
                <a:prstDash val="lgDash"/>
                <a:round/>
                <a:headEnd len="med" w="med" type="none"/>
                <a:tailEnd len="med" w="med" type="none"/>
              </a:ln>
            </p:spPr>
          </p:cxnSp>
          <p:cxnSp>
            <p:nvCxnSpPr>
              <p:cNvPr id="6196" name="Google Shape;6196;p61"/>
              <p:cNvCxnSpPr/>
              <p:nvPr/>
            </p:nvCxnSpPr>
            <p:spPr>
              <a:xfrm>
                <a:off x="3769277" y="1781178"/>
                <a:ext cx="471000" cy="0"/>
              </a:xfrm>
              <a:prstGeom prst="straightConnector1">
                <a:avLst/>
              </a:prstGeom>
              <a:noFill/>
              <a:ln cap="flat" cmpd="sng" w="9525">
                <a:solidFill>
                  <a:schemeClr val="dk2"/>
                </a:solidFill>
                <a:prstDash val="lgDash"/>
                <a:round/>
                <a:headEnd len="med" w="med" type="none"/>
                <a:tailEnd len="med" w="med" type="none"/>
              </a:ln>
            </p:spPr>
          </p:cxnSp>
          <p:cxnSp>
            <p:nvCxnSpPr>
              <p:cNvPr id="6197" name="Google Shape;6197;p61"/>
              <p:cNvCxnSpPr/>
              <p:nvPr/>
            </p:nvCxnSpPr>
            <p:spPr>
              <a:xfrm>
                <a:off x="4706327" y="523203"/>
                <a:ext cx="471000" cy="0"/>
              </a:xfrm>
              <a:prstGeom prst="straightConnector1">
                <a:avLst/>
              </a:prstGeom>
              <a:noFill/>
              <a:ln cap="flat" cmpd="sng" w="9525">
                <a:solidFill>
                  <a:schemeClr val="dk2"/>
                </a:solidFill>
                <a:prstDash val="solid"/>
                <a:round/>
                <a:headEnd len="med" w="med" type="none"/>
                <a:tailEnd len="med" w="med" type="triangle"/>
              </a:ln>
            </p:spPr>
          </p:cxnSp>
          <p:cxnSp>
            <p:nvCxnSpPr>
              <p:cNvPr id="6198" name="Google Shape;6198;p61"/>
              <p:cNvCxnSpPr/>
              <p:nvPr/>
            </p:nvCxnSpPr>
            <p:spPr>
              <a:xfrm>
                <a:off x="4706327" y="523203"/>
                <a:ext cx="471000" cy="628800"/>
              </a:xfrm>
              <a:prstGeom prst="straightConnector1">
                <a:avLst/>
              </a:prstGeom>
              <a:noFill/>
              <a:ln cap="flat" cmpd="sng" w="9525">
                <a:solidFill>
                  <a:schemeClr val="dk2"/>
                </a:solidFill>
                <a:prstDash val="solid"/>
                <a:round/>
                <a:headEnd len="med" w="med" type="none"/>
                <a:tailEnd len="med" w="med" type="triangle"/>
              </a:ln>
            </p:spPr>
          </p:cxnSp>
          <p:cxnSp>
            <p:nvCxnSpPr>
              <p:cNvPr id="6199" name="Google Shape;6199;p61"/>
              <p:cNvCxnSpPr/>
              <p:nvPr/>
            </p:nvCxnSpPr>
            <p:spPr>
              <a:xfrm>
                <a:off x="4706396" y="523203"/>
                <a:ext cx="472200" cy="1257900"/>
              </a:xfrm>
              <a:prstGeom prst="straightConnector1">
                <a:avLst/>
              </a:prstGeom>
              <a:noFill/>
              <a:ln cap="flat" cmpd="sng" w="9525">
                <a:solidFill>
                  <a:schemeClr val="dk2"/>
                </a:solidFill>
                <a:prstDash val="solid"/>
                <a:round/>
                <a:headEnd len="med" w="med" type="none"/>
                <a:tailEnd len="med" w="med" type="triangle"/>
              </a:ln>
            </p:spPr>
          </p:cxnSp>
          <p:cxnSp>
            <p:nvCxnSpPr>
              <p:cNvPr id="6200" name="Google Shape;6200;p61"/>
              <p:cNvCxnSpPr/>
              <p:nvPr/>
            </p:nvCxnSpPr>
            <p:spPr>
              <a:xfrm flipH="1" rot="10800000">
                <a:off x="4706327" y="523353"/>
                <a:ext cx="471000" cy="628800"/>
              </a:xfrm>
              <a:prstGeom prst="straightConnector1">
                <a:avLst/>
              </a:prstGeom>
              <a:noFill/>
              <a:ln cap="flat" cmpd="sng" w="9525">
                <a:solidFill>
                  <a:schemeClr val="dk2"/>
                </a:solidFill>
                <a:prstDash val="solid"/>
                <a:round/>
                <a:headEnd len="med" w="med" type="none"/>
                <a:tailEnd len="med" w="med" type="triangle"/>
              </a:ln>
            </p:spPr>
          </p:cxnSp>
          <p:cxnSp>
            <p:nvCxnSpPr>
              <p:cNvPr id="6201" name="Google Shape;6201;p61"/>
              <p:cNvCxnSpPr/>
              <p:nvPr/>
            </p:nvCxnSpPr>
            <p:spPr>
              <a:xfrm>
                <a:off x="4706327" y="1152153"/>
                <a:ext cx="471000" cy="0"/>
              </a:xfrm>
              <a:prstGeom prst="straightConnector1">
                <a:avLst/>
              </a:prstGeom>
              <a:noFill/>
              <a:ln cap="flat" cmpd="sng" w="9525">
                <a:solidFill>
                  <a:schemeClr val="dk2"/>
                </a:solidFill>
                <a:prstDash val="solid"/>
                <a:round/>
                <a:headEnd len="med" w="med" type="none"/>
                <a:tailEnd len="med" w="med" type="triangle"/>
              </a:ln>
            </p:spPr>
          </p:cxnSp>
          <p:cxnSp>
            <p:nvCxnSpPr>
              <p:cNvPr id="6202" name="Google Shape;6202;p61"/>
              <p:cNvCxnSpPr/>
              <p:nvPr/>
            </p:nvCxnSpPr>
            <p:spPr>
              <a:xfrm>
                <a:off x="4706327" y="1152153"/>
                <a:ext cx="472200" cy="629100"/>
              </a:xfrm>
              <a:prstGeom prst="straightConnector1">
                <a:avLst/>
              </a:prstGeom>
              <a:noFill/>
              <a:ln cap="flat" cmpd="sng" w="9525">
                <a:solidFill>
                  <a:schemeClr val="dk2"/>
                </a:solidFill>
                <a:prstDash val="solid"/>
                <a:round/>
                <a:headEnd len="med" w="med" type="none"/>
                <a:tailEnd len="med" w="med" type="triangle"/>
              </a:ln>
            </p:spPr>
          </p:cxnSp>
          <p:cxnSp>
            <p:nvCxnSpPr>
              <p:cNvPr id="6203" name="Google Shape;6203;p61"/>
              <p:cNvCxnSpPr/>
              <p:nvPr/>
            </p:nvCxnSpPr>
            <p:spPr>
              <a:xfrm flipH="1" rot="10800000">
                <a:off x="4707677" y="523203"/>
                <a:ext cx="469500" cy="1257900"/>
              </a:xfrm>
              <a:prstGeom prst="straightConnector1">
                <a:avLst/>
              </a:prstGeom>
              <a:noFill/>
              <a:ln cap="flat" cmpd="sng" w="9525">
                <a:solidFill>
                  <a:schemeClr val="dk2"/>
                </a:solidFill>
                <a:prstDash val="solid"/>
                <a:round/>
                <a:headEnd len="med" w="med" type="none"/>
                <a:tailEnd len="med" w="med" type="triangle"/>
              </a:ln>
            </p:spPr>
          </p:cxnSp>
          <p:cxnSp>
            <p:nvCxnSpPr>
              <p:cNvPr id="6204" name="Google Shape;6204;p61"/>
              <p:cNvCxnSpPr/>
              <p:nvPr/>
            </p:nvCxnSpPr>
            <p:spPr>
              <a:xfrm flipH="1" rot="10800000">
                <a:off x="4707677" y="1152003"/>
                <a:ext cx="469500" cy="629100"/>
              </a:xfrm>
              <a:prstGeom prst="straightConnector1">
                <a:avLst/>
              </a:prstGeom>
              <a:noFill/>
              <a:ln cap="flat" cmpd="sng" w="9525">
                <a:solidFill>
                  <a:schemeClr val="dk2"/>
                </a:solidFill>
                <a:prstDash val="solid"/>
                <a:round/>
                <a:headEnd len="med" w="med" type="none"/>
                <a:tailEnd len="med" w="med" type="triangle"/>
              </a:ln>
            </p:spPr>
          </p:cxnSp>
          <p:cxnSp>
            <p:nvCxnSpPr>
              <p:cNvPr id="6205" name="Google Shape;6205;p61"/>
              <p:cNvCxnSpPr/>
              <p:nvPr/>
            </p:nvCxnSpPr>
            <p:spPr>
              <a:xfrm>
                <a:off x="4707677" y="1781103"/>
                <a:ext cx="471000" cy="0"/>
              </a:xfrm>
              <a:prstGeom prst="straightConnector1">
                <a:avLst/>
              </a:prstGeom>
              <a:noFill/>
              <a:ln cap="flat" cmpd="sng" w="9525">
                <a:solidFill>
                  <a:schemeClr val="dk2"/>
                </a:solidFill>
                <a:prstDash val="solid"/>
                <a:round/>
                <a:headEnd len="med" w="med" type="none"/>
                <a:tailEnd len="med" w="med" type="triangle"/>
              </a:ln>
            </p:spPr>
          </p:cxnSp>
          <p:cxnSp>
            <p:nvCxnSpPr>
              <p:cNvPr id="6206" name="Google Shape;6206;p61"/>
              <p:cNvCxnSpPr/>
              <p:nvPr/>
            </p:nvCxnSpPr>
            <p:spPr>
              <a:xfrm>
                <a:off x="950827" y="523278"/>
                <a:ext cx="471000" cy="0"/>
              </a:xfrm>
              <a:prstGeom prst="straightConnector1">
                <a:avLst/>
              </a:prstGeom>
              <a:noFill/>
              <a:ln cap="flat" cmpd="sng" w="9525">
                <a:solidFill>
                  <a:schemeClr val="dk2"/>
                </a:solidFill>
                <a:prstDash val="solid"/>
                <a:round/>
                <a:headEnd len="med" w="med" type="none"/>
                <a:tailEnd len="med" w="med" type="triangle"/>
              </a:ln>
            </p:spPr>
          </p:cxnSp>
          <p:cxnSp>
            <p:nvCxnSpPr>
              <p:cNvPr id="6207" name="Google Shape;6207;p61"/>
              <p:cNvCxnSpPr/>
              <p:nvPr/>
            </p:nvCxnSpPr>
            <p:spPr>
              <a:xfrm>
                <a:off x="950827" y="523278"/>
                <a:ext cx="471000" cy="628800"/>
              </a:xfrm>
              <a:prstGeom prst="straightConnector1">
                <a:avLst/>
              </a:prstGeom>
              <a:noFill/>
              <a:ln cap="flat" cmpd="sng" w="9525">
                <a:solidFill>
                  <a:schemeClr val="dk2"/>
                </a:solidFill>
                <a:prstDash val="solid"/>
                <a:round/>
                <a:headEnd len="med" w="med" type="none"/>
                <a:tailEnd len="med" w="med" type="triangle"/>
              </a:ln>
            </p:spPr>
          </p:cxnSp>
          <p:cxnSp>
            <p:nvCxnSpPr>
              <p:cNvPr id="6208" name="Google Shape;6208;p61"/>
              <p:cNvCxnSpPr/>
              <p:nvPr/>
            </p:nvCxnSpPr>
            <p:spPr>
              <a:xfrm>
                <a:off x="950896" y="523278"/>
                <a:ext cx="472200" cy="1257900"/>
              </a:xfrm>
              <a:prstGeom prst="straightConnector1">
                <a:avLst/>
              </a:prstGeom>
              <a:noFill/>
              <a:ln cap="flat" cmpd="sng" w="9525">
                <a:solidFill>
                  <a:schemeClr val="dk2"/>
                </a:solidFill>
                <a:prstDash val="solid"/>
                <a:round/>
                <a:headEnd len="med" w="med" type="none"/>
                <a:tailEnd len="med" w="med" type="triangle"/>
              </a:ln>
            </p:spPr>
          </p:cxnSp>
          <p:cxnSp>
            <p:nvCxnSpPr>
              <p:cNvPr id="6209" name="Google Shape;6209;p61"/>
              <p:cNvCxnSpPr/>
              <p:nvPr/>
            </p:nvCxnSpPr>
            <p:spPr>
              <a:xfrm flipH="1" rot="10800000">
                <a:off x="950827" y="523428"/>
                <a:ext cx="471000" cy="628800"/>
              </a:xfrm>
              <a:prstGeom prst="straightConnector1">
                <a:avLst/>
              </a:prstGeom>
              <a:noFill/>
              <a:ln cap="flat" cmpd="sng" w="9525">
                <a:solidFill>
                  <a:schemeClr val="dk2"/>
                </a:solidFill>
                <a:prstDash val="solid"/>
                <a:round/>
                <a:headEnd len="med" w="med" type="none"/>
                <a:tailEnd len="med" w="med" type="triangle"/>
              </a:ln>
            </p:spPr>
          </p:cxnSp>
          <p:cxnSp>
            <p:nvCxnSpPr>
              <p:cNvPr id="6210" name="Google Shape;6210;p61"/>
              <p:cNvCxnSpPr/>
              <p:nvPr/>
            </p:nvCxnSpPr>
            <p:spPr>
              <a:xfrm>
                <a:off x="950827" y="1152228"/>
                <a:ext cx="471000" cy="0"/>
              </a:xfrm>
              <a:prstGeom prst="straightConnector1">
                <a:avLst/>
              </a:prstGeom>
              <a:noFill/>
              <a:ln cap="flat" cmpd="sng" w="9525">
                <a:solidFill>
                  <a:schemeClr val="dk2"/>
                </a:solidFill>
                <a:prstDash val="solid"/>
                <a:round/>
                <a:headEnd len="med" w="med" type="none"/>
                <a:tailEnd len="med" w="med" type="triangle"/>
              </a:ln>
            </p:spPr>
          </p:cxnSp>
          <p:cxnSp>
            <p:nvCxnSpPr>
              <p:cNvPr id="6211" name="Google Shape;6211;p61"/>
              <p:cNvCxnSpPr/>
              <p:nvPr/>
            </p:nvCxnSpPr>
            <p:spPr>
              <a:xfrm>
                <a:off x="950827" y="1152228"/>
                <a:ext cx="472200" cy="629100"/>
              </a:xfrm>
              <a:prstGeom prst="straightConnector1">
                <a:avLst/>
              </a:prstGeom>
              <a:noFill/>
              <a:ln cap="flat" cmpd="sng" w="9525">
                <a:solidFill>
                  <a:schemeClr val="dk2"/>
                </a:solidFill>
                <a:prstDash val="solid"/>
                <a:round/>
                <a:headEnd len="med" w="med" type="none"/>
                <a:tailEnd len="med" w="med" type="triangle"/>
              </a:ln>
            </p:spPr>
          </p:cxnSp>
          <p:cxnSp>
            <p:nvCxnSpPr>
              <p:cNvPr id="6212" name="Google Shape;6212;p61"/>
              <p:cNvCxnSpPr/>
              <p:nvPr/>
            </p:nvCxnSpPr>
            <p:spPr>
              <a:xfrm flipH="1" rot="10800000">
                <a:off x="952177" y="523278"/>
                <a:ext cx="469500" cy="1257900"/>
              </a:xfrm>
              <a:prstGeom prst="straightConnector1">
                <a:avLst/>
              </a:prstGeom>
              <a:noFill/>
              <a:ln cap="flat" cmpd="sng" w="9525">
                <a:solidFill>
                  <a:schemeClr val="dk2"/>
                </a:solidFill>
                <a:prstDash val="solid"/>
                <a:round/>
                <a:headEnd len="med" w="med" type="none"/>
                <a:tailEnd len="med" w="med" type="triangle"/>
              </a:ln>
            </p:spPr>
          </p:cxnSp>
          <p:cxnSp>
            <p:nvCxnSpPr>
              <p:cNvPr id="6213" name="Google Shape;6213;p61"/>
              <p:cNvCxnSpPr/>
              <p:nvPr/>
            </p:nvCxnSpPr>
            <p:spPr>
              <a:xfrm flipH="1" rot="10800000">
                <a:off x="952177" y="1152078"/>
                <a:ext cx="469500" cy="629100"/>
              </a:xfrm>
              <a:prstGeom prst="straightConnector1">
                <a:avLst/>
              </a:prstGeom>
              <a:noFill/>
              <a:ln cap="flat" cmpd="sng" w="9525">
                <a:solidFill>
                  <a:schemeClr val="dk2"/>
                </a:solidFill>
                <a:prstDash val="solid"/>
                <a:round/>
                <a:headEnd len="med" w="med" type="none"/>
                <a:tailEnd len="med" w="med" type="triangle"/>
              </a:ln>
            </p:spPr>
          </p:cxnSp>
          <p:cxnSp>
            <p:nvCxnSpPr>
              <p:cNvPr id="6214" name="Google Shape;6214;p61"/>
              <p:cNvCxnSpPr/>
              <p:nvPr/>
            </p:nvCxnSpPr>
            <p:spPr>
              <a:xfrm>
                <a:off x="952177" y="1781178"/>
                <a:ext cx="471000" cy="0"/>
              </a:xfrm>
              <a:prstGeom prst="straightConnector1">
                <a:avLst/>
              </a:prstGeom>
              <a:noFill/>
              <a:ln cap="flat" cmpd="sng" w="9525">
                <a:solidFill>
                  <a:schemeClr val="dk2"/>
                </a:solidFill>
                <a:prstDash val="solid"/>
                <a:round/>
                <a:headEnd len="med" w="med" type="none"/>
                <a:tailEnd len="med" w="med" type="triangle"/>
              </a:ln>
            </p:spPr>
          </p:cxnSp>
          <p:sp>
            <p:nvSpPr>
              <p:cNvPr id="6215" name="Google Shape;6215;p61"/>
              <p:cNvSpPr/>
              <p:nvPr/>
            </p:nvSpPr>
            <p:spPr>
              <a:xfrm>
                <a:off x="6208077" y="600303"/>
                <a:ext cx="467400" cy="475200"/>
              </a:xfrm>
              <a:prstGeom prst="ellipse">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cxnSp>
            <p:nvCxnSpPr>
              <p:cNvPr id="6216" name="Google Shape;6216;p61"/>
              <p:cNvCxnSpPr>
                <a:stCxn id="6167" idx="6"/>
                <a:endCxn id="6215" idx="2"/>
              </p:cNvCxnSpPr>
              <p:nvPr/>
            </p:nvCxnSpPr>
            <p:spPr>
              <a:xfrm>
                <a:off x="5643927" y="523353"/>
                <a:ext cx="564000" cy="314700"/>
              </a:xfrm>
              <a:prstGeom prst="straightConnector1">
                <a:avLst/>
              </a:prstGeom>
              <a:noFill/>
              <a:ln cap="flat" cmpd="sng" w="9525">
                <a:solidFill>
                  <a:schemeClr val="dk2"/>
                </a:solidFill>
                <a:prstDash val="solid"/>
                <a:round/>
                <a:headEnd len="med" w="med" type="none"/>
                <a:tailEnd len="med" w="med" type="triangle"/>
              </a:ln>
            </p:spPr>
          </p:cxnSp>
          <p:cxnSp>
            <p:nvCxnSpPr>
              <p:cNvPr id="6217" name="Google Shape;6217;p61"/>
              <p:cNvCxnSpPr>
                <a:stCxn id="6168" idx="6"/>
                <a:endCxn id="6215" idx="2"/>
              </p:cNvCxnSpPr>
              <p:nvPr/>
            </p:nvCxnSpPr>
            <p:spPr>
              <a:xfrm flipH="1" rot="10800000">
                <a:off x="5643927" y="837903"/>
                <a:ext cx="564000" cy="314400"/>
              </a:xfrm>
              <a:prstGeom prst="straightConnector1">
                <a:avLst/>
              </a:prstGeom>
              <a:noFill/>
              <a:ln cap="flat" cmpd="sng" w="9525">
                <a:solidFill>
                  <a:schemeClr val="dk2"/>
                </a:solidFill>
                <a:prstDash val="solid"/>
                <a:round/>
                <a:headEnd len="med" w="med" type="none"/>
                <a:tailEnd len="med" w="med" type="triangle"/>
              </a:ln>
            </p:spPr>
          </p:cxnSp>
          <p:cxnSp>
            <p:nvCxnSpPr>
              <p:cNvPr id="6218" name="Google Shape;6218;p61"/>
              <p:cNvCxnSpPr>
                <a:stCxn id="6215" idx="6"/>
              </p:cNvCxnSpPr>
              <p:nvPr/>
            </p:nvCxnSpPr>
            <p:spPr>
              <a:xfrm flipH="1" rot="10800000">
                <a:off x="6675477" y="833103"/>
                <a:ext cx="217800" cy="4800"/>
              </a:xfrm>
              <a:prstGeom prst="straightConnector1">
                <a:avLst/>
              </a:prstGeom>
              <a:noFill/>
              <a:ln cap="flat" cmpd="sng" w="9525">
                <a:solidFill>
                  <a:schemeClr val="dk2"/>
                </a:solidFill>
                <a:prstDash val="solid"/>
                <a:round/>
                <a:headEnd len="med" w="med" type="none"/>
                <a:tailEnd len="med" w="med" type="triangle"/>
              </a:ln>
            </p:spPr>
          </p:cxnSp>
          <p:sp>
            <p:nvSpPr>
              <p:cNvPr id="6219" name="Google Shape;6219;p61"/>
              <p:cNvSpPr txBox="1"/>
              <p:nvPr/>
            </p:nvSpPr>
            <p:spPr>
              <a:xfrm>
                <a:off x="521000" y="1081200"/>
                <a:ext cx="467400" cy="287700"/>
              </a:xfrm>
              <a:prstGeom prst="rect">
                <a:avLst/>
              </a:prstGeom>
              <a:noFill/>
              <a:ln>
                <a:noFill/>
              </a:ln>
            </p:spPr>
            <p:txBody>
              <a:bodyPr anchorCtr="0" anchor="t" bIns="0" lIns="91425" spcFirstLastPara="1" rIns="91425" wrap="square" tIns="0">
                <a:noAutofit/>
              </a:bodyPr>
              <a:lstStyle/>
              <a:p>
                <a:pPr indent="0" lvl="0" marL="0" rtl="0" algn="l">
                  <a:spcBef>
                    <a:spcPts val="0"/>
                  </a:spcBef>
                  <a:spcAft>
                    <a:spcPts val="0"/>
                  </a:spcAft>
                  <a:buNone/>
                </a:pPr>
                <a:r>
                  <a:rPr lang="en" sz="1100">
                    <a:latin typeface="Consolas"/>
                    <a:ea typeface="Consolas"/>
                    <a:cs typeface="Consolas"/>
                    <a:sym typeface="Consolas"/>
                  </a:rPr>
                  <a:t>x</a:t>
                </a:r>
                <a:r>
                  <a:rPr baseline="-25000" lang="en" sz="1100">
                    <a:latin typeface="Consolas"/>
                    <a:ea typeface="Consolas"/>
                    <a:cs typeface="Consolas"/>
                    <a:sym typeface="Consolas"/>
                  </a:rPr>
                  <a:t>[2]</a:t>
                </a:r>
                <a:endParaRPr baseline="-25000" sz="1100">
                  <a:latin typeface="Consolas"/>
                  <a:ea typeface="Consolas"/>
                  <a:cs typeface="Consolas"/>
                  <a:sym typeface="Consolas"/>
                </a:endParaRPr>
              </a:p>
            </p:txBody>
          </p:sp>
          <p:sp>
            <p:nvSpPr>
              <p:cNvPr id="6220" name="Google Shape;6220;p61"/>
              <p:cNvSpPr txBox="1"/>
              <p:nvPr/>
            </p:nvSpPr>
            <p:spPr>
              <a:xfrm>
                <a:off x="521000" y="1650225"/>
                <a:ext cx="467400" cy="287700"/>
              </a:xfrm>
              <a:prstGeom prst="rect">
                <a:avLst/>
              </a:prstGeom>
              <a:noFill/>
              <a:ln>
                <a:noFill/>
              </a:ln>
            </p:spPr>
            <p:txBody>
              <a:bodyPr anchorCtr="0" anchor="t" bIns="0" lIns="91425" spcFirstLastPara="1" rIns="91425" wrap="square" tIns="0">
                <a:noAutofit/>
              </a:bodyPr>
              <a:lstStyle/>
              <a:p>
                <a:pPr indent="0" lvl="0" marL="0" rtl="0" algn="l">
                  <a:spcBef>
                    <a:spcPts val="0"/>
                  </a:spcBef>
                  <a:spcAft>
                    <a:spcPts val="0"/>
                  </a:spcAft>
                  <a:buNone/>
                </a:pPr>
                <a:r>
                  <a:rPr lang="en" sz="1100">
                    <a:latin typeface="Consolas"/>
                    <a:ea typeface="Consolas"/>
                    <a:cs typeface="Consolas"/>
                    <a:sym typeface="Consolas"/>
                  </a:rPr>
                  <a:t>x</a:t>
                </a:r>
                <a:r>
                  <a:rPr baseline="-25000" lang="en" sz="1100">
                    <a:latin typeface="Consolas"/>
                    <a:ea typeface="Consolas"/>
                    <a:cs typeface="Consolas"/>
                    <a:sym typeface="Consolas"/>
                  </a:rPr>
                  <a:t>[3]</a:t>
                </a:r>
                <a:endParaRPr baseline="-25000" sz="1100">
                  <a:latin typeface="Consolas"/>
                  <a:ea typeface="Consolas"/>
                  <a:cs typeface="Consolas"/>
                  <a:sym typeface="Consolas"/>
                </a:endParaRPr>
              </a:p>
            </p:txBody>
          </p:sp>
          <p:sp>
            <p:nvSpPr>
              <p:cNvPr id="6221" name="Google Shape;6221;p61"/>
              <p:cNvSpPr txBox="1"/>
              <p:nvPr/>
            </p:nvSpPr>
            <p:spPr>
              <a:xfrm>
                <a:off x="521000" y="455700"/>
                <a:ext cx="467400" cy="287700"/>
              </a:xfrm>
              <a:prstGeom prst="rect">
                <a:avLst/>
              </a:prstGeom>
              <a:noFill/>
              <a:ln>
                <a:noFill/>
              </a:ln>
            </p:spPr>
            <p:txBody>
              <a:bodyPr anchorCtr="0" anchor="t" bIns="0" lIns="91425" spcFirstLastPara="1" rIns="91425" wrap="square" tIns="0">
                <a:noAutofit/>
              </a:bodyPr>
              <a:lstStyle/>
              <a:p>
                <a:pPr indent="0" lvl="0" marL="0" rtl="0" algn="l">
                  <a:spcBef>
                    <a:spcPts val="0"/>
                  </a:spcBef>
                  <a:spcAft>
                    <a:spcPts val="0"/>
                  </a:spcAft>
                  <a:buNone/>
                </a:pPr>
                <a:r>
                  <a:rPr lang="en" sz="1100">
                    <a:latin typeface="Consolas"/>
                    <a:ea typeface="Consolas"/>
                    <a:cs typeface="Consolas"/>
                    <a:sym typeface="Consolas"/>
                  </a:rPr>
                  <a:t>x</a:t>
                </a:r>
                <a:r>
                  <a:rPr baseline="-25000" lang="en" sz="1100">
                    <a:latin typeface="Consolas"/>
                    <a:ea typeface="Consolas"/>
                    <a:cs typeface="Consolas"/>
                    <a:sym typeface="Consolas"/>
                  </a:rPr>
                  <a:t>[1]</a:t>
                </a:r>
                <a:endParaRPr baseline="-25000" sz="1100">
                  <a:latin typeface="Consolas"/>
                  <a:ea typeface="Consolas"/>
                  <a:cs typeface="Consolas"/>
                  <a:sym typeface="Consolas"/>
                </a:endParaRPr>
              </a:p>
            </p:txBody>
          </p:sp>
          <p:sp>
            <p:nvSpPr>
              <p:cNvPr id="6222" name="Google Shape;6222;p61"/>
              <p:cNvSpPr/>
              <p:nvPr/>
            </p:nvSpPr>
            <p:spPr>
              <a:xfrm>
                <a:off x="6208077" y="1229253"/>
                <a:ext cx="467400" cy="475200"/>
              </a:xfrm>
              <a:prstGeom prst="ellipse">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cxnSp>
            <p:nvCxnSpPr>
              <p:cNvPr id="6223" name="Google Shape;6223;p61"/>
              <p:cNvCxnSpPr>
                <a:stCxn id="6167" idx="6"/>
                <a:endCxn id="6222" idx="2"/>
              </p:cNvCxnSpPr>
              <p:nvPr/>
            </p:nvCxnSpPr>
            <p:spPr>
              <a:xfrm>
                <a:off x="5643927" y="523353"/>
                <a:ext cx="564000" cy="943500"/>
              </a:xfrm>
              <a:prstGeom prst="straightConnector1">
                <a:avLst/>
              </a:prstGeom>
              <a:noFill/>
              <a:ln cap="flat" cmpd="sng" w="9525">
                <a:solidFill>
                  <a:schemeClr val="dk2"/>
                </a:solidFill>
                <a:prstDash val="solid"/>
                <a:round/>
                <a:headEnd len="med" w="med" type="none"/>
                <a:tailEnd len="med" w="med" type="triangle"/>
              </a:ln>
            </p:spPr>
          </p:cxnSp>
          <p:cxnSp>
            <p:nvCxnSpPr>
              <p:cNvPr id="6224" name="Google Shape;6224;p61"/>
              <p:cNvCxnSpPr>
                <a:stCxn id="6168" idx="6"/>
                <a:endCxn id="6222" idx="2"/>
              </p:cNvCxnSpPr>
              <p:nvPr/>
            </p:nvCxnSpPr>
            <p:spPr>
              <a:xfrm>
                <a:off x="5643927" y="1152303"/>
                <a:ext cx="564000" cy="314700"/>
              </a:xfrm>
              <a:prstGeom prst="straightConnector1">
                <a:avLst/>
              </a:prstGeom>
              <a:noFill/>
              <a:ln cap="flat" cmpd="sng" w="9525">
                <a:solidFill>
                  <a:schemeClr val="dk2"/>
                </a:solidFill>
                <a:prstDash val="solid"/>
                <a:round/>
                <a:headEnd len="med" w="med" type="none"/>
                <a:tailEnd len="med" w="med" type="triangle"/>
              </a:ln>
            </p:spPr>
          </p:cxnSp>
          <p:cxnSp>
            <p:nvCxnSpPr>
              <p:cNvPr id="6225" name="Google Shape;6225;p61"/>
              <p:cNvCxnSpPr>
                <a:stCxn id="6169" idx="6"/>
                <a:endCxn id="6222" idx="2"/>
              </p:cNvCxnSpPr>
              <p:nvPr/>
            </p:nvCxnSpPr>
            <p:spPr>
              <a:xfrm flipH="1" rot="10800000">
                <a:off x="5645277" y="1466853"/>
                <a:ext cx="562800" cy="314400"/>
              </a:xfrm>
              <a:prstGeom prst="straightConnector1">
                <a:avLst/>
              </a:prstGeom>
              <a:noFill/>
              <a:ln cap="flat" cmpd="sng" w="9525">
                <a:solidFill>
                  <a:schemeClr val="dk2"/>
                </a:solidFill>
                <a:prstDash val="solid"/>
                <a:round/>
                <a:headEnd len="med" w="med" type="none"/>
                <a:tailEnd len="med" w="med" type="triangle"/>
              </a:ln>
            </p:spPr>
          </p:cxnSp>
          <p:cxnSp>
            <p:nvCxnSpPr>
              <p:cNvPr id="6226" name="Google Shape;6226;p61"/>
              <p:cNvCxnSpPr>
                <a:stCxn id="6169" idx="6"/>
                <a:endCxn id="6215" idx="2"/>
              </p:cNvCxnSpPr>
              <p:nvPr/>
            </p:nvCxnSpPr>
            <p:spPr>
              <a:xfrm flipH="1" rot="10800000">
                <a:off x="5645277" y="837753"/>
                <a:ext cx="562800" cy="943500"/>
              </a:xfrm>
              <a:prstGeom prst="straightConnector1">
                <a:avLst/>
              </a:prstGeom>
              <a:noFill/>
              <a:ln cap="flat" cmpd="sng" w="9525">
                <a:solidFill>
                  <a:schemeClr val="dk2"/>
                </a:solidFill>
                <a:prstDash val="solid"/>
                <a:round/>
                <a:headEnd len="med" w="med" type="none"/>
                <a:tailEnd len="med" w="med" type="triangle"/>
              </a:ln>
            </p:spPr>
          </p:cxnSp>
          <p:cxnSp>
            <p:nvCxnSpPr>
              <p:cNvPr id="6227" name="Google Shape;6227;p61"/>
              <p:cNvCxnSpPr/>
              <p:nvPr/>
            </p:nvCxnSpPr>
            <p:spPr>
              <a:xfrm flipH="1" rot="10800000">
                <a:off x="6674752" y="1464453"/>
                <a:ext cx="217800" cy="4800"/>
              </a:xfrm>
              <a:prstGeom prst="straightConnector1">
                <a:avLst/>
              </a:prstGeom>
              <a:noFill/>
              <a:ln cap="flat" cmpd="sng" w="9525">
                <a:solidFill>
                  <a:schemeClr val="dk2"/>
                </a:solidFill>
                <a:prstDash val="solid"/>
                <a:round/>
                <a:headEnd len="med" w="med" type="none"/>
                <a:tailEnd len="med" w="med" type="triangle"/>
              </a:ln>
            </p:spPr>
          </p:cxnSp>
        </p:grpSp>
        <p:sp>
          <p:nvSpPr>
            <p:cNvPr id="6228" name="Google Shape;6228;p61"/>
            <p:cNvSpPr txBox="1"/>
            <p:nvPr/>
          </p:nvSpPr>
          <p:spPr>
            <a:xfrm>
              <a:off x="6960750" y="668700"/>
              <a:ext cx="467400" cy="287700"/>
            </a:xfrm>
            <a:prstGeom prst="rect">
              <a:avLst/>
            </a:prstGeom>
            <a:noFill/>
            <a:ln>
              <a:noFill/>
            </a:ln>
          </p:spPr>
          <p:txBody>
            <a:bodyPr anchorCtr="0" anchor="t" bIns="0" lIns="91425" spcFirstLastPara="1" rIns="91425" wrap="square" tIns="0">
              <a:noAutofit/>
            </a:bodyPr>
            <a:lstStyle/>
            <a:p>
              <a:pPr indent="0" lvl="0" marL="0" rtl="0" algn="l">
                <a:spcBef>
                  <a:spcPts val="0"/>
                </a:spcBef>
                <a:spcAft>
                  <a:spcPts val="0"/>
                </a:spcAft>
                <a:buNone/>
              </a:pPr>
              <a:r>
                <a:rPr lang="en" sz="1100">
                  <a:latin typeface="Consolas"/>
                  <a:ea typeface="Consolas"/>
                  <a:cs typeface="Consolas"/>
                  <a:sym typeface="Consolas"/>
                </a:rPr>
                <a:t>p</a:t>
              </a:r>
              <a:r>
                <a:rPr baseline="-25000" lang="en" sz="1100">
                  <a:latin typeface="Consolas"/>
                  <a:ea typeface="Consolas"/>
                  <a:cs typeface="Consolas"/>
                  <a:sym typeface="Consolas"/>
                </a:rPr>
                <a:t>[1]</a:t>
              </a:r>
              <a:endParaRPr baseline="-25000" sz="1100">
                <a:latin typeface="Consolas"/>
                <a:ea typeface="Consolas"/>
                <a:cs typeface="Consolas"/>
                <a:sym typeface="Consolas"/>
              </a:endParaRPr>
            </a:p>
          </p:txBody>
        </p:sp>
        <p:sp>
          <p:nvSpPr>
            <p:cNvPr id="6229" name="Google Shape;6229;p61"/>
            <p:cNvSpPr txBox="1"/>
            <p:nvPr/>
          </p:nvSpPr>
          <p:spPr>
            <a:xfrm>
              <a:off x="6960750" y="1321050"/>
              <a:ext cx="467400" cy="287700"/>
            </a:xfrm>
            <a:prstGeom prst="rect">
              <a:avLst/>
            </a:prstGeom>
            <a:noFill/>
            <a:ln>
              <a:noFill/>
            </a:ln>
          </p:spPr>
          <p:txBody>
            <a:bodyPr anchorCtr="0" anchor="t" bIns="0" lIns="91425" spcFirstLastPara="1" rIns="91425" wrap="square" tIns="0">
              <a:noAutofit/>
            </a:bodyPr>
            <a:lstStyle/>
            <a:p>
              <a:pPr indent="0" lvl="0" marL="0" rtl="0" algn="l">
                <a:spcBef>
                  <a:spcPts val="0"/>
                </a:spcBef>
                <a:spcAft>
                  <a:spcPts val="0"/>
                </a:spcAft>
                <a:buNone/>
              </a:pPr>
              <a:r>
                <a:rPr lang="en" sz="1100">
                  <a:latin typeface="Consolas"/>
                  <a:ea typeface="Consolas"/>
                  <a:cs typeface="Consolas"/>
                  <a:sym typeface="Consolas"/>
                </a:rPr>
                <a:t>p</a:t>
              </a:r>
              <a:r>
                <a:rPr baseline="-25000" lang="en" sz="1100">
                  <a:latin typeface="Consolas"/>
                  <a:ea typeface="Consolas"/>
                  <a:cs typeface="Consolas"/>
                  <a:sym typeface="Consolas"/>
                </a:rPr>
                <a:t>[2]</a:t>
              </a:r>
              <a:endParaRPr baseline="-25000" sz="1100">
                <a:latin typeface="Consolas"/>
                <a:ea typeface="Consolas"/>
                <a:cs typeface="Consolas"/>
                <a:sym typeface="Consolas"/>
              </a:endParaRPr>
            </a:p>
          </p:txBody>
        </p:sp>
      </p:grpSp>
      <p:sp>
        <p:nvSpPr>
          <p:cNvPr id="6230" name="Google Shape;6230;p61"/>
          <p:cNvSpPr txBox="1"/>
          <p:nvPr/>
        </p:nvSpPr>
        <p:spPr>
          <a:xfrm>
            <a:off x="3336575" y="3356325"/>
            <a:ext cx="2307900" cy="4779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0" lIns="91425" spcFirstLastPara="1" rIns="91425" wrap="square" tIns="0">
            <a:noAutofit/>
          </a:bodyPr>
          <a:lstStyle/>
          <a:p>
            <a:pPr indent="0" lvl="0" marL="0" rtl="0" algn="ctr">
              <a:spcBef>
                <a:spcPts val="0"/>
              </a:spcBef>
              <a:spcAft>
                <a:spcPts val="0"/>
              </a:spcAft>
              <a:buNone/>
            </a:pPr>
            <a:r>
              <a:rPr lang="en">
                <a:latin typeface="Consolas"/>
                <a:ea typeface="Consolas"/>
                <a:cs typeface="Consolas"/>
                <a:sym typeface="Consolas"/>
              </a:rPr>
              <a:t>Softmax Prediction with 2 outputs</a:t>
            </a:r>
            <a:endParaRPr>
              <a:latin typeface="Consolas"/>
              <a:ea typeface="Consolas"/>
              <a:cs typeface="Consolas"/>
              <a:sym typeface="Consolas"/>
            </a:endParaRPr>
          </a:p>
        </p:txBody>
      </p:sp>
      <p:cxnSp>
        <p:nvCxnSpPr>
          <p:cNvPr id="6231" name="Google Shape;6231;p61"/>
          <p:cNvCxnSpPr/>
          <p:nvPr/>
        </p:nvCxnSpPr>
        <p:spPr>
          <a:xfrm>
            <a:off x="4103624" y="2175825"/>
            <a:ext cx="257700" cy="5700"/>
          </a:xfrm>
          <a:prstGeom prst="straightConnector1">
            <a:avLst/>
          </a:prstGeom>
          <a:noFill/>
          <a:ln cap="flat" cmpd="sng" w="28575">
            <a:solidFill>
              <a:schemeClr val="dk2"/>
            </a:solidFill>
            <a:prstDash val="dot"/>
            <a:round/>
            <a:headEnd len="med" w="med" type="none"/>
            <a:tailEnd len="med" w="med" type="none"/>
          </a:ln>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grpSp>
        <p:nvGrpSpPr>
          <p:cNvPr id="89" name="Google Shape;89;p17"/>
          <p:cNvGrpSpPr/>
          <p:nvPr/>
        </p:nvGrpSpPr>
        <p:grpSpPr>
          <a:xfrm>
            <a:off x="2553578" y="2160659"/>
            <a:ext cx="4036850" cy="922224"/>
            <a:chOff x="2854300" y="1168125"/>
            <a:chExt cx="2904000" cy="532800"/>
          </a:xfrm>
        </p:grpSpPr>
        <p:sp>
          <p:nvSpPr>
            <p:cNvPr id="90" name="Google Shape;90;p17"/>
            <p:cNvSpPr/>
            <p:nvPr/>
          </p:nvSpPr>
          <p:spPr>
            <a:xfrm flipH="1">
              <a:off x="2854300" y="1168125"/>
              <a:ext cx="580800" cy="532800"/>
            </a:xfrm>
            <a:prstGeom prst="rect">
              <a:avLst/>
            </a:prstGeom>
            <a:gradFill>
              <a:gsLst>
                <a:gs pos="0">
                  <a:srgbClr val="C9DAF8"/>
                </a:gs>
                <a:gs pos="100000">
                  <a:srgbClr val="DE87F1"/>
                </a:gs>
              </a:gsLst>
              <a:lin ang="13500032" scaled="0"/>
            </a:gradFill>
            <a:ln cap="flat" cmpd="sng" w="28575">
              <a:solidFill>
                <a:srgbClr val="9900FF"/>
              </a:solidFill>
              <a:prstDash val="solid"/>
              <a:round/>
              <a:headEnd len="sm" w="sm" type="none"/>
              <a:tailEnd len="sm" w="sm" type="none"/>
            </a:ln>
            <a:effectLst>
              <a:reflection blurRad="0" dir="5400000" dist="38100" endA="0" endPos="30000" fadeDir="5400012" kx="0" rotWithShape="0" algn="bl"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17"/>
            <p:cNvSpPr/>
            <p:nvPr/>
          </p:nvSpPr>
          <p:spPr>
            <a:xfrm flipH="1">
              <a:off x="3435100" y="1168125"/>
              <a:ext cx="580800" cy="532800"/>
            </a:xfrm>
            <a:prstGeom prst="rect">
              <a:avLst/>
            </a:prstGeom>
            <a:gradFill>
              <a:gsLst>
                <a:gs pos="0">
                  <a:srgbClr val="C9DAF8"/>
                </a:gs>
                <a:gs pos="100000">
                  <a:srgbClr val="DE87F1"/>
                </a:gs>
              </a:gsLst>
              <a:lin ang="13500032" scaled="0"/>
            </a:gradFill>
            <a:ln cap="flat" cmpd="sng" w="28575">
              <a:solidFill>
                <a:srgbClr val="9900FF"/>
              </a:solidFill>
              <a:prstDash val="solid"/>
              <a:round/>
              <a:headEnd len="sm" w="sm" type="none"/>
              <a:tailEnd len="sm" w="sm" type="none"/>
            </a:ln>
            <a:effectLst>
              <a:reflection blurRad="0" dir="5400000" dist="38100" endA="0" endPos="30000" fadeDir="5400012" kx="0" rotWithShape="0" algn="bl"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17"/>
            <p:cNvSpPr/>
            <p:nvPr/>
          </p:nvSpPr>
          <p:spPr>
            <a:xfrm flipH="1">
              <a:off x="4015900" y="1168125"/>
              <a:ext cx="580800" cy="532800"/>
            </a:xfrm>
            <a:prstGeom prst="rect">
              <a:avLst/>
            </a:prstGeom>
            <a:gradFill>
              <a:gsLst>
                <a:gs pos="0">
                  <a:srgbClr val="C9DAF8"/>
                </a:gs>
                <a:gs pos="100000">
                  <a:srgbClr val="DE87F1"/>
                </a:gs>
              </a:gsLst>
              <a:lin ang="13500032" scaled="0"/>
            </a:gradFill>
            <a:ln cap="flat" cmpd="sng" w="28575">
              <a:solidFill>
                <a:srgbClr val="9900FF"/>
              </a:solidFill>
              <a:prstDash val="solid"/>
              <a:round/>
              <a:headEnd len="sm" w="sm" type="none"/>
              <a:tailEnd len="sm" w="sm" type="none"/>
            </a:ln>
            <a:effectLst>
              <a:reflection blurRad="0" dir="5400000" dist="38100" endA="0" endPos="30000" fadeDir="5400012" kx="0" rotWithShape="0" algn="bl"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17"/>
            <p:cNvSpPr/>
            <p:nvPr/>
          </p:nvSpPr>
          <p:spPr>
            <a:xfrm flipH="1">
              <a:off x="4596700" y="1168125"/>
              <a:ext cx="580800" cy="532800"/>
            </a:xfrm>
            <a:prstGeom prst="rect">
              <a:avLst/>
            </a:prstGeom>
            <a:gradFill>
              <a:gsLst>
                <a:gs pos="0">
                  <a:srgbClr val="C9DAF8"/>
                </a:gs>
                <a:gs pos="100000">
                  <a:srgbClr val="DE87F1"/>
                </a:gs>
              </a:gsLst>
              <a:lin ang="13500032" scaled="0"/>
            </a:gradFill>
            <a:ln cap="flat" cmpd="sng" w="28575">
              <a:solidFill>
                <a:srgbClr val="9900FF"/>
              </a:solidFill>
              <a:prstDash val="solid"/>
              <a:round/>
              <a:headEnd len="sm" w="sm" type="none"/>
              <a:tailEnd len="sm" w="sm" type="none"/>
            </a:ln>
            <a:effectLst>
              <a:reflection blurRad="0" dir="5400000" dist="38100" endA="0" endPos="30000" fadeDir="5400012" kx="0" rotWithShape="0" algn="bl"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7"/>
            <p:cNvSpPr/>
            <p:nvPr/>
          </p:nvSpPr>
          <p:spPr>
            <a:xfrm flipH="1">
              <a:off x="5177500" y="1168125"/>
              <a:ext cx="580800" cy="532800"/>
            </a:xfrm>
            <a:prstGeom prst="rect">
              <a:avLst/>
            </a:prstGeom>
            <a:gradFill>
              <a:gsLst>
                <a:gs pos="0">
                  <a:srgbClr val="C9DAF8"/>
                </a:gs>
                <a:gs pos="100000">
                  <a:srgbClr val="DE87F1"/>
                </a:gs>
              </a:gsLst>
              <a:lin ang="13500032" scaled="0"/>
            </a:gradFill>
            <a:ln cap="flat" cmpd="sng" w="28575">
              <a:solidFill>
                <a:srgbClr val="9900FF"/>
              </a:solidFill>
              <a:prstDash val="solid"/>
              <a:round/>
              <a:headEnd len="sm" w="sm" type="none"/>
              <a:tailEnd len="sm" w="sm" type="none"/>
            </a:ln>
            <a:effectLst>
              <a:reflection blurRad="0" dir="5400000" dist="38100" endA="0" endPos="30000" fadeDir="5400012" kx="0" rotWithShape="0" algn="bl"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C9DAF8"/>
            </a:gs>
            <a:gs pos="100000">
              <a:srgbClr val="DE87F1"/>
            </a:gs>
          </a:gsLst>
          <a:lin ang="13500032" scaled="0"/>
        </a:gradFill>
      </p:bgPr>
    </p:bg>
    <p:spTree>
      <p:nvGrpSpPr>
        <p:cNvPr id="6235" name="Shape 6235"/>
        <p:cNvGrpSpPr/>
        <p:nvPr/>
      </p:nvGrpSpPr>
      <p:grpSpPr>
        <a:xfrm>
          <a:off x="0" y="0"/>
          <a:ext cx="0" cy="0"/>
          <a:chOff x="0" y="0"/>
          <a:chExt cx="0" cy="0"/>
        </a:xfrm>
      </p:grpSpPr>
      <p:sp>
        <p:nvSpPr>
          <p:cNvPr id="6236" name="Google Shape;6236;p62"/>
          <p:cNvSpPr txBox="1"/>
          <p:nvPr>
            <p:ph type="title"/>
          </p:nvPr>
        </p:nvSpPr>
        <p:spPr>
          <a:xfrm>
            <a:off x="311700" y="21214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rPr>
              <a:t>Miscellaneous</a:t>
            </a:r>
            <a:endParaRPr>
              <a:solidFill>
                <a:srgbClr val="FFFFFF"/>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40" name="Shape 6240"/>
        <p:cNvGrpSpPr/>
        <p:nvPr/>
      </p:nvGrpSpPr>
      <p:grpSpPr>
        <a:xfrm>
          <a:off x="0" y="0"/>
          <a:ext cx="0" cy="0"/>
          <a:chOff x="0" y="0"/>
          <a:chExt cx="0" cy="0"/>
        </a:xfrm>
      </p:grpSpPr>
      <p:sp>
        <p:nvSpPr>
          <p:cNvPr id="6241" name="Google Shape;6241;p63"/>
          <p:cNvSpPr/>
          <p:nvPr/>
        </p:nvSpPr>
        <p:spPr>
          <a:xfrm>
            <a:off x="2034224" y="821425"/>
            <a:ext cx="53400" cy="14205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2" name="Google Shape;6242;p63"/>
          <p:cNvSpPr/>
          <p:nvPr/>
        </p:nvSpPr>
        <p:spPr>
          <a:xfrm>
            <a:off x="1326538" y="1122750"/>
            <a:ext cx="30900" cy="14205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3" name="Google Shape;6243;p63"/>
          <p:cNvSpPr/>
          <p:nvPr/>
        </p:nvSpPr>
        <p:spPr>
          <a:xfrm>
            <a:off x="1376755" y="1798226"/>
            <a:ext cx="99300" cy="69600"/>
          </a:xfrm>
          <a:prstGeom prst="chevron">
            <a:avLst>
              <a:gd fmla="val 50000" name="adj"/>
            </a:avLst>
          </a:prstGeom>
          <a:solidFill>
            <a:srgbClr val="DE541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4" name="Google Shape;6244;p63"/>
          <p:cNvSpPr/>
          <p:nvPr/>
        </p:nvSpPr>
        <p:spPr>
          <a:xfrm>
            <a:off x="2104093" y="1496901"/>
            <a:ext cx="99300" cy="69600"/>
          </a:xfrm>
          <a:prstGeom prst="chevron">
            <a:avLst>
              <a:gd fmla="val 50000" name="adj"/>
            </a:avLst>
          </a:prstGeom>
          <a:solidFill>
            <a:srgbClr val="DE541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5" name="Google Shape;6245;p63"/>
          <p:cNvSpPr/>
          <p:nvPr/>
        </p:nvSpPr>
        <p:spPr>
          <a:xfrm rot="5400000">
            <a:off x="2196899" y="2294796"/>
            <a:ext cx="99300" cy="69600"/>
          </a:xfrm>
          <a:prstGeom prst="chevron">
            <a:avLst>
              <a:gd fmla="val 50000" name="adj"/>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6" name="Google Shape;6246;p63"/>
          <p:cNvSpPr/>
          <p:nvPr/>
        </p:nvSpPr>
        <p:spPr>
          <a:xfrm>
            <a:off x="2411575" y="2417339"/>
            <a:ext cx="99300" cy="7089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7" name="Google Shape;6247;p63"/>
          <p:cNvSpPr/>
          <p:nvPr/>
        </p:nvSpPr>
        <p:spPr>
          <a:xfrm>
            <a:off x="2289146" y="2736978"/>
            <a:ext cx="99300" cy="69600"/>
          </a:xfrm>
          <a:prstGeom prst="chevron">
            <a:avLst>
              <a:gd fmla="val 50000" name="adj"/>
            </a:avLst>
          </a:prstGeom>
          <a:solidFill>
            <a:srgbClr val="DE541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8" name="Google Shape;6248;p63"/>
          <p:cNvSpPr/>
          <p:nvPr/>
        </p:nvSpPr>
        <p:spPr>
          <a:xfrm>
            <a:off x="2530518" y="2736978"/>
            <a:ext cx="99300" cy="69600"/>
          </a:xfrm>
          <a:prstGeom prst="chevron">
            <a:avLst>
              <a:gd fmla="val 50000" name="adj"/>
            </a:avLst>
          </a:prstGeom>
          <a:solidFill>
            <a:srgbClr val="DE541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9" name="Google Shape;6249;p63"/>
          <p:cNvSpPr/>
          <p:nvPr/>
        </p:nvSpPr>
        <p:spPr>
          <a:xfrm>
            <a:off x="2649481" y="3303263"/>
            <a:ext cx="99300" cy="3702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0" name="Google Shape;6250;p63"/>
          <p:cNvSpPr/>
          <p:nvPr/>
        </p:nvSpPr>
        <p:spPr>
          <a:xfrm rot="5400000">
            <a:off x="2649440" y="3179879"/>
            <a:ext cx="99300" cy="69600"/>
          </a:xfrm>
          <a:prstGeom prst="chevron">
            <a:avLst>
              <a:gd fmla="val 50000" name="adj"/>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1" name="Google Shape;6251;p63"/>
          <p:cNvSpPr/>
          <p:nvPr/>
        </p:nvSpPr>
        <p:spPr>
          <a:xfrm>
            <a:off x="2903726" y="3303263"/>
            <a:ext cx="156900" cy="3702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2" name="Google Shape;6252;p63"/>
          <p:cNvSpPr/>
          <p:nvPr/>
        </p:nvSpPr>
        <p:spPr>
          <a:xfrm>
            <a:off x="2776603" y="3453582"/>
            <a:ext cx="99300" cy="69600"/>
          </a:xfrm>
          <a:prstGeom prst="chevron">
            <a:avLst>
              <a:gd fmla="val 50000" name="adj"/>
            </a:avLst>
          </a:prstGeom>
          <a:solidFill>
            <a:srgbClr val="DE541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3" name="Google Shape;6253;p63"/>
          <p:cNvSpPr/>
          <p:nvPr/>
        </p:nvSpPr>
        <p:spPr>
          <a:xfrm>
            <a:off x="3088316" y="3453582"/>
            <a:ext cx="99300" cy="69600"/>
          </a:xfrm>
          <a:prstGeom prst="chevron">
            <a:avLst>
              <a:gd fmla="val 50000" name="adj"/>
            </a:avLst>
          </a:prstGeom>
          <a:solidFill>
            <a:srgbClr val="DE541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4" name="Google Shape;6254;p63"/>
          <p:cNvSpPr/>
          <p:nvPr/>
        </p:nvSpPr>
        <p:spPr>
          <a:xfrm>
            <a:off x="2219898" y="821425"/>
            <a:ext cx="53400" cy="1420500"/>
          </a:xfrm>
          <a:prstGeom prst="rect">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5" name="Google Shape;6255;p63"/>
          <p:cNvSpPr/>
          <p:nvPr/>
        </p:nvSpPr>
        <p:spPr>
          <a:xfrm>
            <a:off x="2212653" y="2417339"/>
            <a:ext cx="53400" cy="7089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6" name="Google Shape;6256;p63"/>
          <p:cNvSpPr/>
          <p:nvPr/>
        </p:nvSpPr>
        <p:spPr>
          <a:xfrm>
            <a:off x="2649481" y="2417339"/>
            <a:ext cx="99300" cy="708900"/>
          </a:xfrm>
          <a:prstGeom prst="rect">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7" name="Google Shape;6257;p63"/>
          <p:cNvSpPr/>
          <p:nvPr/>
        </p:nvSpPr>
        <p:spPr>
          <a:xfrm>
            <a:off x="3215428" y="3303263"/>
            <a:ext cx="156900" cy="370200"/>
          </a:xfrm>
          <a:prstGeom prst="rect">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8" name="Google Shape;6258;p63"/>
          <p:cNvSpPr/>
          <p:nvPr/>
        </p:nvSpPr>
        <p:spPr>
          <a:xfrm rot="5400000">
            <a:off x="3244124" y="3714015"/>
            <a:ext cx="99300" cy="69600"/>
          </a:xfrm>
          <a:prstGeom prst="chevron">
            <a:avLst>
              <a:gd fmla="val 50000" name="adj"/>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9" name="Google Shape;6259;p63"/>
          <p:cNvSpPr/>
          <p:nvPr/>
        </p:nvSpPr>
        <p:spPr>
          <a:xfrm>
            <a:off x="3215423" y="3824251"/>
            <a:ext cx="156900" cy="2574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0" name="Google Shape;6260;p63"/>
          <p:cNvSpPr/>
          <p:nvPr/>
        </p:nvSpPr>
        <p:spPr>
          <a:xfrm>
            <a:off x="3509127" y="3824251"/>
            <a:ext cx="213600" cy="2574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1" name="Google Shape;6261;p63"/>
          <p:cNvSpPr/>
          <p:nvPr/>
        </p:nvSpPr>
        <p:spPr>
          <a:xfrm>
            <a:off x="3391018" y="3918170"/>
            <a:ext cx="99300" cy="69600"/>
          </a:xfrm>
          <a:prstGeom prst="chevron">
            <a:avLst>
              <a:gd fmla="val 50000" name="adj"/>
            </a:avLst>
          </a:prstGeom>
          <a:solidFill>
            <a:srgbClr val="DE541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2" name="Google Shape;6262;p63"/>
          <p:cNvSpPr/>
          <p:nvPr/>
        </p:nvSpPr>
        <p:spPr>
          <a:xfrm>
            <a:off x="3859581" y="3824251"/>
            <a:ext cx="213600" cy="257400"/>
          </a:xfrm>
          <a:prstGeom prst="rect">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3" name="Google Shape;6263;p63"/>
          <p:cNvSpPr/>
          <p:nvPr/>
        </p:nvSpPr>
        <p:spPr>
          <a:xfrm>
            <a:off x="3741473" y="3918170"/>
            <a:ext cx="99300" cy="69600"/>
          </a:xfrm>
          <a:prstGeom prst="chevron">
            <a:avLst>
              <a:gd fmla="val 50000" name="adj"/>
            </a:avLst>
          </a:prstGeom>
          <a:solidFill>
            <a:srgbClr val="DE541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4" name="Google Shape;6264;p63"/>
          <p:cNvSpPr/>
          <p:nvPr/>
        </p:nvSpPr>
        <p:spPr>
          <a:xfrm>
            <a:off x="3859591" y="4221392"/>
            <a:ext cx="213600" cy="993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5" name="Google Shape;6265;p63"/>
          <p:cNvSpPr/>
          <p:nvPr/>
        </p:nvSpPr>
        <p:spPr>
          <a:xfrm rot="5400000">
            <a:off x="3916672" y="4117611"/>
            <a:ext cx="99300" cy="69600"/>
          </a:xfrm>
          <a:prstGeom prst="chevron">
            <a:avLst>
              <a:gd fmla="val 50000" name="adj"/>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6" name="Google Shape;6266;p63"/>
          <p:cNvSpPr/>
          <p:nvPr/>
        </p:nvSpPr>
        <p:spPr>
          <a:xfrm>
            <a:off x="4231701" y="4221393"/>
            <a:ext cx="310200" cy="993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7" name="Google Shape;6267;p63"/>
          <p:cNvSpPr/>
          <p:nvPr/>
        </p:nvSpPr>
        <p:spPr>
          <a:xfrm>
            <a:off x="4102760" y="4236305"/>
            <a:ext cx="99300" cy="69600"/>
          </a:xfrm>
          <a:prstGeom prst="chevron">
            <a:avLst>
              <a:gd fmla="val 50000" name="adj"/>
            </a:avLst>
          </a:prstGeom>
          <a:solidFill>
            <a:srgbClr val="DE541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8" name="Google Shape;6268;p63"/>
          <p:cNvSpPr/>
          <p:nvPr/>
        </p:nvSpPr>
        <p:spPr>
          <a:xfrm>
            <a:off x="4700497" y="4221393"/>
            <a:ext cx="310200" cy="993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9" name="Google Shape;6269;p63"/>
          <p:cNvSpPr/>
          <p:nvPr/>
        </p:nvSpPr>
        <p:spPr>
          <a:xfrm>
            <a:off x="4571556" y="4236305"/>
            <a:ext cx="99300" cy="69600"/>
          </a:xfrm>
          <a:prstGeom prst="chevron">
            <a:avLst>
              <a:gd fmla="val 50000" name="adj"/>
            </a:avLst>
          </a:prstGeom>
          <a:solidFill>
            <a:srgbClr val="DE541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0" name="Google Shape;6270;p63"/>
          <p:cNvSpPr/>
          <p:nvPr/>
        </p:nvSpPr>
        <p:spPr>
          <a:xfrm>
            <a:off x="4487859" y="3824231"/>
            <a:ext cx="213600" cy="257400"/>
          </a:xfrm>
          <a:prstGeom prst="rect">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1" name="Google Shape;6271;p63"/>
          <p:cNvSpPr/>
          <p:nvPr/>
        </p:nvSpPr>
        <p:spPr>
          <a:xfrm>
            <a:off x="4704240" y="3824225"/>
            <a:ext cx="304800" cy="2574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2" name="Google Shape;6272;p63"/>
          <p:cNvSpPr/>
          <p:nvPr/>
        </p:nvSpPr>
        <p:spPr>
          <a:xfrm>
            <a:off x="5185793" y="3824231"/>
            <a:ext cx="213600" cy="2574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3" name="Google Shape;6273;p63"/>
          <p:cNvSpPr/>
          <p:nvPr/>
        </p:nvSpPr>
        <p:spPr>
          <a:xfrm>
            <a:off x="5047318" y="3918125"/>
            <a:ext cx="99300" cy="69600"/>
          </a:xfrm>
          <a:prstGeom prst="chevron">
            <a:avLst>
              <a:gd fmla="val 50000" name="adj"/>
            </a:avLst>
          </a:prstGeom>
          <a:solidFill>
            <a:srgbClr val="DE541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4" name="Google Shape;6274;p63"/>
          <p:cNvSpPr/>
          <p:nvPr/>
        </p:nvSpPr>
        <p:spPr>
          <a:xfrm>
            <a:off x="5539224" y="3824231"/>
            <a:ext cx="213600" cy="2574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5" name="Google Shape;6275;p63"/>
          <p:cNvSpPr/>
          <p:nvPr/>
        </p:nvSpPr>
        <p:spPr>
          <a:xfrm>
            <a:off x="5419619" y="3918150"/>
            <a:ext cx="99300" cy="69600"/>
          </a:xfrm>
          <a:prstGeom prst="chevron">
            <a:avLst>
              <a:gd fmla="val 50000" name="adj"/>
            </a:avLst>
          </a:prstGeom>
          <a:solidFill>
            <a:srgbClr val="DE541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6" name="Google Shape;6276;p63"/>
          <p:cNvSpPr/>
          <p:nvPr/>
        </p:nvSpPr>
        <p:spPr>
          <a:xfrm flipH="1" rot="5400000">
            <a:off x="4754832" y="4119947"/>
            <a:ext cx="99300" cy="69600"/>
          </a:xfrm>
          <a:prstGeom prst="chevron">
            <a:avLst>
              <a:gd fmla="val 50000" name="adj"/>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7" name="Google Shape;6277;p63"/>
          <p:cNvSpPr/>
          <p:nvPr/>
        </p:nvSpPr>
        <p:spPr>
          <a:xfrm>
            <a:off x="5539234" y="3303263"/>
            <a:ext cx="213600" cy="3702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8" name="Google Shape;6278;p63"/>
          <p:cNvSpPr/>
          <p:nvPr/>
        </p:nvSpPr>
        <p:spPr>
          <a:xfrm>
            <a:off x="5377901" y="3303263"/>
            <a:ext cx="156900" cy="370200"/>
          </a:xfrm>
          <a:prstGeom prst="rect">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9" name="Google Shape;6279;p63"/>
          <p:cNvSpPr/>
          <p:nvPr/>
        </p:nvSpPr>
        <p:spPr>
          <a:xfrm flipH="1" rot="5400000">
            <a:off x="5596315" y="3714034"/>
            <a:ext cx="99300" cy="69600"/>
          </a:xfrm>
          <a:prstGeom prst="chevron">
            <a:avLst>
              <a:gd fmla="val 50000" name="adj"/>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0" name="Google Shape;6280;p63"/>
          <p:cNvSpPr/>
          <p:nvPr/>
        </p:nvSpPr>
        <p:spPr>
          <a:xfrm>
            <a:off x="5915326" y="3303275"/>
            <a:ext cx="156900" cy="3702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1" name="Google Shape;6281;p63"/>
          <p:cNvSpPr/>
          <p:nvPr/>
        </p:nvSpPr>
        <p:spPr>
          <a:xfrm>
            <a:off x="5776320" y="3453582"/>
            <a:ext cx="99300" cy="69600"/>
          </a:xfrm>
          <a:prstGeom prst="chevron">
            <a:avLst>
              <a:gd fmla="val 50000" name="adj"/>
            </a:avLst>
          </a:prstGeom>
          <a:solidFill>
            <a:srgbClr val="DE541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2" name="Google Shape;6282;p63"/>
          <p:cNvSpPr/>
          <p:nvPr/>
        </p:nvSpPr>
        <p:spPr>
          <a:xfrm flipH="1" rot="5400000">
            <a:off x="6304004" y="3179918"/>
            <a:ext cx="99300" cy="69600"/>
          </a:xfrm>
          <a:prstGeom prst="chevron">
            <a:avLst>
              <a:gd fmla="val 50000" name="adj"/>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3" name="Google Shape;6283;p63"/>
          <p:cNvSpPr/>
          <p:nvPr/>
        </p:nvSpPr>
        <p:spPr>
          <a:xfrm>
            <a:off x="6270339" y="2417350"/>
            <a:ext cx="156900" cy="7089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4" name="Google Shape;6284;p63"/>
          <p:cNvSpPr/>
          <p:nvPr/>
        </p:nvSpPr>
        <p:spPr>
          <a:xfrm>
            <a:off x="6275222" y="3303200"/>
            <a:ext cx="156900" cy="3702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5" name="Google Shape;6285;p63"/>
          <p:cNvSpPr/>
          <p:nvPr/>
        </p:nvSpPr>
        <p:spPr>
          <a:xfrm>
            <a:off x="6120015" y="3438957"/>
            <a:ext cx="99300" cy="69600"/>
          </a:xfrm>
          <a:prstGeom prst="chevron">
            <a:avLst>
              <a:gd fmla="val 50000" name="adj"/>
            </a:avLst>
          </a:prstGeom>
          <a:solidFill>
            <a:srgbClr val="DE541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6" name="Google Shape;6286;p63"/>
          <p:cNvSpPr/>
          <p:nvPr/>
        </p:nvSpPr>
        <p:spPr>
          <a:xfrm>
            <a:off x="6163859" y="2417339"/>
            <a:ext cx="99300" cy="708900"/>
          </a:xfrm>
          <a:prstGeom prst="rect">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7" name="Google Shape;6287;p63"/>
          <p:cNvSpPr/>
          <p:nvPr/>
        </p:nvSpPr>
        <p:spPr>
          <a:xfrm>
            <a:off x="6625205" y="2417339"/>
            <a:ext cx="99300" cy="7089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8" name="Google Shape;6288;p63"/>
          <p:cNvSpPr/>
          <p:nvPr/>
        </p:nvSpPr>
        <p:spPr>
          <a:xfrm>
            <a:off x="6491123" y="2736978"/>
            <a:ext cx="99300" cy="69600"/>
          </a:xfrm>
          <a:prstGeom prst="chevron">
            <a:avLst>
              <a:gd fmla="val 50000" name="adj"/>
            </a:avLst>
          </a:prstGeom>
          <a:solidFill>
            <a:srgbClr val="DE541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9" name="Google Shape;6289;p63"/>
          <p:cNvSpPr/>
          <p:nvPr/>
        </p:nvSpPr>
        <p:spPr>
          <a:xfrm>
            <a:off x="6893375" y="2417339"/>
            <a:ext cx="99300" cy="7089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0" name="Google Shape;6290;p63"/>
          <p:cNvSpPr/>
          <p:nvPr/>
        </p:nvSpPr>
        <p:spPr>
          <a:xfrm>
            <a:off x="6759293" y="2736978"/>
            <a:ext cx="99300" cy="69600"/>
          </a:xfrm>
          <a:prstGeom prst="chevron">
            <a:avLst>
              <a:gd fmla="val 50000" name="adj"/>
            </a:avLst>
          </a:prstGeom>
          <a:solidFill>
            <a:srgbClr val="DE541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1" name="Google Shape;6291;p63"/>
          <p:cNvSpPr/>
          <p:nvPr/>
        </p:nvSpPr>
        <p:spPr>
          <a:xfrm flipH="1" rot="5400000">
            <a:off x="6893352" y="2294848"/>
            <a:ext cx="99300" cy="69600"/>
          </a:xfrm>
          <a:prstGeom prst="chevron">
            <a:avLst>
              <a:gd fmla="val 50000" name="adj"/>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2" name="Google Shape;6292;p63"/>
          <p:cNvSpPr/>
          <p:nvPr/>
        </p:nvSpPr>
        <p:spPr>
          <a:xfrm>
            <a:off x="6893375" y="821425"/>
            <a:ext cx="99300" cy="14205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3" name="Google Shape;6293;p63"/>
          <p:cNvSpPr/>
          <p:nvPr/>
        </p:nvSpPr>
        <p:spPr>
          <a:xfrm>
            <a:off x="6834183" y="821425"/>
            <a:ext cx="53400" cy="1420500"/>
          </a:xfrm>
          <a:prstGeom prst="rect">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4" name="Google Shape;6294;p63"/>
          <p:cNvSpPr/>
          <p:nvPr/>
        </p:nvSpPr>
        <p:spPr>
          <a:xfrm>
            <a:off x="7390141" y="821425"/>
            <a:ext cx="53400" cy="14205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5" name="Google Shape;6295;p63"/>
          <p:cNvSpPr/>
          <p:nvPr/>
        </p:nvSpPr>
        <p:spPr>
          <a:xfrm>
            <a:off x="7253396" y="1496726"/>
            <a:ext cx="99300" cy="69600"/>
          </a:xfrm>
          <a:prstGeom prst="chevron">
            <a:avLst>
              <a:gd fmla="val 50000" name="adj"/>
            </a:avLst>
          </a:prstGeom>
          <a:solidFill>
            <a:srgbClr val="DE541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6" name="Google Shape;6296;p63"/>
          <p:cNvSpPr/>
          <p:nvPr/>
        </p:nvSpPr>
        <p:spPr>
          <a:xfrm>
            <a:off x="7496344" y="1496901"/>
            <a:ext cx="99300" cy="69600"/>
          </a:xfrm>
          <a:prstGeom prst="chevron">
            <a:avLst>
              <a:gd fmla="val 50000" name="adj"/>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7" name="Google Shape;6297;p63"/>
          <p:cNvSpPr/>
          <p:nvPr/>
        </p:nvSpPr>
        <p:spPr>
          <a:xfrm>
            <a:off x="7648434" y="821425"/>
            <a:ext cx="30900" cy="14205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8" name="Google Shape;6298;p63"/>
          <p:cNvSpPr/>
          <p:nvPr/>
        </p:nvSpPr>
        <p:spPr>
          <a:xfrm>
            <a:off x="7162568" y="821425"/>
            <a:ext cx="53400" cy="14205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9" name="Google Shape;6299;p63"/>
          <p:cNvSpPr/>
          <p:nvPr/>
        </p:nvSpPr>
        <p:spPr>
          <a:xfrm>
            <a:off x="7027956" y="1496726"/>
            <a:ext cx="99300" cy="69600"/>
          </a:xfrm>
          <a:prstGeom prst="chevron">
            <a:avLst>
              <a:gd fmla="val 50000" name="adj"/>
            </a:avLst>
          </a:prstGeom>
          <a:solidFill>
            <a:srgbClr val="DE541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300" name="Google Shape;6300;p63"/>
          <p:cNvCxnSpPr/>
          <p:nvPr/>
        </p:nvCxnSpPr>
        <p:spPr>
          <a:xfrm>
            <a:off x="2423475" y="1531520"/>
            <a:ext cx="4271700" cy="0"/>
          </a:xfrm>
          <a:prstGeom prst="straightConnector1">
            <a:avLst/>
          </a:prstGeom>
          <a:noFill/>
          <a:ln cap="flat" cmpd="sng" w="19050">
            <a:solidFill>
              <a:srgbClr val="980000"/>
            </a:solidFill>
            <a:prstDash val="solid"/>
            <a:round/>
            <a:headEnd len="med" w="med" type="none"/>
            <a:tailEnd len="med" w="med" type="triangle"/>
          </a:ln>
        </p:spPr>
      </p:cxnSp>
      <p:cxnSp>
        <p:nvCxnSpPr>
          <p:cNvPr id="6301" name="Google Shape;6301;p63"/>
          <p:cNvCxnSpPr/>
          <p:nvPr/>
        </p:nvCxnSpPr>
        <p:spPr>
          <a:xfrm flipH="1" rot="10800000">
            <a:off x="2879225" y="2756663"/>
            <a:ext cx="3154200" cy="26700"/>
          </a:xfrm>
          <a:prstGeom prst="straightConnector1">
            <a:avLst/>
          </a:prstGeom>
          <a:noFill/>
          <a:ln cap="flat" cmpd="sng" w="19050">
            <a:solidFill>
              <a:srgbClr val="980000"/>
            </a:solidFill>
            <a:prstDash val="solid"/>
            <a:round/>
            <a:headEnd len="med" w="med" type="none"/>
            <a:tailEnd len="med" w="med" type="triangle"/>
          </a:ln>
        </p:spPr>
      </p:cxnSp>
      <p:cxnSp>
        <p:nvCxnSpPr>
          <p:cNvPr id="6302" name="Google Shape;6302;p63"/>
          <p:cNvCxnSpPr/>
          <p:nvPr/>
        </p:nvCxnSpPr>
        <p:spPr>
          <a:xfrm>
            <a:off x="3459818" y="3470450"/>
            <a:ext cx="1830600" cy="6600"/>
          </a:xfrm>
          <a:prstGeom prst="straightConnector1">
            <a:avLst/>
          </a:prstGeom>
          <a:noFill/>
          <a:ln cap="flat" cmpd="sng" w="19050">
            <a:solidFill>
              <a:srgbClr val="980000"/>
            </a:solidFill>
            <a:prstDash val="solid"/>
            <a:round/>
            <a:headEnd len="med" w="med" type="none"/>
            <a:tailEnd len="med" w="med" type="triangle"/>
          </a:ln>
        </p:spPr>
      </p:cxnSp>
      <p:cxnSp>
        <p:nvCxnSpPr>
          <p:cNvPr id="6303" name="Google Shape;6303;p63"/>
          <p:cNvCxnSpPr/>
          <p:nvPr/>
        </p:nvCxnSpPr>
        <p:spPr>
          <a:xfrm flipH="1" rot="10800000">
            <a:off x="4128145" y="3951488"/>
            <a:ext cx="304800" cy="3000"/>
          </a:xfrm>
          <a:prstGeom prst="straightConnector1">
            <a:avLst/>
          </a:prstGeom>
          <a:noFill/>
          <a:ln cap="flat" cmpd="sng" w="19050">
            <a:solidFill>
              <a:srgbClr val="980000"/>
            </a:solidFill>
            <a:prstDash val="solid"/>
            <a:round/>
            <a:headEnd len="med" w="med" type="none"/>
            <a:tailEnd len="med" w="med" type="triangle"/>
          </a:ln>
        </p:spPr>
      </p:cxnSp>
      <p:sp>
        <p:nvSpPr>
          <p:cNvPr id="6304" name="Google Shape;6304;p63"/>
          <p:cNvSpPr txBox="1"/>
          <p:nvPr/>
        </p:nvSpPr>
        <p:spPr>
          <a:xfrm>
            <a:off x="1218992" y="944233"/>
            <a:ext cx="213600" cy="21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434343"/>
                </a:solidFill>
                <a:latin typeface="Roboto"/>
                <a:ea typeface="Roboto"/>
                <a:cs typeface="Roboto"/>
                <a:sym typeface="Roboto"/>
              </a:rPr>
              <a:t>3</a:t>
            </a:r>
            <a:endParaRPr sz="900">
              <a:solidFill>
                <a:srgbClr val="434343"/>
              </a:solidFill>
              <a:latin typeface="Roboto"/>
              <a:ea typeface="Roboto"/>
              <a:cs typeface="Roboto"/>
              <a:sym typeface="Roboto"/>
            </a:endParaRPr>
          </a:p>
        </p:txBody>
      </p:sp>
      <p:sp>
        <p:nvSpPr>
          <p:cNvPr id="6305" name="Google Shape;6305;p63"/>
          <p:cNvSpPr txBox="1"/>
          <p:nvPr/>
        </p:nvSpPr>
        <p:spPr>
          <a:xfrm>
            <a:off x="3081625" y="3090978"/>
            <a:ext cx="424500" cy="21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Roboto"/>
                <a:ea typeface="Roboto"/>
                <a:cs typeface="Roboto"/>
                <a:sym typeface="Roboto"/>
              </a:rPr>
              <a:t>64</a:t>
            </a:r>
            <a:endParaRPr sz="1000">
              <a:solidFill>
                <a:srgbClr val="434343"/>
              </a:solidFill>
              <a:latin typeface="Roboto"/>
              <a:ea typeface="Roboto"/>
              <a:cs typeface="Roboto"/>
              <a:sym typeface="Roboto"/>
            </a:endParaRPr>
          </a:p>
        </p:txBody>
      </p:sp>
      <p:sp>
        <p:nvSpPr>
          <p:cNvPr id="6306" name="Google Shape;6306;p63"/>
          <p:cNvSpPr txBox="1"/>
          <p:nvPr/>
        </p:nvSpPr>
        <p:spPr>
          <a:xfrm>
            <a:off x="1304008" y="952323"/>
            <a:ext cx="424500" cy="21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Roboto"/>
                <a:ea typeface="Roboto"/>
                <a:cs typeface="Roboto"/>
                <a:sym typeface="Roboto"/>
              </a:rPr>
              <a:t>16</a:t>
            </a:r>
            <a:endParaRPr sz="1000">
              <a:solidFill>
                <a:srgbClr val="434343"/>
              </a:solidFill>
              <a:latin typeface="Roboto"/>
              <a:ea typeface="Roboto"/>
              <a:cs typeface="Roboto"/>
              <a:sym typeface="Roboto"/>
            </a:endParaRPr>
          </a:p>
        </p:txBody>
      </p:sp>
      <p:sp>
        <p:nvSpPr>
          <p:cNvPr id="6307" name="Google Shape;6307;p63"/>
          <p:cNvSpPr txBox="1"/>
          <p:nvPr/>
        </p:nvSpPr>
        <p:spPr>
          <a:xfrm>
            <a:off x="2027108" y="650998"/>
            <a:ext cx="424500" cy="21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Roboto"/>
                <a:ea typeface="Roboto"/>
                <a:cs typeface="Roboto"/>
                <a:sym typeface="Roboto"/>
              </a:rPr>
              <a:t>16</a:t>
            </a:r>
            <a:endParaRPr sz="1000">
              <a:solidFill>
                <a:srgbClr val="434343"/>
              </a:solidFill>
              <a:latin typeface="Roboto"/>
              <a:ea typeface="Roboto"/>
              <a:cs typeface="Roboto"/>
              <a:sym typeface="Roboto"/>
            </a:endParaRPr>
          </a:p>
        </p:txBody>
      </p:sp>
      <p:sp>
        <p:nvSpPr>
          <p:cNvPr id="6308" name="Google Shape;6308;p63"/>
          <p:cNvSpPr txBox="1"/>
          <p:nvPr/>
        </p:nvSpPr>
        <p:spPr>
          <a:xfrm>
            <a:off x="2244025" y="2224148"/>
            <a:ext cx="424500" cy="21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Roboto"/>
                <a:ea typeface="Roboto"/>
                <a:cs typeface="Roboto"/>
                <a:sym typeface="Roboto"/>
              </a:rPr>
              <a:t>32</a:t>
            </a:r>
            <a:endParaRPr sz="1000">
              <a:solidFill>
                <a:srgbClr val="434343"/>
              </a:solidFill>
              <a:latin typeface="Roboto"/>
              <a:ea typeface="Roboto"/>
              <a:cs typeface="Roboto"/>
              <a:sym typeface="Roboto"/>
            </a:endParaRPr>
          </a:p>
        </p:txBody>
      </p:sp>
      <p:sp>
        <p:nvSpPr>
          <p:cNvPr id="6309" name="Google Shape;6309;p63"/>
          <p:cNvSpPr txBox="1"/>
          <p:nvPr/>
        </p:nvSpPr>
        <p:spPr>
          <a:xfrm>
            <a:off x="2486875" y="2234723"/>
            <a:ext cx="424500" cy="21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Roboto"/>
                <a:ea typeface="Roboto"/>
                <a:cs typeface="Roboto"/>
                <a:sym typeface="Roboto"/>
              </a:rPr>
              <a:t>32</a:t>
            </a:r>
            <a:endParaRPr sz="1000">
              <a:solidFill>
                <a:srgbClr val="434343"/>
              </a:solidFill>
              <a:latin typeface="Roboto"/>
              <a:ea typeface="Roboto"/>
              <a:cs typeface="Roboto"/>
              <a:sym typeface="Roboto"/>
            </a:endParaRPr>
          </a:p>
        </p:txBody>
      </p:sp>
      <p:sp>
        <p:nvSpPr>
          <p:cNvPr id="6310" name="Google Shape;6310;p63"/>
          <p:cNvSpPr txBox="1"/>
          <p:nvPr/>
        </p:nvSpPr>
        <p:spPr>
          <a:xfrm>
            <a:off x="2769925" y="3090873"/>
            <a:ext cx="424500" cy="21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Roboto"/>
                <a:ea typeface="Roboto"/>
                <a:cs typeface="Roboto"/>
                <a:sym typeface="Roboto"/>
              </a:rPr>
              <a:t>64</a:t>
            </a:r>
            <a:endParaRPr sz="1000">
              <a:solidFill>
                <a:srgbClr val="434343"/>
              </a:solidFill>
              <a:latin typeface="Roboto"/>
              <a:ea typeface="Roboto"/>
              <a:cs typeface="Roboto"/>
              <a:sym typeface="Roboto"/>
            </a:endParaRPr>
          </a:p>
        </p:txBody>
      </p:sp>
      <p:sp>
        <p:nvSpPr>
          <p:cNvPr id="6311" name="Google Shape;6311;p63"/>
          <p:cNvSpPr txBox="1"/>
          <p:nvPr/>
        </p:nvSpPr>
        <p:spPr>
          <a:xfrm>
            <a:off x="3403700" y="3645627"/>
            <a:ext cx="424500" cy="21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Roboto"/>
                <a:ea typeface="Roboto"/>
                <a:cs typeface="Roboto"/>
                <a:sym typeface="Roboto"/>
              </a:rPr>
              <a:t>128</a:t>
            </a:r>
            <a:endParaRPr sz="1000">
              <a:solidFill>
                <a:srgbClr val="434343"/>
              </a:solidFill>
              <a:latin typeface="Roboto"/>
              <a:ea typeface="Roboto"/>
              <a:cs typeface="Roboto"/>
              <a:sym typeface="Roboto"/>
            </a:endParaRPr>
          </a:p>
        </p:txBody>
      </p:sp>
      <p:sp>
        <p:nvSpPr>
          <p:cNvPr id="6312" name="Google Shape;6312;p63"/>
          <p:cNvSpPr txBox="1"/>
          <p:nvPr/>
        </p:nvSpPr>
        <p:spPr>
          <a:xfrm>
            <a:off x="3754050" y="3646360"/>
            <a:ext cx="424500" cy="21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Roboto"/>
                <a:ea typeface="Roboto"/>
                <a:cs typeface="Roboto"/>
                <a:sym typeface="Roboto"/>
              </a:rPr>
              <a:t>128</a:t>
            </a:r>
            <a:endParaRPr sz="1000">
              <a:solidFill>
                <a:srgbClr val="434343"/>
              </a:solidFill>
              <a:latin typeface="Roboto"/>
              <a:ea typeface="Roboto"/>
              <a:cs typeface="Roboto"/>
              <a:sym typeface="Roboto"/>
            </a:endParaRPr>
          </a:p>
        </p:txBody>
      </p:sp>
      <p:sp>
        <p:nvSpPr>
          <p:cNvPr id="6313" name="Google Shape;6313;p63"/>
          <p:cNvSpPr txBox="1"/>
          <p:nvPr/>
        </p:nvSpPr>
        <p:spPr>
          <a:xfrm>
            <a:off x="4184548" y="4280886"/>
            <a:ext cx="424500" cy="21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Roboto"/>
                <a:ea typeface="Roboto"/>
                <a:cs typeface="Roboto"/>
                <a:sym typeface="Roboto"/>
              </a:rPr>
              <a:t>256</a:t>
            </a:r>
            <a:endParaRPr sz="1000">
              <a:solidFill>
                <a:srgbClr val="434343"/>
              </a:solidFill>
              <a:latin typeface="Roboto"/>
              <a:ea typeface="Roboto"/>
              <a:cs typeface="Roboto"/>
              <a:sym typeface="Roboto"/>
            </a:endParaRPr>
          </a:p>
        </p:txBody>
      </p:sp>
      <p:sp>
        <p:nvSpPr>
          <p:cNvPr id="6314" name="Google Shape;6314;p63"/>
          <p:cNvSpPr txBox="1"/>
          <p:nvPr/>
        </p:nvSpPr>
        <p:spPr>
          <a:xfrm>
            <a:off x="4643325" y="4289710"/>
            <a:ext cx="424500" cy="21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Roboto"/>
                <a:ea typeface="Roboto"/>
                <a:cs typeface="Roboto"/>
                <a:sym typeface="Roboto"/>
              </a:rPr>
              <a:t>256</a:t>
            </a:r>
            <a:endParaRPr sz="1000">
              <a:solidFill>
                <a:srgbClr val="434343"/>
              </a:solidFill>
              <a:latin typeface="Roboto"/>
              <a:ea typeface="Roboto"/>
              <a:cs typeface="Roboto"/>
              <a:sym typeface="Roboto"/>
            </a:endParaRPr>
          </a:p>
        </p:txBody>
      </p:sp>
      <p:sp>
        <p:nvSpPr>
          <p:cNvPr id="6315" name="Google Shape;6315;p63"/>
          <p:cNvSpPr txBox="1"/>
          <p:nvPr/>
        </p:nvSpPr>
        <p:spPr>
          <a:xfrm>
            <a:off x="4348915" y="3643365"/>
            <a:ext cx="779100" cy="21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Roboto"/>
                <a:ea typeface="Roboto"/>
                <a:cs typeface="Roboto"/>
                <a:sym typeface="Roboto"/>
              </a:rPr>
              <a:t>128+256</a:t>
            </a:r>
            <a:endParaRPr sz="1000">
              <a:solidFill>
                <a:srgbClr val="434343"/>
              </a:solidFill>
              <a:latin typeface="Roboto"/>
              <a:ea typeface="Roboto"/>
              <a:cs typeface="Roboto"/>
              <a:sym typeface="Roboto"/>
            </a:endParaRPr>
          </a:p>
        </p:txBody>
      </p:sp>
      <p:sp>
        <p:nvSpPr>
          <p:cNvPr id="6316" name="Google Shape;6316;p63"/>
          <p:cNvSpPr txBox="1"/>
          <p:nvPr/>
        </p:nvSpPr>
        <p:spPr>
          <a:xfrm>
            <a:off x="5064138" y="3643380"/>
            <a:ext cx="424500" cy="21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Roboto"/>
                <a:ea typeface="Roboto"/>
                <a:cs typeface="Roboto"/>
                <a:sym typeface="Roboto"/>
              </a:rPr>
              <a:t>128</a:t>
            </a:r>
            <a:endParaRPr sz="1000">
              <a:solidFill>
                <a:srgbClr val="434343"/>
              </a:solidFill>
              <a:latin typeface="Roboto"/>
              <a:ea typeface="Roboto"/>
              <a:cs typeface="Roboto"/>
              <a:sym typeface="Roboto"/>
            </a:endParaRPr>
          </a:p>
        </p:txBody>
      </p:sp>
      <p:sp>
        <p:nvSpPr>
          <p:cNvPr id="6317" name="Google Shape;6317;p63"/>
          <p:cNvSpPr txBox="1"/>
          <p:nvPr/>
        </p:nvSpPr>
        <p:spPr>
          <a:xfrm>
            <a:off x="7453423" y="651010"/>
            <a:ext cx="424500" cy="21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Roboto"/>
                <a:ea typeface="Roboto"/>
                <a:cs typeface="Roboto"/>
                <a:sym typeface="Roboto"/>
              </a:rPr>
              <a:t>1</a:t>
            </a:r>
            <a:endParaRPr sz="1000">
              <a:solidFill>
                <a:srgbClr val="434343"/>
              </a:solidFill>
              <a:latin typeface="Roboto"/>
              <a:ea typeface="Roboto"/>
              <a:cs typeface="Roboto"/>
              <a:sym typeface="Roboto"/>
            </a:endParaRPr>
          </a:p>
        </p:txBody>
      </p:sp>
      <p:sp>
        <p:nvSpPr>
          <p:cNvPr id="6318" name="Google Shape;6318;p63"/>
          <p:cNvSpPr txBox="1"/>
          <p:nvPr/>
        </p:nvSpPr>
        <p:spPr>
          <a:xfrm>
            <a:off x="5234525" y="3120165"/>
            <a:ext cx="616800" cy="21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Roboto"/>
                <a:ea typeface="Roboto"/>
                <a:cs typeface="Roboto"/>
                <a:sym typeface="Roboto"/>
              </a:rPr>
              <a:t>64+128</a:t>
            </a:r>
            <a:endParaRPr sz="1000">
              <a:solidFill>
                <a:srgbClr val="434343"/>
              </a:solidFill>
              <a:latin typeface="Roboto"/>
              <a:ea typeface="Roboto"/>
              <a:cs typeface="Roboto"/>
              <a:sym typeface="Roboto"/>
            </a:endParaRPr>
          </a:p>
        </p:txBody>
      </p:sp>
      <p:sp>
        <p:nvSpPr>
          <p:cNvPr id="6319" name="Google Shape;6319;p63"/>
          <p:cNvSpPr txBox="1"/>
          <p:nvPr/>
        </p:nvSpPr>
        <p:spPr>
          <a:xfrm>
            <a:off x="5769393" y="3123268"/>
            <a:ext cx="424500" cy="21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Roboto"/>
                <a:ea typeface="Roboto"/>
                <a:cs typeface="Roboto"/>
                <a:sym typeface="Roboto"/>
              </a:rPr>
              <a:t>64</a:t>
            </a:r>
            <a:endParaRPr sz="1000">
              <a:solidFill>
                <a:srgbClr val="434343"/>
              </a:solidFill>
              <a:latin typeface="Roboto"/>
              <a:ea typeface="Roboto"/>
              <a:cs typeface="Roboto"/>
              <a:sym typeface="Roboto"/>
            </a:endParaRPr>
          </a:p>
        </p:txBody>
      </p:sp>
      <p:sp>
        <p:nvSpPr>
          <p:cNvPr id="6320" name="Google Shape;6320;p63"/>
          <p:cNvSpPr txBox="1"/>
          <p:nvPr/>
        </p:nvSpPr>
        <p:spPr>
          <a:xfrm>
            <a:off x="5997608" y="2238145"/>
            <a:ext cx="561600" cy="21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Roboto"/>
                <a:ea typeface="Roboto"/>
                <a:cs typeface="Roboto"/>
                <a:sym typeface="Roboto"/>
              </a:rPr>
              <a:t>32+64</a:t>
            </a:r>
            <a:endParaRPr sz="1000">
              <a:solidFill>
                <a:srgbClr val="434343"/>
              </a:solidFill>
              <a:latin typeface="Roboto"/>
              <a:ea typeface="Roboto"/>
              <a:cs typeface="Roboto"/>
              <a:sym typeface="Roboto"/>
            </a:endParaRPr>
          </a:p>
        </p:txBody>
      </p:sp>
      <p:sp>
        <p:nvSpPr>
          <p:cNvPr id="6321" name="Google Shape;6321;p63"/>
          <p:cNvSpPr txBox="1"/>
          <p:nvPr/>
        </p:nvSpPr>
        <p:spPr>
          <a:xfrm>
            <a:off x="6394051" y="2234755"/>
            <a:ext cx="561600" cy="21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Roboto"/>
                <a:ea typeface="Roboto"/>
                <a:cs typeface="Roboto"/>
                <a:sym typeface="Roboto"/>
              </a:rPr>
              <a:t>32</a:t>
            </a:r>
            <a:endParaRPr sz="1000">
              <a:solidFill>
                <a:srgbClr val="434343"/>
              </a:solidFill>
              <a:latin typeface="Roboto"/>
              <a:ea typeface="Roboto"/>
              <a:cs typeface="Roboto"/>
              <a:sym typeface="Roboto"/>
            </a:endParaRPr>
          </a:p>
        </p:txBody>
      </p:sp>
      <p:sp>
        <p:nvSpPr>
          <p:cNvPr id="6322" name="Google Shape;6322;p63"/>
          <p:cNvSpPr txBox="1"/>
          <p:nvPr/>
        </p:nvSpPr>
        <p:spPr>
          <a:xfrm>
            <a:off x="6610408" y="642902"/>
            <a:ext cx="561600" cy="21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Roboto"/>
                <a:ea typeface="Roboto"/>
                <a:cs typeface="Roboto"/>
                <a:sym typeface="Roboto"/>
              </a:rPr>
              <a:t>16+32</a:t>
            </a:r>
            <a:endParaRPr sz="1000">
              <a:solidFill>
                <a:srgbClr val="434343"/>
              </a:solidFill>
              <a:latin typeface="Roboto"/>
              <a:ea typeface="Roboto"/>
              <a:cs typeface="Roboto"/>
              <a:sym typeface="Roboto"/>
            </a:endParaRPr>
          </a:p>
        </p:txBody>
      </p:sp>
      <p:sp>
        <p:nvSpPr>
          <p:cNvPr id="6323" name="Google Shape;6323;p63"/>
          <p:cNvSpPr txBox="1"/>
          <p:nvPr/>
        </p:nvSpPr>
        <p:spPr>
          <a:xfrm>
            <a:off x="6970445" y="642913"/>
            <a:ext cx="424500" cy="21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Roboto"/>
                <a:ea typeface="Roboto"/>
                <a:cs typeface="Roboto"/>
                <a:sym typeface="Roboto"/>
              </a:rPr>
              <a:t>16</a:t>
            </a:r>
            <a:endParaRPr sz="1000">
              <a:solidFill>
                <a:srgbClr val="434343"/>
              </a:solidFill>
              <a:latin typeface="Roboto"/>
              <a:ea typeface="Roboto"/>
              <a:cs typeface="Roboto"/>
              <a:sym typeface="Roboto"/>
            </a:endParaRPr>
          </a:p>
        </p:txBody>
      </p:sp>
      <p:sp>
        <p:nvSpPr>
          <p:cNvPr id="6324" name="Google Shape;6324;p63"/>
          <p:cNvSpPr txBox="1"/>
          <p:nvPr/>
        </p:nvSpPr>
        <p:spPr>
          <a:xfrm>
            <a:off x="7204675" y="650995"/>
            <a:ext cx="424500" cy="21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Roboto"/>
                <a:ea typeface="Roboto"/>
                <a:cs typeface="Roboto"/>
                <a:sym typeface="Roboto"/>
              </a:rPr>
              <a:t>16</a:t>
            </a:r>
            <a:endParaRPr sz="1000">
              <a:solidFill>
                <a:srgbClr val="434343"/>
              </a:solidFill>
              <a:latin typeface="Roboto"/>
              <a:ea typeface="Roboto"/>
              <a:cs typeface="Roboto"/>
              <a:sym typeface="Roboto"/>
            </a:endParaRPr>
          </a:p>
        </p:txBody>
      </p:sp>
      <p:sp>
        <p:nvSpPr>
          <p:cNvPr id="6325" name="Google Shape;6325;p63"/>
          <p:cNvSpPr/>
          <p:nvPr/>
        </p:nvSpPr>
        <p:spPr>
          <a:xfrm>
            <a:off x="2792513" y="856813"/>
            <a:ext cx="3477000" cy="6159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6" name="Google Shape;6326;p63"/>
          <p:cNvSpPr/>
          <p:nvPr/>
        </p:nvSpPr>
        <p:spPr>
          <a:xfrm>
            <a:off x="2870130" y="924439"/>
            <a:ext cx="99300" cy="69600"/>
          </a:xfrm>
          <a:prstGeom prst="chevron">
            <a:avLst>
              <a:gd fmla="val 50000" name="adj"/>
            </a:avLst>
          </a:prstGeom>
          <a:solidFill>
            <a:srgbClr val="DE541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7" name="Google Shape;6327;p63"/>
          <p:cNvSpPr/>
          <p:nvPr/>
        </p:nvSpPr>
        <p:spPr>
          <a:xfrm rot="5400000">
            <a:off x="2870149" y="1112709"/>
            <a:ext cx="99300" cy="69600"/>
          </a:xfrm>
          <a:prstGeom prst="chevron">
            <a:avLst>
              <a:gd fmla="val 50000" name="adj"/>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328" name="Google Shape;6328;p63"/>
          <p:cNvCxnSpPr/>
          <p:nvPr/>
        </p:nvCxnSpPr>
        <p:spPr>
          <a:xfrm flipH="1" rot="10800000">
            <a:off x="4051317" y="1163250"/>
            <a:ext cx="304800" cy="3000"/>
          </a:xfrm>
          <a:prstGeom prst="straightConnector1">
            <a:avLst/>
          </a:prstGeom>
          <a:noFill/>
          <a:ln cap="flat" cmpd="sng" w="19050">
            <a:solidFill>
              <a:srgbClr val="980000"/>
            </a:solidFill>
            <a:prstDash val="solid"/>
            <a:round/>
            <a:headEnd len="med" w="med" type="none"/>
            <a:tailEnd len="med" w="med" type="triangle"/>
          </a:ln>
        </p:spPr>
      </p:cxnSp>
      <p:sp>
        <p:nvSpPr>
          <p:cNvPr id="6329" name="Google Shape;6329;p63"/>
          <p:cNvSpPr/>
          <p:nvPr/>
        </p:nvSpPr>
        <p:spPr>
          <a:xfrm>
            <a:off x="4264413" y="1304189"/>
            <a:ext cx="99300" cy="124800"/>
          </a:xfrm>
          <a:prstGeom prst="rect">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0" name="Google Shape;6330;p63"/>
          <p:cNvSpPr/>
          <p:nvPr/>
        </p:nvSpPr>
        <p:spPr>
          <a:xfrm>
            <a:off x="4243219" y="924439"/>
            <a:ext cx="99300" cy="69600"/>
          </a:xfrm>
          <a:prstGeom prst="chevron">
            <a:avLst>
              <a:gd fmla="val 50000" name="adj"/>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1" name="Google Shape;6331;p63"/>
          <p:cNvSpPr/>
          <p:nvPr/>
        </p:nvSpPr>
        <p:spPr>
          <a:xfrm flipH="1" rot="5400000">
            <a:off x="2870129" y="1315843"/>
            <a:ext cx="99300" cy="69600"/>
          </a:xfrm>
          <a:prstGeom prst="chevron">
            <a:avLst>
              <a:gd fmla="val 50000" name="adj"/>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2" name="Google Shape;6332;p63"/>
          <p:cNvSpPr/>
          <p:nvPr/>
        </p:nvSpPr>
        <p:spPr>
          <a:xfrm>
            <a:off x="2118959" y="2154548"/>
            <a:ext cx="69600" cy="69600"/>
          </a:xfrm>
          <a:prstGeom prst="rect">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3" name="Google Shape;6333;p63"/>
          <p:cNvSpPr/>
          <p:nvPr/>
        </p:nvSpPr>
        <p:spPr>
          <a:xfrm>
            <a:off x="2545384" y="3050573"/>
            <a:ext cx="69600" cy="69600"/>
          </a:xfrm>
          <a:prstGeom prst="rect">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4" name="Google Shape;6334;p63"/>
          <p:cNvSpPr/>
          <p:nvPr/>
        </p:nvSpPr>
        <p:spPr>
          <a:xfrm>
            <a:off x="3103234" y="3576748"/>
            <a:ext cx="69600" cy="69600"/>
          </a:xfrm>
          <a:prstGeom prst="rect">
            <a:avLst/>
          </a:prstGeom>
          <a:solidFill>
            <a:srgbClr val="3D85C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5" name="Google Shape;6335;p63"/>
          <p:cNvSpPr/>
          <p:nvPr/>
        </p:nvSpPr>
        <p:spPr>
          <a:xfrm>
            <a:off x="4586409" y="4351523"/>
            <a:ext cx="69600" cy="69600"/>
          </a:xfrm>
          <a:prstGeom prst="rect">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6" name="Google Shape;6336;p63"/>
          <p:cNvSpPr/>
          <p:nvPr/>
        </p:nvSpPr>
        <p:spPr>
          <a:xfrm>
            <a:off x="6774134" y="3050573"/>
            <a:ext cx="69600" cy="69600"/>
          </a:xfrm>
          <a:prstGeom prst="rect">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7" name="Google Shape;6337;p63"/>
          <p:cNvSpPr/>
          <p:nvPr/>
        </p:nvSpPr>
        <p:spPr>
          <a:xfrm>
            <a:off x="7511184" y="2154548"/>
            <a:ext cx="69600" cy="69600"/>
          </a:xfrm>
          <a:prstGeom prst="rect">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8" name="Google Shape;6338;p63"/>
          <p:cNvSpPr/>
          <p:nvPr/>
        </p:nvSpPr>
        <p:spPr>
          <a:xfrm>
            <a:off x="6138921" y="3576748"/>
            <a:ext cx="69600" cy="69600"/>
          </a:xfrm>
          <a:prstGeom prst="rect">
            <a:avLst/>
          </a:prstGeom>
          <a:solidFill>
            <a:srgbClr val="3D85C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9" name="Google Shape;6339;p63"/>
          <p:cNvSpPr/>
          <p:nvPr/>
        </p:nvSpPr>
        <p:spPr>
          <a:xfrm>
            <a:off x="5421171" y="4008523"/>
            <a:ext cx="69600" cy="69600"/>
          </a:xfrm>
          <a:prstGeom prst="rect">
            <a:avLst/>
          </a:prstGeom>
          <a:solidFill>
            <a:srgbClr val="3D85C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0" name="Google Shape;6340;p63"/>
          <p:cNvSpPr/>
          <p:nvPr/>
        </p:nvSpPr>
        <p:spPr>
          <a:xfrm>
            <a:off x="3743034" y="4008523"/>
            <a:ext cx="69600" cy="69600"/>
          </a:xfrm>
          <a:prstGeom prst="rect">
            <a:avLst/>
          </a:prstGeom>
          <a:solidFill>
            <a:srgbClr val="3D85C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1" name="Google Shape;6341;p63"/>
          <p:cNvSpPr/>
          <p:nvPr/>
        </p:nvSpPr>
        <p:spPr>
          <a:xfrm>
            <a:off x="5328634" y="944236"/>
            <a:ext cx="69600" cy="69600"/>
          </a:xfrm>
          <a:prstGeom prst="rect">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2" name="Google Shape;6342;p63"/>
          <p:cNvSpPr/>
          <p:nvPr/>
        </p:nvSpPr>
        <p:spPr>
          <a:xfrm>
            <a:off x="5328634" y="1129961"/>
            <a:ext cx="69600" cy="69600"/>
          </a:xfrm>
          <a:prstGeom prst="rect">
            <a:avLst/>
          </a:prstGeom>
          <a:solidFill>
            <a:srgbClr val="3D85C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3" name="Google Shape;6343;p63"/>
          <p:cNvSpPr/>
          <p:nvPr/>
        </p:nvSpPr>
        <p:spPr>
          <a:xfrm>
            <a:off x="5328634" y="1315848"/>
            <a:ext cx="69600" cy="69600"/>
          </a:xfrm>
          <a:prstGeom prst="rect">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4" name="Google Shape;6344;p63"/>
          <p:cNvSpPr txBox="1"/>
          <p:nvPr/>
        </p:nvSpPr>
        <p:spPr>
          <a:xfrm>
            <a:off x="2819238" y="853800"/>
            <a:ext cx="1261500" cy="21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Roboto"/>
                <a:ea typeface="Roboto"/>
                <a:cs typeface="Roboto"/>
                <a:sym typeface="Roboto"/>
              </a:rPr>
              <a:t>Convolution 3x3</a:t>
            </a:r>
            <a:endParaRPr sz="1000">
              <a:solidFill>
                <a:srgbClr val="434343"/>
              </a:solidFill>
              <a:latin typeface="Roboto"/>
              <a:ea typeface="Roboto"/>
              <a:cs typeface="Roboto"/>
              <a:sym typeface="Roboto"/>
            </a:endParaRPr>
          </a:p>
        </p:txBody>
      </p:sp>
      <p:sp>
        <p:nvSpPr>
          <p:cNvPr id="6345" name="Google Shape;6345;p63"/>
          <p:cNvSpPr txBox="1"/>
          <p:nvPr/>
        </p:nvSpPr>
        <p:spPr>
          <a:xfrm>
            <a:off x="2819238" y="1040375"/>
            <a:ext cx="1261500" cy="21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Roboto"/>
                <a:ea typeface="Roboto"/>
                <a:cs typeface="Roboto"/>
                <a:sym typeface="Roboto"/>
              </a:rPr>
              <a:t>Max Pooling 2x2</a:t>
            </a:r>
            <a:endParaRPr sz="1000">
              <a:solidFill>
                <a:srgbClr val="434343"/>
              </a:solidFill>
              <a:latin typeface="Roboto"/>
              <a:ea typeface="Roboto"/>
              <a:cs typeface="Roboto"/>
              <a:sym typeface="Roboto"/>
            </a:endParaRPr>
          </a:p>
        </p:txBody>
      </p:sp>
      <p:sp>
        <p:nvSpPr>
          <p:cNvPr id="6346" name="Google Shape;6346;p63"/>
          <p:cNvSpPr txBox="1"/>
          <p:nvPr/>
        </p:nvSpPr>
        <p:spPr>
          <a:xfrm>
            <a:off x="4212985" y="853800"/>
            <a:ext cx="1261500" cy="21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Roboto"/>
                <a:ea typeface="Roboto"/>
                <a:cs typeface="Roboto"/>
                <a:sym typeface="Roboto"/>
              </a:rPr>
              <a:t>Convolution 1x1</a:t>
            </a:r>
            <a:endParaRPr sz="1000">
              <a:solidFill>
                <a:srgbClr val="434343"/>
              </a:solidFill>
              <a:latin typeface="Roboto"/>
              <a:ea typeface="Roboto"/>
              <a:cs typeface="Roboto"/>
              <a:sym typeface="Roboto"/>
            </a:endParaRPr>
          </a:p>
        </p:txBody>
      </p:sp>
      <p:sp>
        <p:nvSpPr>
          <p:cNvPr id="6347" name="Google Shape;6347;p63"/>
          <p:cNvSpPr txBox="1"/>
          <p:nvPr/>
        </p:nvSpPr>
        <p:spPr>
          <a:xfrm>
            <a:off x="4218439" y="1059325"/>
            <a:ext cx="1261500" cy="21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Roboto"/>
                <a:ea typeface="Roboto"/>
                <a:cs typeface="Roboto"/>
                <a:sym typeface="Roboto"/>
              </a:rPr>
              <a:t>Skip connection</a:t>
            </a:r>
            <a:endParaRPr sz="1000">
              <a:solidFill>
                <a:srgbClr val="434343"/>
              </a:solidFill>
              <a:latin typeface="Roboto"/>
              <a:ea typeface="Roboto"/>
              <a:cs typeface="Roboto"/>
              <a:sym typeface="Roboto"/>
            </a:endParaRPr>
          </a:p>
        </p:txBody>
      </p:sp>
      <p:sp>
        <p:nvSpPr>
          <p:cNvPr id="6348" name="Google Shape;6348;p63"/>
          <p:cNvSpPr txBox="1"/>
          <p:nvPr/>
        </p:nvSpPr>
        <p:spPr>
          <a:xfrm>
            <a:off x="2819238" y="1261150"/>
            <a:ext cx="1261500" cy="21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Roboto"/>
                <a:ea typeface="Roboto"/>
                <a:cs typeface="Roboto"/>
                <a:sym typeface="Roboto"/>
              </a:rPr>
              <a:t>Up Sampling 2x2</a:t>
            </a:r>
            <a:endParaRPr sz="1000">
              <a:solidFill>
                <a:srgbClr val="434343"/>
              </a:solidFill>
              <a:latin typeface="Roboto"/>
              <a:ea typeface="Roboto"/>
              <a:cs typeface="Roboto"/>
              <a:sym typeface="Roboto"/>
            </a:endParaRPr>
          </a:p>
        </p:txBody>
      </p:sp>
      <p:sp>
        <p:nvSpPr>
          <p:cNvPr id="6349" name="Google Shape;6349;p63"/>
          <p:cNvSpPr txBox="1"/>
          <p:nvPr/>
        </p:nvSpPr>
        <p:spPr>
          <a:xfrm>
            <a:off x="4141869" y="1258537"/>
            <a:ext cx="1261500" cy="21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Roboto"/>
                <a:ea typeface="Roboto"/>
                <a:cs typeface="Roboto"/>
                <a:sym typeface="Roboto"/>
              </a:rPr>
              <a:t>Block copied</a:t>
            </a:r>
            <a:endParaRPr sz="1000">
              <a:solidFill>
                <a:srgbClr val="434343"/>
              </a:solidFill>
              <a:latin typeface="Roboto"/>
              <a:ea typeface="Roboto"/>
              <a:cs typeface="Roboto"/>
              <a:sym typeface="Roboto"/>
            </a:endParaRPr>
          </a:p>
        </p:txBody>
      </p:sp>
      <p:sp>
        <p:nvSpPr>
          <p:cNvPr id="6350" name="Google Shape;6350;p63"/>
          <p:cNvSpPr txBox="1"/>
          <p:nvPr/>
        </p:nvSpPr>
        <p:spPr>
          <a:xfrm>
            <a:off x="5392856" y="873450"/>
            <a:ext cx="849000" cy="21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Roboto"/>
                <a:ea typeface="Roboto"/>
                <a:cs typeface="Roboto"/>
                <a:sym typeface="Roboto"/>
              </a:rPr>
              <a:t>Dropout 0.1</a:t>
            </a:r>
            <a:endParaRPr sz="1000">
              <a:solidFill>
                <a:srgbClr val="434343"/>
              </a:solidFill>
              <a:latin typeface="Roboto"/>
              <a:ea typeface="Roboto"/>
              <a:cs typeface="Roboto"/>
              <a:sym typeface="Roboto"/>
            </a:endParaRPr>
          </a:p>
        </p:txBody>
      </p:sp>
      <p:sp>
        <p:nvSpPr>
          <p:cNvPr id="6351" name="Google Shape;6351;p63"/>
          <p:cNvSpPr txBox="1"/>
          <p:nvPr/>
        </p:nvSpPr>
        <p:spPr>
          <a:xfrm>
            <a:off x="5395228" y="1059412"/>
            <a:ext cx="849000" cy="21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Roboto"/>
                <a:ea typeface="Roboto"/>
                <a:cs typeface="Roboto"/>
                <a:sym typeface="Roboto"/>
              </a:rPr>
              <a:t>Dropout 0.2</a:t>
            </a:r>
            <a:endParaRPr sz="1000">
              <a:solidFill>
                <a:srgbClr val="434343"/>
              </a:solidFill>
              <a:latin typeface="Roboto"/>
              <a:ea typeface="Roboto"/>
              <a:cs typeface="Roboto"/>
              <a:sym typeface="Roboto"/>
            </a:endParaRPr>
          </a:p>
        </p:txBody>
      </p:sp>
      <p:sp>
        <p:nvSpPr>
          <p:cNvPr id="6352" name="Google Shape;6352;p63"/>
          <p:cNvSpPr txBox="1"/>
          <p:nvPr/>
        </p:nvSpPr>
        <p:spPr>
          <a:xfrm>
            <a:off x="5395252" y="1245195"/>
            <a:ext cx="849000" cy="21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Roboto"/>
                <a:ea typeface="Roboto"/>
                <a:cs typeface="Roboto"/>
                <a:sym typeface="Roboto"/>
              </a:rPr>
              <a:t>Dropout 0.3</a:t>
            </a:r>
            <a:endParaRPr sz="1000">
              <a:solidFill>
                <a:srgbClr val="434343"/>
              </a:solidFill>
              <a:latin typeface="Roboto"/>
              <a:ea typeface="Roboto"/>
              <a:cs typeface="Roboto"/>
              <a:sym typeface="Roboto"/>
            </a:endParaRPr>
          </a:p>
        </p:txBody>
      </p:sp>
      <p:sp>
        <p:nvSpPr>
          <p:cNvPr id="6353" name="Google Shape;6353;p63"/>
          <p:cNvSpPr/>
          <p:nvPr/>
        </p:nvSpPr>
        <p:spPr>
          <a:xfrm>
            <a:off x="185513" y="1337500"/>
            <a:ext cx="780300" cy="7803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4" name="Google Shape;6354;p63"/>
          <p:cNvSpPr/>
          <p:nvPr/>
        </p:nvSpPr>
        <p:spPr>
          <a:xfrm>
            <a:off x="261713" y="1413700"/>
            <a:ext cx="780300" cy="7803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5" name="Google Shape;6355;p63"/>
          <p:cNvSpPr/>
          <p:nvPr/>
        </p:nvSpPr>
        <p:spPr>
          <a:xfrm>
            <a:off x="337913" y="1489900"/>
            <a:ext cx="780300" cy="7803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6" name="Google Shape;6356;p63"/>
          <p:cNvSpPr/>
          <p:nvPr/>
        </p:nvSpPr>
        <p:spPr>
          <a:xfrm>
            <a:off x="414113" y="1566100"/>
            <a:ext cx="780300" cy="7803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7" name="Google Shape;6357;p63"/>
          <p:cNvSpPr/>
          <p:nvPr/>
        </p:nvSpPr>
        <p:spPr>
          <a:xfrm>
            <a:off x="7796288" y="998075"/>
            <a:ext cx="780300" cy="7803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8" name="Google Shape;6358;p63"/>
          <p:cNvSpPr/>
          <p:nvPr/>
        </p:nvSpPr>
        <p:spPr>
          <a:xfrm>
            <a:off x="7872488" y="1074275"/>
            <a:ext cx="780300" cy="7803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9" name="Google Shape;6359;p63"/>
          <p:cNvSpPr/>
          <p:nvPr/>
        </p:nvSpPr>
        <p:spPr>
          <a:xfrm>
            <a:off x="7948688" y="1150475"/>
            <a:ext cx="780300" cy="7803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0" name="Google Shape;6360;p63"/>
          <p:cNvSpPr/>
          <p:nvPr/>
        </p:nvSpPr>
        <p:spPr>
          <a:xfrm>
            <a:off x="8024888" y="1226675"/>
            <a:ext cx="780300" cy="7803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64" name="Shape 6364"/>
        <p:cNvGrpSpPr/>
        <p:nvPr/>
      </p:nvGrpSpPr>
      <p:grpSpPr>
        <a:xfrm>
          <a:off x="0" y="0"/>
          <a:ext cx="0" cy="0"/>
          <a:chOff x="0" y="0"/>
          <a:chExt cx="0" cy="0"/>
        </a:xfrm>
      </p:grpSpPr>
      <p:sp>
        <p:nvSpPr>
          <p:cNvPr id="6365" name="Google Shape;6365;p64"/>
          <p:cNvSpPr/>
          <p:nvPr/>
        </p:nvSpPr>
        <p:spPr>
          <a:xfrm rot="5400000">
            <a:off x="3092875" y="3646550"/>
            <a:ext cx="9285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Conv3-32</a:t>
            </a:r>
            <a:endParaRPr sz="1200"/>
          </a:p>
        </p:txBody>
      </p:sp>
      <p:sp>
        <p:nvSpPr>
          <p:cNvPr id="6366" name="Google Shape;6366;p64"/>
          <p:cNvSpPr/>
          <p:nvPr/>
        </p:nvSpPr>
        <p:spPr>
          <a:xfrm rot="5400000">
            <a:off x="3788850" y="3649699"/>
            <a:ext cx="9348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Conv3-32</a:t>
            </a:r>
            <a:endParaRPr sz="1200"/>
          </a:p>
        </p:txBody>
      </p:sp>
      <p:sp>
        <p:nvSpPr>
          <p:cNvPr id="6367" name="Google Shape;6367;p64"/>
          <p:cNvSpPr/>
          <p:nvPr/>
        </p:nvSpPr>
        <p:spPr>
          <a:xfrm rot="5400000">
            <a:off x="3439300" y="3649699"/>
            <a:ext cx="9348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200">
                <a:solidFill>
                  <a:schemeClr val="dk1"/>
                </a:solidFill>
              </a:rPr>
              <a:t>Conv3-32</a:t>
            </a:r>
            <a:endParaRPr sz="1200"/>
          </a:p>
        </p:txBody>
      </p:sp>
      <p:sp>
        <p:nvSpPr>
          <p:cNvPr id="6368" name="Google Shape;6368;p64"/>
          <p:cNvSpPr/>
          <p:nvPr/>
        </p:nvSpPr>
        <p:spPr>
          <a:xfrm rot="5400000">
            <a:off x="4485025" y="3652699"/>
            <a:ext cx="940800" cy="2751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200">
                <a:solidFill>
                  <a:schemeClr val="dk1"/>
                </a:solidFill>
              </a:rPr>
              <a:t>Max-Pool</a:t>
            </a:r>
            <a:endParaRPr sz="1200"/>
          </a:p>
        </p:txBody>
      </p:sp>
      <p:sp>
        <p:nvSpPr>
          <p:cNvPr id="6369" name="Google Shape;6369;p64"/>
          <p:cNvSpPr/>
          <p:nvPr/>
        </p:nvSpPr>
        <p:spPr>
          <a:xfrm rot="5400000">
            <a:off x="4135450" y="3652699"/>
            <a:ext cx="9408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200">
                <a:solidFill>
                  <a:schemeClr val="dk1"/>
                </a:solidFill>
              </a:rPr>
              <a:t>Conv3-32</a:t>
            </a:r>
            <a:endParaRPr sz="1200"/>
          </a:p>
        </p:txBody>
      </p:sp>
      <p:sp>
        <p:nvSpPr>
          <p:cNvPr id="6370" name="Google Shape;6370;p64"/>
          <p:cNvSpPr/>
          <p:nvPr/>
        </p:nvSpPr>
        <p:spPr>
          <a:xfrm rot="5400000">
            <a:off x="5883325" y="3652699"/>
            <a:ext cx="9408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200">
                <a:solidFill>
                  <a:schemeClr val="dk1"/>
                </a:solidFill>
              </a:rPr>
              <a:t>Conv3-128</a:t>
            </a:r>
            <a:endParaRPr sz="1200"/>
          </a:p>
        </p:txBody>
      </p:sp>
      <p:sp>
        <p:nvSpPr>
          <p:cNvPr id="6371" name="Google Shape;6371;p64"/>
          <p:cNvSpPr/>
          <p:nvPr/>
        </p:nvSpPr>
        <p:spPr>
          <a:xfrm rot="5400000">
            <a:off x="6232900" y="3652699"/>
            <a:ext cx="940800" cy="2751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200">
                <a:solidFill>
                  <a:schemeClr val="dk1"/>
                </a:solidFill>
              </a:rPr>
              <a:t>Max-Pool</a:t>
            </a:r>
            <a:endParaRPr sz="1200"/>
          </a:p>
        </p:txBody>
      </p:sp>
      <p:sp>
        <p:nvSpPr>
          <p:cNvPr id="6372" name="Google Shape;6372;p64"/>
          <p:cNvSpPr/>
          <p:nvPr/>
        </p:nvSpPr>
        <p:spPr>
          <a:xfrm rot="5400000">
            <a:off x="4834600" y="3652699"/>
            <a:ext cx="9408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Conv3-64</a:t>
            </a:r>
            <a:endParaRPr sz="1200"/>
          </a:p>
        </p:txBody>
      </p:sp>
      <p:sp>
        <p:nvSpPr>
          <p:cNvPr id="6373" name="Google Shape;6373;p64"/>
          <p:cNvSpPr/>
          <p:nvPr/>
        </p:nvSpPr>
        <p:spPr>
          <a:xfrm rot="5400000">
            <a:off x="5184175" y="3652700"/>
            <a:ext cx="9408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Conv3-64</a:t>
            </a:r>
            <a:endParaRPr sz="1200"/>
          </a:p>
        </p:txBody>
      </p:sp>
      <p:sp>
        <p:nvSpPr>
          <p:cNvPr id="6374" name="Google Shape;6374;p64"/>
          <p:cNvSpPr/>
          <p:nvPr/>
        </p:nvSpPr>
        <p:spPr>
          <a:xfrm rot="5400000">
            <a:off x="5533750" y="3652699"/>
            <a:ext cx="940800" cy="2751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Max-Pool</a:t>
            </a:r>
            <a:endParaRPr sz="1200"/>
          </a:p>
        </p:txBody>
      </p:sp>
      <p:cxnSp>
        <p:nvCxnSpPr>
          <p:cNvPr id="6375" name="Google Shape;6375;p64"/>
          <p:cNvCxnSpPr>
            <a:stCxn id="6365" idx="0"/>
            <a:endCxn id="6367" idx="2"/>
          </p:cNvCxnSpPr>
          <p:nvPr/>
        </p:nvCxnSpPr>
        <p:spPr>
          <a:xfrm>
            <a:off x="3694675" y="3784100"/>
            <a:ext cx="74400" cy="3000"/>
          </a:xfrm>
          <a:prstGeom prst="straightConnector1">
            <a:avLst/>
          </a:prstGeom>
          <a:noFill/>
          <a:ln cap="flat" cmpd="sng" w="9525">
            <a:solidFill>
              <a:schemeClr val="dk2"/>
            </a:solidFill>
            <a:prstDash val="solid"/>
            <a:round/>
            <a:headEnd len="med" w="med" type="none"/>
            <a:tailEnd len="med" w="med" type="none"/>
          </a:ln>
        </p:spPr>
      </p:cxnSp>
      <p:cxnSp>
        <p:nvCxnSpPr>
          <p:cNvPr id="6376" name="Google Shape;6376;p64"/>
          <p:cNvCxnSpPr>
            <a:stCxn id="6367" idx="0"/>
            <a:endCxn id="6367" idx="0"/>
          </p:cNvCxnSpPr>
          <p:nvPr/>
        </p:nvCxnSpPr>
        <p:spPr>
          <a:xfrm>
            <a:off x="4044250" y="3787249"/>
            <a:ext cx="0" cy="0"/>
          </a:xfrm>
          <a:prstGeom prst="straightConnector1">
            <a:avLst/>
          </a:prstGeom>
          <a:noFill/>
          <a:ln cap="flat" cmpd="sng" w="9525">
            <a:solidFill>
              <a:schemeClr val="dk2"/>
            </a:solidFill>
            <a:prstDash val="solid"/>
            <a:round/>
            <a:headEnd len="med" w="med" type="none"/>
            <a:tailEnd len="med" w="med" type="none"/>
          </a:ln>
        </p:spPr>
      </p:cxnSp>
      <p:cxnSp>
        <p:nvCxnSpPr>
          <p:cNvPr id="6377" name="Google Shape;6377;p64"/>
          <p:cNvCxnSpPr>
            <a:stCxn id="6366" idx="0"/>
            <a:endCxn id="6369" idx="2"/>
          </p:cNvCxnSpPr>
          <p:nvPr/>
        </p:nvCxnSpPr>
        <p:spPr>
          <a:xfrm>
            <a:off x="4393800" y="3787249"/>
            <a:ext cx="74400" cy="3000"/>
          </a:xfrm>
          <a:prstGeom prst="straightConnector1">
            <a:avLst/>
          </a:prstGeom>
          <a:noFill/>
          <a:ln cap="flat" cmpd="sng" w="9525">
            <a:solidFill>
              <a:schemeClr val="dk2"/>
            </a:solidFill>
            <a:prstDash val="solid"/>
            <a:round/>
            <a:headEnd len="med" w="med" type="none"/>
            <a:tailEnd len="med" w="med" type="none"/>
          </a:ln>
        </p:spPr>
      </p:cxnSp>
      <p:cxnSp>
        <p:nvCxnSpPr>
          <p:cNvPr id="6378" name="Google Shape;6378;p64"/>
          <p:cNvCxnSpPr>
            <a:stCxn id="6367" idx="0"/>
            <a:endCxn id="6367" idx="0"/>
          </p:cNvCxnSpPr>
          <p:nvPr/>
        </p:nvCxnSpPr>
        <p:spPr>
          <a:xfrm>
            <a:off x="4044250" y="3787249"/>
            <a:ext cx="0" cy="0"/>
          </a:xfrm>
          <a:prstGeom prst="straightConnector1">
            <a:avLst/>
          </a:prstGeom>
          <a:noFill/>
          <a:ln cap="flat" cmpd="sng" w="9525">
            <a:solidFill>
              <a:schemeClr val="dk2"/>
            </a:solidFill>
            <a:prstDash val="solid"/>
            <a:round/>
            <a:headEnd len="med" w="med" type="none"/>
            <a:tailEnd len="med" w="med" type="none"/>
          </a:ln>
        </p:spPr>
      </p:cxnSp>
      <p:cxnSp>
        <p:nvCxnSpPr>
          <p:cNvPr id="6379" name="Google Shape;6379;p64"/>
          <p:cNvCxnSpPr>
            <a:stCxn id="6367" idx="0"/>
            <a:endCxn id="6367" idx="0"/>
          </p:cNvCxnSpPr>
          <p:nvPr/>
        </p:nvCxnSpPr>
        <p:spPr>
          <a:xfrm>
            <a:off x="4044250" y="3787249"/>
            <a:ext cx="0" cy="0"/>
          </a:xfrm>
          <a:prstGeom prst="straightConnector1">
            <a:avLst/>
          </a:prstGeom>
          <a:noFill/>
          <a:ln cap="flat" cmpd="sng" w="9525">
            <a:solidFill>
              <a:schemeClr val="dk2"/>
            </a:solidFill>
            <a:prstDash val="solid"/>
            <a:round/>
            <a:headEnd len="med" w="med" type="none"/>
            <a:tailEnd len="med" w="med" type="none"/>
          </a:ln>
        </p:spPr>
      </p:cxnSp>
      <p:cxnSp>
        <p:nvCxnSpPr>
          <p:cNvPr id="6380" name="Google Shape;6380;p64"/>
          <p:cNvCxnSpPr>
            <a:stCxn id="6366" idx="2"/>
            <a:endCxn id="6367" idx="0"/>
          </p:cNvCxnSpPr>
          <p:nvPr/>
        </p:nvCxnSpPr>
        <p:spPr>
          <a:xfrm rot="10800000">
            <a:off x="4044300" y="3787249"/>
            <a:ext cx="74400" cy="0"/>
          </a:xfrm>
          <a:prstGeom prst="straightConnector1">
            <a:avLst/>
          </a:prstGeom>
          <a:noFill/>
          <a:ln cap="flat" cmpd="sng" w="9525">
            <a:solidFill>
              <a:schemeClr val="dk2"/>
            </a:solidFill>
            <a:prstDash val="solid"/>
            <a:round/>
            <a:headEnd len="med" w="med" type="none"/>
            <a:tailEnd len="med" w="med" type="none"/>
          </a:ln>
        </p:spPr>
      </p:cxnSp>
      <p:cxnSp>
        <p:nvCxnSpPr>
          <p:cNvPr id="6381" name="Google Shape;6381;p64"/>
          <p:cNvCxnSpPr>
            <a:stCxn id="6369" idx="0"/>
            <a:endCxn id="6368" idx="2"/>
          </p:cNvCxnSpPr>
          <p:nvPr/>
        </p:nvCxnSpPr>
        <p:spPr>
          <a:xfrm>
            <a:off x="4743400" y="3790249"/>
            <a:ext cx="74400" cy="0"/>
          </a:xfrm>
          <a:prstGeom prst="straightConnector1">
            <a:avLst/>
          </a:prstGeom>
          <a:noFill/>
          <a:ln cap="flat" cmpd="sng" w="9525">
            <a:solidFill>
              <a:schemeClr val="dk2"/>
            </a:solidFill>
            <a:prstDash val="solid"/>
            <a:round/>
            <a:headEnd len="med" w="med" type="none"/>
            <a:tailEnd len="med" w="med" type="none"/>
          </a:ln>
        </p:spPr>
      </p:cxnSp>
      <p:cxnSp>
        <p:nvCxnSpPr>
          <p:cNvPr id="6382" name="Google Shape;6382;p64"/>
          <p:cNvCxnSpPr>
            <a:stCxn id="6368" idx="0"/>
            <a:endCxn id="6372" idx="2"/>
          </p:cNvCxnSpPr>
          <p:nvPr/>
        </p:nvCxnSpPr>
        <p:spPr>
          <a:xfrm>
            <a:off x="5092975" y="3790249"/>
            <a:ext cx="74400" cy="0"/>
          </a:xfrm>
          <a:prstGeom prst="straightConnector1">
            <a:avLst/>
          </a:prstGeom>
          <a:noFill/>
          <a:ln cap="flat" cmpd="sng" w="9525">
            <a:solidFill>
              <a:schemeClr val="dk2"/>
            </a:solidFill>
            <a:prstDash val="solid"/>
            <a:round/>
            <a:headEnd len="med" w="med" type="none"/>
            <a:tailEnd len="med" w="med" type="none"/>
          </a:ln>
        </p:spPr>
      </p:cxnSp>
      <p:cxnSp>
        <p:nvCxnSpPr>
          <p:cNvPr id="6383" name="Google Shape;6383;p64"/>
          <p:cNvCxnSpPr>
            <a:stCxn id="6372" idx="0"/>
            <a:endCxn id="6373" idx="2"/>
          </p:cNvCxnSpPr>
          <p:nvPr/>
        </p:nvCxnSpPr>
        <p:spPr>
          <a:xfrm>
            <a:off x="5442550" y="3790249"/>
            <a:ext cx="74400" cy="0"/>
          </a:xfrm>
          <a:prstGeom prst="straightConnector1">
            <a:avLst/>
          </a:prstGeom>
          <a:noFill/>
          <a:ln cap="flat" cmpd="sng" w="9525">
            <a:solidFill>
              <a:schemeClr val="dk2"/>
            </a:solidFill>
            <a:prstDash val="solid"/>
            <a:round/>
            <a:headEnd len="med" w="med" type="none"/>
            <a:tailEnd len="med" w="med" type="none"/>
          </a:ln>
        </p:spPr>
      </p:cxnSp>
      <p:cxnSp>
        <p:nvCxnSpPr>
          <p:cNvPr id="6384" name="Google Shape;6384;p64"/>
          <p:cNvCxnSpPr>
            <a:stCxn id="6373" idx="0"/>
            <a:endCxn id="6374" idx="2"/>
          </p:cNvCxnSpPr>
          <p:nvPr/>
        </p:nvCxnSpPr>
        <p:spPr>
          <a:xfrm>
            <a:off x="5792125" y="3790250"/>
            <a:ext cx="74400" cy="0"/>
          </a:xfrm>
          <a:prstGeom prst="straightConnector1">
            <a:avLst/>
          </a:prstGeom>
          <a:noFill/>
          <a:ln cap="flat" cmpd="sng" w="9525">
            <a:solidFill>
              <a:schemeClr val="dk2"/>
            </a:solidFill>
            <a:prstDash val="solid"/>
            <a:round/>
            <a:headEnd len="med" w="med" type="none"/>
            <a:tailEnd len="med" w="med" type="none"/>
          </a:ln>
        </p:spPr>
      </p:cxnSp>
      <p:cxnSp>
        <p:nvCxnSpPr>
          <p:cNvPr id="6385" name="Google Shape;6385;p64"/>
          <p:cNvCxnSpPr>
            <a:stCxn id="6374" idx="0"/>
            <a:endCxn id="6370" idx="2"/>
          </p:cNvCxnSpPr>
          <p:nvPr/>
        </p:nvCxnSpPr>
        <p:spPr>
          <a:xfrm>
            <a:off x="6141700" y="3790249"/>
            <a:ext cx="74400" cy="0"/>
          </a:xfrm>
          <a:prstGeom prst="straightConnector1">
            <a:avLst/>
          </a:prstGeom>
          <a:noFill/>
          <a:ln cap="flat" cmpd="sng" w="9525">
            <a:solidFill>
              <a:schemeClr val="dk2"/>
            </a:solidFill>
            <a:prstDash val="solid"/>
            <a:round/>
            <a:headEnd len="med" w="med" type="none"/>
            <a:tailEnd len="med" w="med" type="none"/>
          </a:ln>
        </p:spPr>
      </p:cxnSp>
      <p:cxnSp>
        <p:nvCxnSpPr>
          <p:cNvPr id="6386" name="Google Shape;6386;p64"/>
          <p:cNvCxnSpPr>
            <a:stCxn id="6370" idx="0"/>
            <a:endCxn id="6371" idx="2"/>
          </p:cNvCxnSpPr>
          <p:nvPr/>
        </p:nvCxnSpPr>
        <p:spPr>
          <a:xfrm>
            <a:off x="6491275" y="3790249"/>
            <a:ext cx="74400" cy="0"/>
          </a:xfrm>
          <a:prstGeom prst="straightConnector1">
            <a:avLst/>
          </a:prstGeom>
          <a:noFill/>
          <a:ln cap="flat" cmpd="sng" w="9525">
            <a:solidFill>
              <a:schemeClr val="dk2"/>
            </a:solidFill>
            <a:prstDash val="solid"/>
            <a:round/>
            <a:headEnd len="med" w="med" type="none"/>
            <a:tailEnd len="med" w="med" type="none"/>
          </a:ln>
        </p:spPr>
      </p:cxnSp>
      <p:sp>
        <p:nvSpPr>
          <p:cNvPr id="6387" name="Google Shape;6387;p64"/>
          <p:cNvSpPr/>
          <p:nvPr/>
        </p:nvSpPr>
        <p:spPr>
          <a:xfrm>
            <a:off x="1579048" y="2449679"/>
            <a:ext cx="773100" cy="275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Input</a:t>
            </a:r>
            <a:endParaRPr sz="1100"/>
          </a:p>
        </p:txBody>
      </p:sp>
      <p:sp>
        <p:nvSpPr>
          <p:cNvPr id="6388" name="Google Shape;6388;p64"/>
          <p:cNvSpPr/>
          <p:nvPr/>
        </p:nvSpPr>
        <p:spPr>
          <a:xfrm>
            <a:off x="1579048" y="2100106"/>
            <a:ext cx="7731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Conv</a:t>
            </a:r>
            <a:endParaRPr sz="1100"/>
          </a:p>
        </p:txBody>
      </p:sp>
      <p:sp>
        <p:nvSpPr>
          <p:cNvPr id="6389" name="Google Shape;6389;p64"/>
          <p:cNvSpPr/>
          <p:nvPr/>
        </p:nvSpPr>
        <p:spPr>
          <a:xfrm>
            <a:off x="1579048" y="1400960"/>
            <a:ext cx="7731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Conv</a:t>
            </a:r>
            <a:endParaRPr sz="1100"/>
          </a:p>
        </p:txBody>
      </p:sp>
      <p:sp>
        <p:nvSpPr>
          <p:cNvPr id="6390" name="Google Shape;6390;p64"/>
          <p:cNvSpPr/>
          <p:nvPr/>
        </p:nvSpPr>
        <p:spPr>
          <a:xfrm>
            <a:off x="1579048" y="1750532"/>
            <a:ext cx="773100" cy="2751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Max-Pool</a:t>
            </a:r>
            <a:endParaRPr sz="1100"/>
          </a:p>
        </p:txBody>
      </p:sp>
      <p:sp>
        <p:nvSpPr>
          <p:cNvPr id="6391" name="Google Shape;6391;p64"/>
          <p:cNvSpPr/>
          <p:nvPr/>
        </p:nvSpPr>
        <p:spPr>
          <a:xfrm>
            <a:off x="1579048" y="1051375"/>
            <a:ext cx="773100" cy="2751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Max-Pool</a:t>
            </a:r>
            <a:endParaRPr sz="1100"/>
          </a:p>
        </p:txBody>
      </p:sp>
      <p:sp>
        <p:nvSpPr>
          <p:cNvPr id="6392" name="Google Shape;6392;p64"/>
          <p:cNvSpPr/>
          <p:nvPr/>
        </p:nvSpPr>
        <p:spPr>
          <a:xfrm>
            <a:off x="1579048" y="692598"/>
            <a:ext cx="773100" cy="2751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FC</a:t>
            </a:r>
            <a:endParaRPr sz="1100"/>
          </a:p>
        </p:txBody>
      </p:sp>
      <p:sp>
        <p:nvSpPr>
          <p:cNvPr id="6393" name="Google Shape;6393;p64"/>
          <p:cNvSpPr txBox="1"/>
          <p:nvPr/>
        </p:nvSpPr>
        <p:spPr>
          <a:xfrm rot="-3921551">
            <a:off x="1050349" y="2332051"/>
            <a:ext cx="679253" cy="268345"/>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000"/>
              <a:t>Layer1</a:t>
            </a:r>
            <a:endParaRPr sz="1000"/>
          </a:p>
        </p:txBody>
      </p:sp>
      <p:sp>
        <p:nvSpPr>
          <p:cNvPr id="6394" name="Google Shape;6394;p64"/>
          <p:cNvSpPr/>
          <p:nvPr/>
        </p:nvSpPr>
        <p:spPr>
          <a:xfrm>
            <a:off x="1579048" y="-218996"/>
            <a:ext cx="773100" cy="275100"/>
          </a:xfrm>
          <a:prstGeom prst="rect">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Softmax</a:t>
            </a:r>
            <a:endParaRPr sz="1100"/>
          </a:p>
        </p:txBody>
      </p:sp>
      <p:sp>
        <p:nvSpPr>
          <p:cNvPr id="6395" name="Google Shape;6395;p64"/>
          <p:cNvSpPr/>
          <p:nvPr/>
        </p:nvSpPr>
        <p:spPr>
          <a:xfrm>
            <a:off x="1579048" y="328154"/>
            <a:ext cx="773100" cy="2751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FC</a:t>
            </a:r>
            <a:endParaRPr sz="1100"/>
          </a:p>
        </p:txBody>
      </p:sp>
      <p:cxnSp>
        <p:nvCxnSpPr>
          <p:cNvPr id="6396" name="Google Shape;6396;p64"/>
          <p:cNvCxnSpPr>
            <a:stCxn id="6387" idx="0"/>
            <a:endCxn id="6388" idx="2"/>
          </p:cNvCxnSpPr>
          <p:nvPr/>
        </p:nvCxnSpPr>
        <p:spPr>
          <a:xfrm rot="10800000">
            <a:off x="1965598" y="2375279"/>
            <a:ext cx="0" cy="74400"/>
          </a:xfrm>
          <a:prstGeom prst="straightConnector1">
            <a:avLst/>
          </a:prstGeom>
          <a:noFill/>
          <a:ln cap="flat" cmpd="sng" w="9525">
            <a:solidFill>
              <a:schemeClr val="dk2"/>
            </a:solidFill>
            <a:prstDash val="solid"/>
            <a:round/>
            <a:headEnd len="med" w="med" type="none"/>
            <a:tailEnd len="med" w="med" type="none"/>
          </a:ln>
        </p:spPr>
      </p:cxnSp>
      <p:cxnSp>
        <p:nvCxnSpPr>
          <p:cNvPr id="6397" name="Google Shape;6397;p64"/>
          <p:cNvCxnSpPr>
            <a:stCxn id="6388" idx="0"/>
            <a:endCxn id="6390" idx="2"/>
          </p:cNvCxnSpPr>
          <p:nvPr/>
        </p:nvCxnSpPr>
        <p:spPr>
          <a:xfrm rot="10800000">
            <a:off x="1965598" y="2025706"/>
            <a:ext cx="0" cy="74400"/>
          </a:xfrm>
          <a:prstGeom prst="straightConnector1">
            <a:avLst/>
          </a:prstGeom>
          <a:noFill/>
          <a:ln cap="flat" cmpd="sng" w="9525">
            <a:solidFill>
              <a:schemeClr val="dk2"/>
            </a:solidFill>
            <a:prstDash val="solid"/>
            <a:round/>
            <a:headEnd len="med" w="med" type="none"/>
            <a:tailEnd len="med" w="med" type="none"/>
          </a:ln>
        </p:spPr>
      </p:cxnSp>
      <p:cxnSp>
        <p:nvCxnSpPr>
          <p:cNvPr id="6398" name="Google Shape;6398;p64"/>
          <p:cNvCxnSpPr>
            <a:stCxn id="6390" idx="0"/>
            <a:endCxn id="6390" idx="0"/>
          </p:cNvCxnSpPr>
          <p:nvPr/>
        </p:nvCxnSpPr>
        <p:spPr>
          <a:xfrm>
            <a:off x="1965598" y="1750532"/>
            <a:ext cx="0" cy="0"/>
          </a:xfrm>
          <a:prstGeom prst="straightConnector1">
            <a:avLst/>
          </a:prstGeom>
          <a:noFill/>
          <a:ln cap="flat" cmpd="sng" w="9525">
            <a:solidFill>
              <a:schemeClr val="dk2"/>
            </a:solidFill>
            <a:prstDash val="solid"/>
            <a:round/>
            <a:headEnd len="med" w="med" type="none"/>
            <a:tailEnd len="med" w="med" type="none"/>
          </a:ln>
        </p:spPr>
      </p:cxnSp>
      <p:cxnSp>
        <p:nvCxnSpPr>
          <p:cNvPr id="6399" name="Google Shape;6399;p64"/>
          <p:cNvCxnSpPr>
            <a:stCxn id="6389" idx="0"/>
            <a:endCxn id="6391" idx="2"/>
          </p:cNvCxnSpPr>
          <p:nvPr/>
        </p:nvCxnSpPr>
        <p:spPr>
          <a:xfrm rot="10800000">
            <a:off x="1965598" y="1326560"/>
            <a:ext cx="0" cy="74400"/>
          </a:xfrm>
          <a:prstGeom prst="straightConnector1">
            <a:avLst/>
          </a:prstGeom>
          <a:noFill/>
          <a:ln cap="flat" cmpd="sng" w="9525">
            <a:solidFill>
              <a:schemeClr val="dk2"/>
            </a:solidFill>
            <a:prstDash val="solid"/>
            <a:round/>
            <a:headEnd len="med" w="med" type="none"/>
            <a:tailEnd len="med" w="med" type="none"/>
          </a:ln>
        </p:spPr>
      </p:cxnSp>
      <p:cxnSp>
        <p:nvCxnSpPr>
          <p:cNvPr id="6400" name="Google Shape;6400;p64"/>
          <p:cNvCxnSpPr>
            <a:stCxn id="6390" idx="0"/>
            <a:endCxn id="6390" idx="0"/>
          </p:cNvCxnSpPr>
          <p:nvPr/>
        </p:nvCxnSpPr>
        <p:spPr>
          <a:xfrm>
            <a:off x="1965598" y="1750532"/>
            <a:ext cx="0" cy="0"/>
          </a:xfrm>
          <a:prstGeom prst="straightConnector1">
            <a:avLst/>
          </a:prstGeom>
          <a:noFill/>
          <a:ln cap="flat" cmpd="sng" w="9525">
            <a:solidFill>
              <a:schemeClr val="dk2"/>
            </a:solidFill>
            <a:prstDash val="solid"/>
            <a:round/>
            <a:headEnd len="med" w="med" type="none"/>
            <a:tailEnd len="med" w="med" type="none"/>
          </a:ln>
        </p:spPr>
      </p:cxnSp>
      <p:cxnSp>
        <p:nvCxnSpPr>
          <p:cNvPr id="6401" name="Google Shape;6401;p64"/>
          <p:cNvCxnSpPr>
            <a:stCxn id="6390" idx="0"/>
            <a:endCxn id="6390" idx="0"/>
          </p:cNvCxnSpPr>
          <p:nvPr/>
        </p:nvCxnSpPr>
        <p:spPr>
          <a:xfrm>
            <a:off x="1965598" y="1750532"/>
            <a:ext cx="0" cy="0"/>
          </a:xfrm>
          <a:prstGeom prst="straightConnector1">
            <a:avLst/>
          </a:prstGeom>
          <a:noFill/>
          <a:ln cap="flat" cmpd="sng" w="9525">
            <a:solidFill>
              <a:schemeClr val="dk2"/>
            </a:solidFill>
            <a:prstDash val="solid"/>
            <a:round/>
            <a:headEnd len="med" w="med" type="none"/>
            <a:tailEnd len="med" w="med" type="none"/>
          </a:ln>
        </p:spPr>
      </p:cxnSp>
      <p:cxnSp>
        <p:nvCxnSpPr>
          <p:cNvPr id="6402" name="Google Shape;6402;p64"/>
          <p:cNvCxnSpPr>
            <a:stCxn id="6389" idx="2"/>
            <a:endCxn id="6390" idx="0"/>
          </p:cNvCxnSpPr>
          <p:nvPr/>
        </p:nvCxnSpPr>
        <p:spPr>
          <a:xfrm>
            <a:off x="1965598" y="1676060"/>
            <a:ext cx="0" cy="74400"/>
          </a:xfrm>
          <a:prstGeom prst="straightConnector1">
            <a:avLst/>
          </a:prstGeom>
          <a:noFill/>
          <a:ln cap="flat" cmpd="sng" w="9525">
            <a:solidFill>
              <a:schemeClr val="dk2"/>
            </a:solidFill>
            <a:prstDash val="solid"/>
            <a:round/>
            <a:headEnd len="med" w="med" type="none"/>
            <a:tailEnd len="med" w="med" type="none"/>
          </a:ln>
        </p:spPr>
      </p:cxnSp>
      <p:cxnSp>
        <p:nvCxnSpPr>
          <p:cNvPr id="6403" name="Google Shape;6403;p64"/>
          <p:cNvCxnSpPr>
            <a:stCxn id="6391" idx="0"/>
            <a:endCxn id="6404" idx="2"/>
          </p:cNvCxnSpPr>
          <p:nvPr/>
        </p:nvCxnSpPr>
        <p:spPr>
          <a:xfrm rot="10800000">
            <a:off x="1965598" y="976975"/>
            <a:ext cx="0" cy="74400"/>
          </a:xfrm>
          <a:prstGeom prst="straightConnector1">
            <a:avLst/>
          </a:prstGeom>
          <a:noFill/>
          <a:ln cap="flat" cmpd="sng" w="9525">
            <a:solidFill>
              <a:schemeClr val="dk2"/>
            </a:solidFill>
            <a:prstDash val="solid"/>
            <a:round/>
            <a:headEnd len="med" w="med" type="none"/>
            <a:tailEnd len="med" w="med" type="none"/>
          </a:ln>
        </p:spPr>
      </p:cxnSp>
      <p:cxnSp>
        <p:nvCxnSpPr>
          <p:cNvPr id="6405" name="Google Shape;6405;p64"/>
          <p:cNvCxnSpPr>
            <a:stCxn id="6392" idx="0"/>
            <a:endCxn id="6395" idx="2"/>
          </p:cNvCxnSpPr>
          <p:nvPr/>
        </p:nvCxnSpPr>
        <p:spPr>
          <a:xfrm rot="10800000">
            <a:off x="1965598" y="603198"/>
            <a:ext cx="0" cy="89400"/>
          </a:xfrm>
          <a:prstGeom prst="straightConnector1">
            <a:avLst/>
          </a:prstGeom>
          <a:noFill/>
          <a:ln cap="flat" cmpd="sng" w="9525">
            <a:solidFill>
              <a:schemeClr val="dk2"/>
            </a:solidFill>
            <a:prstDash val="solid"/>
            <a:round/>
            <a:headEnd len="med" w="med" type="none"/>
            <a:tailEnd len="med" w="med" type="none"/>
          </a:ln>
        </p:spPr>
      </p:cxnSp>
      <p:cxnSp>
        <p:nvCxnSpPr>
          <p:cNvPr id="6406" name="Google Shape;6406;p64"/>
          <p:cNvCxnSpPr>
            <a:stCxn id="6395" idx="0"/>
            <a:endCxn id="6394" idx="2"/>
          </p:cNvCxnSpPr>
          <p:nvPr/>
        </p:nvCxnSpPr>
        <p:spPr>
          <a:xfrm rot="10800000">
            <a:off x="1965598" y="56054"/>
            <a:ext cx="0" cy="272100"/>
          </a:xfrm>
          <a:prstGeom prst="straightConnector1">
            <a:avLst/>
          </a:prstGeom>
          <a:noFill/>
          <a:ln cap="flat" cmpd="sng" w="9525">
            <a:solidFill>
              <a:schemeClr val="dk2"/>
            </a:solidFill>
            <a:prstDash val="solid"/>
            <a:round/>
            <a:headEnd len="med" w="med" type="none"/>
            <a:tailEnd len="med" w="med" type="none"/>
          </a:ln>
        </p:spPr>
      </p:cxnSp>
      <p:sp>
        <p:nvSpPr>
          <p:cNvPr id="6407" name="Google Shape;6407;p64"/>
          <p:cNvSpPr txBox="1"/>
          <p:nvPr/>
        </p:nvSpPr>
        <p:spPr>
          <a:xfrm rot="-3921551">
            <a:off x="1050349" y="1646251"/>
            <a:ext cx="679253" cy="268345"/>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000"/>
              <a:t>Layer2</a:t>
            </a:r>
            <a:endParaRPr sz="1000"/>
          </a:p>
        </p:txBody>
      </p:sp>
      <p:sp>
        <p:nvSpPr>
          <p:cNvPr id="6408" name="Google Shape;6408;p64"/>
          <p:cNvSpPr txBox="1"/>
          <p:nvPr/>
        </p:nvSpPr>
        <p:spPr>
          <a:xfrm rot="-3921551">
            <a:off x="1050349" y="884251"/>
            <a:ext cx="679253" cy="268345"/>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000"/>
              <a:t>Layer3</a:t>
            </a:r>
            <a:endParaRPr sz="1000"/>
          </a:p>
        </p:txBody>
      </p:sp>
      <p:sp>
        <p:nvSpPr>
          <p:cNvPr id="6409" name="Google Shape;6409;p64"/>
          <p:cNvSpPr txBox="1"/>
          <p:nvPr/>
        </p:nvSpPr>
        <p:spPr>
          <a:xfrm rot="-3921551">
            <a:off x="1050349" y="545069"/>
            <a:ext cx="679253" cy="268345"/>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000"/>
              <a:t>Layer4</a:t>
            </a:r>
            <a:endParaRPr sz="1000"/>
          </a:p>
        </p:txBody>
      </p:sp>
      <p:sp>
        <p:nvSpPr>
          <p:cNvPr id="6410" name="Google Shape;6410;p64"/>
          <p:cNvSpPr txBox="1"/>
          <p:nvPr/>
        </p:nvSpPr>
        <p:spPr>
          <a:xfrm rot="1478449">
            <a:off x="3030175" y="2995747"/>
            <a:ext cx="679253" cy="268345"/>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000"/>
              <a:t>Layer1</a:t>
            </a:r>
            <a:endParaRPr sz="1000"/>
          </a:p>
        </p:txBody>
      </p:sp>
      <p:sp>
        <p:nvSpPr>
          <p:cNvPr id="6411" name="Google Shape;6411;p64"/>
          <p:cNvSpPr txBox="1"/>
          <p:nvPr/>
        </p:nvSpPr>
        <p:spPr>
          <a:xfrm rot="1478449">
            <a:off x="4782775" y="3023253"/>
            <a:ext cx="679253" cy="268345"/>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000"/>
              <a:t>Layer2</a:t>
            </a:r>
            <a:endParaRPr sz="1000"/>
          </a:p>
        </p:txBody>
      </p:sp>
      <p:sp>
        <p:nvSpPr>
          <p:cNvPr id="6412" name="Google Shape;6412;p64"/>
          <p:cNvSpPr txBox="1"/>
          <p:nvPr/>
        </p:nvSpPr>
        <p:spPr>
          <a:xfrm rot="1478449">
            <a:off x="5822069" y="3022692"/>
            <a:ext cx="679253" cy="268345"/>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000"/>
              <a:t>Layer3</a:t>
            </a:r>
            <a:endParaRPr sz="1000"/>
          </a:p>
        </p:txBody>
      </p:sp>
      <p:sp>
        <p:nvSpPr>
          <p:cNvPr id="6413" name="Google Shape;6413;p64"/>
          <p:cNvSpPr txBox="1"/>
          <p:nvPr/>
        </p:nvSpPr>
        <p:spPr>
          <a:xfrm rot="1478449">
            <a:off x="6556303" y="2995742"/>
            <a:ext cx="679253" cy="268345"/>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000"/>
              <a:t>Layer4</a:t>
            </a:r>
            <a:endParaRPr sz="1000"/>
          </a:p>
        </p:txBody>
      </p:sp>
      <p:sp>
        <p:nvSpPr>
          <p:cNvPr id="6414" name="Google Shape;6414;p64"/>
          <p:cNvSpPr/>
          <p:nvPr/>
        </p:nvSpPr>
        <p:spPr>
          <a:xfrm rot="5400000">
            <a:off x="3657700" y="1254724"/>
            <a:ext cx="928500" cy="275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Input</a:t>
            </a:r>
            <a:endParaRPr sz="1200"/>
          </a:p>
        </p:txBody>
      </p:sp>
      <p:sp>
        <p:nvSpPr>
          <p:cNvPr id="6415" name="Google Shape;6415;p64"/>
          <p:cNvSpPr/>
          <p:nvPr/>
        </p:nvSpPr>
        <p:spPr>
          <a:xfrm rot="5400000">
            <a:off x="4007275" y="1254725"/>
            <a:ext cx="9285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Conv3-32</a:t>
            </a:r>
            <a:endParaRPr sz="1200"/>
          </a:p>
        </p:txBody>
      </p:sp>
      <p:sp>
        <p:nvSpPr>
          <p:cNvPr id="6416" name="Google Shape;6416;p64"/>
          <p:cNvSpPr/>
          <p:nvPr/>
        </p:nvSpPr>
        <p:spPr>
          <a:xfrm rot="5400000">
            <a:off x="4703250" y="1257874"/>
            <a:ext cx="9348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Conv3-32</a:t>
            </a:r>
            <a:endParaRPr sz="1200"/>
          </a:p>
        </p:txBody>
      </p:sp>
      <p:sp>
        <p:nvSpPr>
          <p:cNvPr id="6417" name="Google Shape;6417;p64"/>
          <p:cNvSpPr/>
          <p:nvPr/>
        </p:nvSpPr>
        <p:spPr>
          <a:xfrm rot="5400000">
            <a:off x="4353700" y="1257874"/>
            <a:ext cx="9348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rPr>
              <a:t>Conv3-32</a:t>
            </a:r>
            <a:endParaRPr sz="1200"/>
          </a:p>
        </p:txBody>
      </p:sp>
      <p:sp>
        <p:nvSpPr>
          <p:cNvPr id="6418" name="Google Shape;6418;p64"/>
          <p:cNvSpPr/>
          <p:nvPr/>
        </p:nvSpPr>
        <p:spPr>
          <a:xfrm rot="5400000">
            <a:off x="5399425" y="1260874"/>
            <a:ext cx="940800" cy="2751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rPr>
              <a:t>Max-Pool</a:t>
            </a:r>
            <a:endParaRPr sz="1200"/>
          </a:p>
        </p:txBody>
      </p:sp>
      <p:sp>
        <p:nvSpPr>
          <p:cNvPr id="6419" name="Google Shape;6419;p64"/>
          <p:cNvSpPr/>
          <p:nvPr/>
        </p:nvSpPr>
        <p:spPr>
          <a:xfrm rot="5400000">
            <a:off x="5049850" y="1260874"/>
            <a:ext cx="9408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rPr>
              <a:t>Conv3-32</a:t>
            </a:r>
            <a:endParaRPr sz="1200"/>
          </a:p>
        </p:txBody>
      </p:sp>
      <p:sp>
        <p:nvSpPr>
          <p:cNvPr id="6420" name="Google Shape;6420;p64"/>
          <p:cNvSpPr/>
          <p:nvPr/>
        </p:nvSpPr>
        <p:spPr>
          <a:xfrm rot="5400000">
            <a:off x="6797725" y="1260874"/>
            <a:ext cx="9408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rPr>
              <a:t>Conv3-128</a:t>
            </a:r>
            <a:endParaRPr sz="1200"/>
          </a:p>
        </p:txBody>
      </p:sp>
      <p:sp>
        <p:nvSpPr>
          <p:cNvPr id="6421" name="Google Shape;6421;p64"/>
          <p:cNvSpPr/>
          <p:nvPr/>
        </p:nvSpPr>
        <p:spPr>
          <a:xfrm rot="5400000">
            <a:off x="5749000" y="1260874"/>
            <a:ext cx="9408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Conv3-64</a:t>
            </a:r>
            <a:endParaRPr sz="1200"/>
          </a:p>
        </p:txBody>
      </p:sp>
      <p:sp>
        <p:nvSpPr>
          <p:cNvPr id="6422" name="Google Shape;6422;p64"/>
          <p:cNvSpPr/>
          <p:nvPr/>
        </p:nvSpPr>
        <p:spPr>
          <a:xfrm rot="5400000">
            <a:off x="6098575" y="1260875"/>
            <a:ext cx="9408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Conv3-64</a:t>
            </a:r>
            <a:endParaRPr sz="1200"/>
          </a:p>
        </p:txBody>
      </p:sp>
      <p:sp>
        <p:nvSpPr>
          <p:cNvPr id="6423" name="Google Shape;6423;p64"/>
          <p:cNvSpPr/>
          <p:nvPr/>
        </p:nvSpPr>
        <p:spPr>
          <a:xfrm rot="5400000">
            <a:off x="6448150" y="1260874"/>
            <a:ext cx="940800" cy="2751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Max-Pool</a:t>
            </a:r>
            <a:endParaRPr sz="1200"/>
          </a:p>
        </p:txBody>
      </p:sp>
      <p:cxnSp>
        <p:nvCxnSpPr>
          <p:cNvPr id="6424" name="Google Shape;6424;p64"/>
          <p:cNvCxnSpPr>
            <a:stCxn id="6414" idx="0"/>
            <a:endCxn id="6415" idx="2"/>
          </p:cNvCxnSpPr>
          <p:nvPr/>
        </p:nvCxnSpPr>
        <p:spPr>
          <a:xfrm>
            <a:off x="4259500" y="1392274"/>
            <a:ext cx="74400" cy="0"/>
          </a:xfrm>
          <a:prstGeom prst="straightConnector1">
            <a:avLst/>
          </a:prstGeom>
          <a:noFill/>
          <a:ln cap="flat" cmpd="sng" w="9525">
            <a:solidFill>
              <a:schemeClr val="dk2"/>
            </a:solidFill>
            <a:prstDash val="solid"/>
            <a:round/>
            <a:headEnd len="med" w="med" type="none"/>
            <a:tailEnd len="med" w="med" type="none"/>
          </a:ln>
        </p:spPr>
      </p:cxnSp>
      <p:cxnSp>
        <p:nvCxnSpPr>
          <p:cNvPr id="6425" name="Google Shape;6425;p64"/>
          <p:cNvCxnSpPr>
            <a:stCxn id="6415" idx="0"/>
            <a:endCxn id="6417" idx="2"/>
          </p:cNvCxnSpPr>
          <p:nvPr/>
        </p:nvCxnSpPr>
        <p:spPr>
          <a:xfrm>
            <a:off x="4609075" y="1392275"/>
            <a:ext cx="74400" cy="3000"/>
          </a:xfrm>
          <a:prstGeom prst="straightConnector1">
            <a:avLst/>
          </a:prstGeom>
          <a:noFill/>
          <a:ln cap="flat" cmpd="sng" w="9525">
            <a:solidFill>
              <a:schemeClr val="dk2"/>
            </a:solidFill>
            <a:prstDash val="solid"/>
            <a:round/>
            <a:headEnd len="med" w="med" type="none"/>
            <a:tailEnd len="med" w="med" type="none"/>
          </a:ln>
        </p:spPr>
      </p:cxnSp>
      <p:cxnSp>
        <p:nvCxnSpPr>
          <p:cNvPr id="6426" name="Google Shape;6426;p64"/>
          <p:cNvCxnSpPr>
            <a:stCxn id="6417" idx="0"/>
            <a:endCxn id="6417" idx="0"/>
          </p:cNvCxnSpPr>
          <p:nvPr/>
        </p:nvCxnSpPr>
        <p:spPr>
          <a:xfrm>
            <a:off x="4958650" y="1395424"/>
            <a:ext cx="0" cy="0"/>
          </a:xfrm>
          <a:prstGeom prst="straightConnector1">
            <a:avLst/>
          </a:prstGeom>
          <a:noFill/>
          <a:ln cap="flat" cmpd="sng" w="9525">
            <a:solidFill>
              <a:schemeClr val="dk2"/>
            </a:solidFill>
            <a:prstDash val="solid"/>
            <a:round/>
            <a:headEnd len="med" w="med" type="none"/>
            <a:tailEnd len="med" w="med" type="none"/>
          </a:ln>
        </p:spPr>
      </p:cxnSp>
      <p:cxnSp>
        <p:nvCxnSpPr>
          <p:cNvPr id="6427" name="Google Shape;6427;p64"/>
          <p:cNvCxnSpPr>
            <a:stCxn id="6416" idx="0"/>
            <a:endCxn id="6419" idx="2"/>
          </p:cNvCxnSpPr>
          <p:nvPr/>
        </p:nvCxnSpPr>
        <p:spPr>
          <a:xfrm>
            <a:off x="5308200" y="1395424"/>
            <a:ext cx="74400" cy="3000"/>
          </a:xfrm>
          <a:prstGeom prst="straightConnector1">
            <a:avLst/>
          </a:prstGeom>
          <a:noFill/>
          <a:ln cap="flat" cmpd="sng" w="9525">
            <a:solidFill>
              <a:schemeClr val="dk2"/>
            </a:solidFill>
            <a:prstDash val="solid"/>
            <a:round/>
            <a:headEnd len="med" w="med" type="none"/>
            <a:tailEnd len="med" w="med" type="none"/>
          </a:ln>
        </p:spPr>
      </p:cxnSp>
      <p:cxnSp>
        <p:nvCxnSpPr>
          <p:cNvPr id="6428" name="Google Shape;6428;p64"/>
          <p:cNvCxnSpPr>
            <a:stCxn id="6417" idx="0"/>
            <a:endCxn id="6417" idx="0"/>
          </p:cNvCxnSpPr>
          <p:nvPr/>
        </p:nvCxnSpPr>
        <p:spPr>
          <a:xfrm>
            <a:off x="4958650" y="1395424"/>
            <a:ext cx="0" cy="0"/>
          </a:xfrm>
          <a:prstGeom prst="straightConnector1">
            <a:avLst/>
          </a:prstGeom>
          <a:noFill/>
          <a:ln cap="flat" cmpd="sng" w="9525">
            <a:solidFill>
              <a:schemeClr val="dk2"/>
            </a:solidFill>
            <a:prstDash val="solid"/>
            <a:round/>
            <a:headEnd len="med" w="med" type="none"/>
            <a:tailEnd len="med" w="med" type="none"/>
          </a:ln>
        </p:spPr>
      </p:cxnSp>
      <p:cxnSp>
        <p:nvCxnSpPr>
          <p:cNvPr id="6429" name="Google Shape;6429;p64"/>
          <p:cNvCxnSpPr>
            <a:stCxn id="6417" idx="0"/>
            <a:endCxn id="6417" idx="0"/>
          </p:cNvCxnSpPr>
          <p:nvPr/>
        </p:nvCxnSpPr>
        <p:spPr>
          <a:xfrm>
            <a:off x="4958650" y="1395424"/>
            <a:ext cx="0" cy="0"/>
          </a:xfrm>
          <a:prstGeom prst="straightConnector1">
            <a:avLst/>
          </a:prstGeom>
          <a:noFill/>
          <a:ln cap="flat" cmpd="sng" w="9525">
            <a:solidFill>
              <a:schemeClr val="dk2"/>
            </a:solidFill>
            <a:prstDash val="solid"/>
            <a:round/>
            <a:headEnd len="med" w="med" type="none"/>
            <a:tailEnd len="med" w="med" type="none"/>
          </a:ln>
        </p:spPr>
      </p:cxnSp>
      <p:cxnSp>
        <p:nvCxnSpPr>
          <p:cNvPr id="6430" name="Google Shape;6430;p64"/>
          <p:cNvCxnSpPr>
            <a:stCxn id="6416" idx="2"/>
            <a:endCxn id="6417" idx="0"/>
          </p:cNvCxnSpPr>
          <p:nvPr/>
        </p:nvCxnSpPr>
        <p:spPr>
          <a:xfrm rot="10800000">
            <a:off x="4958700" y="1395424"/>
            <a:ext cx="74400" cy="0"/>
          </a:xfrm>
          <a:prstGeom prst="straightConnector1">
            <a:avLst/>
          </a:prstGeom>
          <a:noFill/>
          <a:ln cap="flat" cmpd="sng" w="9525">
            <a:solidFill>
              <a:schemeClr val="dk2"/>
            </a:solidFill>
            <a:prstDash val="solid"/>
            <a:round/>
            <a:headEnd len="med" w="med" type="none"/>
            <a:tailEnd len="med" w="med" type="none"/>
          </a:ln>
        </p:spPr>
      </p:cxnSp>
      <p:cxnSp>
        <p:nvCxnSpPr>
          <p:cNvPr id="6431" name="Google Shape;6431;p64"/>
          <p:cNvCxnSpPr>
            <a:stCxn id="6419" idx="0"/>
            <a:endCxn id="6418" idx="2"/>
          </p:cNvCxnSpPr>
          <p:nvPr/>
        </p:nvCxnSpPr>
        <p:spPr>
          <a:xfrm>
            <a:off x="5657800" y="1398424"/>
            <a:ext cx="74400" cy="0"/>
          </a:xfrm>
          <a:prstGeom prst="straightConnector1">
            <a:avLst/>
          </a:prstGeom>
          <a:noFill/>
          <a:ln cap="flat" cmpd="sng" w="9525">
            <a:solidFill>
              <a:schemeClr val="dk2"/>
            </a:solidFill>
            <a:prstDash val="solid"/>
            <a:round/>
            <a:headEnd len="med" w="med" type="none"/>
            <a:tailEnd len="med" w="med" type="none"/>
          </a:ln>
        </p:spPr>
      </p:cxnSp>
      <p:cxnSp>
        <p:nvCxnSpPr>
          <p:cNvPr id="6432" name="Google Shape;6432;p64"/>
          <p:cNvCxnSpPr>
            <a:stCxn id="6418" idx="0"/>
            <a:endCxn id="6421" idx="2"/>
          </p:cNvCxnSpPr>
          <p:nvPr/>
        </p:nvCxnSpPr>
        <p:spPr>
          <a:xfrm>
            <a:off x="6007375" y="1398424"/>
            <a:ext cx="74400" cy="0"/>
          </a:xfrm>
          <a:prstGeom prst="straightConnector1">
            <a:avLst/>
          </a:prstGeom>
          <a:noFill/>
          <a:ln cap="flat" cmpd="sng" w="9525">
            <a:solidFill>
              <a:schemeClr val="dk2"/>
            </a:solidFill>
            <a:prstDash val="solid"/>
            <a:round/>
            <a:headEnd len="med" w="med" type="none"/>
            <a:tailEnd len="med" w="med" type="none"/>
          </a:ln>
        </p:spPr>
      </p:cxnSp>
      <p:cxnSp>
        <p:nvCxnSpPr>
          <p:cNvPr id="6433" name="Google Shape;6433;p64"/>
          <p:cNvCxnSpPr>
            <a:stCxn id="6421" idx="0"/>
            <a:endCxn id="6422" idx="2"/>
          </p:cNvCxnSpPr>
          <p:nvPr/>
        </p:nvCxnSpPr>
        <p:spPr>
          <a:xfrm>
            <a:off x="6356950" y="1398424"/>
            <a:ext cx="74400" cy="0"/>
          </a:xfrm>
          <a:prstGeom prst="straightConnector1">
            <a:avLst/>
          </a:prstGeom>
          <a:noFill/>
          <a:ln cap="flat" cmpd="sng" w="9525">
            <a:solidFill>
              <a:schemeClr val="dk2"/>
            </a:solidFill>
            <a:prstDash val="solid"/>
            <a:round/>
            <a:headEnd len="med" w="med" type="none"/>
            <a:tailEnd len="med" w="med" type="none"/>
          </a:ln>
        </p:spPr>
      </p:cxnSp>
      <p:cxnSp>
        <p:nvCxnSpPr>
          <p:cNvPr id="6434" name="Google Shape;6434;p64"/>
          <p:cNvCxnSpPr>
            <a:stCxn id="6422" idx="0"/>
            <a:endCxn id="6423" idx="2"/>
          </p:cNvCxnSpPr>
          <p:nvPr/>
        </p:nvCxnSpPr>
        <p:spPr>
          <a:xfrm>
            <a:off x="6706525" y="1398425"/>
            <a:ext cx="74400" cy="0"/>
          </a:xfrm>
          <a:prstGeom prst="straightConnector1">
            <a:avLst/>
          </a:prstGeom>
          <a:noFill/>
          <a:ln cap="flat" cmpd="sng" w="9525">
            <a:solidFill>
              <a:schemeClr val="dk2"/>
            </a:solidFill>
            <a:prstDash val="solid"/>
            <a:round/>
            <a:headEnd len="med" w="med" type="none"/>
            <a:tailEnd len="med" w="med" type="none"/>
          </a:ln>
        </p:spPr>
      </p:cxnSp>
      <p:cxnSp>
        <p:nvCxnSpPr>
          <p:cNvPr id="6435" name="Google Shape;6435;p64"/>
          <p:cNvCxnSpPr>
            <a:stCxn id="6423" idx="0"/>
            <a:endCxn id="6420" idx="2"/>
          </p:cNvCxnSpPr>
          <p:nvPr/>
        </p:nvCxnSpPr>
        <p:spPr>
          <a:xfrm>
            <a:off x="7056100" y="1398424"/>
            <a:ext cx="74400" cy="0"/>
          </a:xfrm>
          <a:prstGeom prst="straightConnector1">
            <a:avLst/>
          </a:prstGeom>
          <a:noFill/>
          <a:ln cap="flat" cmpd="sng" w="9525">
            <a:solidFill>
              <a:schemeClr val="dk2"/>
            </a:solidFill>
            <a:prstDash val="solid"/>
            <a:round/>
            <a:headEnd len="med" w="med" type="none"/>
            <a:tailEnd len="med" w="med" type="none"/>
          </a:ln>
        </p:spPr>
      </p:cxnSp>
      <p:cxnSp>
        <p:nvCxnSpPr>
          <p:cNvPr id="6436" name="Google Shape;6436;p64"/>
          <p:cNvCxnSpPr>
            <a:stCxn id="6420" idx="0"/>
            <a:endCxn id="6437" idx="2"/>
          </p:cNvCxnSpPr>
          <p:nvPr/>
        </p:nvCxnSpPr>
        <p:spPr>
          <a:xfrm>
            <a:off x="7405675" y="1398424"/>
            <a:ext cx="74400" cy="0"/>
          </a:xfrm>
          <a:prstGeom prst="straightConnector1">
            <a:avLst/>
          </a:prstGeom>
          <a:noFill/>
          <a:ln cap="flat" cmpd="sng" w="9525">
            <a:solidFill>
              <a:schemeClr val="dk2"/>
            </a:solidFill>
            <a:prstDash val="solid"/>
            <a:round/>
            <a:headEnd len="med" w="med" type="none"/>
            <a:tailEnd len="med" w="med" type="none"/>
          </a:ln>
        </p:spPr>
      </p:cxnSp>
      <p:sp>
        <p:nvSpPr>
          <p:cNvPr id="6438" name="Google Shape;6438;p64"/>
          <p:cNvSpPr txBox="1"/>
          <p:nvPr/>
        </p:nvSpPr>
        <p:spPr>
          <a:xfrm rot="1478449">
            <a:off x="3944575" y="603922"/>
            <a:ext cx="679253" cy="268345"/>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000"/>
              <a:t>Layer1</a:t>
            </a:r>
            <a:endParaRPr sz="1000"/>
          </a:p>
        </p:txBody>
      </p:sp>
      <p:sp>
        <p:nvSpPr>
          <p:cNvPr id="6439" name="Google Shape;6439;p64"/>
          <p:cNvSpPr txBox="1"/>
          <p:nvPr/>
        </p:nvSpPr>
        <p:spPr>
          <a:xfrm rot="1478449">
            <a:off x="5697175" y="631428"/>
            <a:ext cx="679253" cy="268345"/>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000"/>
              <a:t>Layer2</a:t>
            </a:r>
            <a:endParaRPr sz="1000"/>
          </a:p>
        </p:txBody>
      </p:sp>
      <p:sp>
        <p:nvSpPr>
          <p:cNvPr id="6440" name="Google Shape;6440;p64"/>
          <p:cNvSpPr txBox="1"/>
          <p:nvPr/>
        </p:nvSpPr>
        <p:spPr>
          <a:xfrm rot="1478449">
            <a:off x="6736469" y="630867"/>
            <a:ext cx="679253" cy="268345"/>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000"/>
              <a:t>Layer3</a:t>
            </a:r>
            <a:endParaRPr sz="1000"/>
          </a:p>
        </p:txBody>
      </p:sp>
      <p:sp>
        <p:nvSpPr>
          <p:cNvPr id="6441" name="Google Shape;6441;p64"/>
          <p:cNvSpPr/>
          <p:nvPr/>
        </p:nvSpPr>
        <p:spPr>
          <a:xfrm rot="5400000">
            <a:off x="6582475" y="3652699"/>
            <a:ext cx="940800" cy="2751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FC-512</a:t>
            </a:r>
            <a:endParaRPr sz="1200"/>
          </a:p>
        </p:txBody>
      </p:sp>
      <p:cxnSp>
        <p:nvCxnSpPr>
          <p:cNvPr id="6442" name="Google Shape;6442;p64"/>
          <p:cNvCxnSpPr/>
          <p:nvPr/>
        </p:nvCxnSpPr>
        <p:spPr>
          <a:xfrm>
            <a:off x="6840888" y="3784099"/>
            <a:ext cx="74400" cy="0"/>
          </a:xfrm>
          <a:prstGeom prst="straightConnector1">
            <a:avLst/>
          </a:prstGeom>
          <a:noFill/>
          <a:ln cap="flat" cmpd="sng" w="9525">
            <a:solidFill>
              <a:schemeClr val="dk2"/>
            </a:solidFill>
            <a:prstDash val="solid"/>
            <a:round/>
            <a:headEnd len="med" w="med" type="none"/>
            <a:tailEnd len="med" w="med" type="none"/>
          </a:ln>
        </p:spPr>
      </p:cxnSp>
      <p:sp>
        <p:nvSpPr>
          <p:cNvPr id="6443" name="Google Shape;6443;p64"/>
          <p:cNvSpPr/>
          <p:nvPr/>
        </p:nvSpPr>
        <p:spPr>
          <a:xfrm rot="5400000">
            <a:off x="6932050" y="3646549"/>
            <a:ext cx="940800" cy="275100"/>
          </a:xfrm>
          <a:prstGeom prst="rect">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rPr>
              <a:t>Output</a:t>
            </a:r>
            <a:endParaRPr sz="1200"/>
          </a:p>
        </p:txBody>
      </p:sp>
      <p:cxnSp>
        <p:nvCxnSpPr>
          <p:cNvPr id="6444" name="Google Shape;6444;p64"/>
          <p:cNvCxnSpPr/>
          <p:nvPr/>
        </p:nvCxnSpPr>
        <p:spPr>
          <a:xfrm>
            <a:off x="7190413" y="3784099"/>
            <a:ext cx="74400" cy="0"/>
          </a:xfrm>
          <a:prstGeom prst="straightConnector1">
            <a:avLst/>
          </a:prstGeom>
          <a:noFill/>
          <a:ln cap="flat" cmpd="sng" w="9525">
            <a:solidFill>
              <a:schemeClr val="dk2"/>
            </a:solidFill>
            <a:prstDash val="solid"/>
            <a:round/>
            <a:headEnd len="med" w="med" type="none"/>
            <a:tailEnd len="med" w="med" type="none"/>
          </a:ln>
        </p:spPr>
      </p:cxnSp>
      <p:sp>
        <p:nvSpPr>
          <p:cNvPr id="6445" name="Google Shape;6445;p64"/>
          <p:cNvSpPr/>
          <p:nvPr/>
        </p:nvSpPr>
        <p:spPr>
          <a:xfrm rot="5400000">
            <a:off x="7147300" y="1260874"/>
            <a:ext cx="940800" cy="2751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rPr>
              <a:t>Max-Pool</a:t>
            </a:r>
            <a:endParaRPr sz="1200"/>
          </a:p>
        </p:txBody>
      </p:sp>
      <p:sp>
        <p:nvSpPr>
          <p:cNvPr id="6446" name="Google Shape;6446;p64"/>
          <p:cNvSpPr/>
          <p:nvPr/>
        </p:nvSpPr>
        <p:spPr>
          <a:xfrm rot="5400000">
            <a:off x="7496875" y="1260874"/>
            <a:ext cx="940800" cy="2751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FC-512</a:t>
            </a:r>
            <a:endParaRPr sz="1200"/>
          </a:p>
        </p:txBody>
      </p:sp>
      <p:cxnSp>
        <p:nvCxnSpPr>
          <p:cNvPr id="6447" name="Google Shape;6447;p64"/>
          <p:cNvCxnSpPr/>
          <p:nvPr/>
        </p:nvCxnSpPr>
        <p:spPr>
          <a:xfrm>
            <a:off x="7755288" y="1392274"/>
            <a:ext cx="74400" cy="0"/>
          </a:xfrm>
          <a:prstGeom prst="straightConnector1">
            <a:avLst/>
          </a:prstGeom>
          <a:noFill/>
          <a:ln cap="flat" cmpd="sng" w="9525">
            <a:solidFill>
              <a:schemeClr val="dk2"/>
            </a:solidFill>
            <a:prstDash val="solid"/>
            <a:round/>
            <a:headEnd len="med" w="med" type="none"/>
            <a:tailEnd len="med" w="med" type="none"/>
          </a:ln>
        </p:spPr>
      </p:cxnSp>
      <p:sp>
        <p:nvSpPr>
          <p:cNvPr id="6448" name="Google Shape;6448;p64"/>
          <p:cNvSpPr/>
          <p:nvPr/>
        </p:nvSpPr>
        <p:spPr>
          <a:xfrm rot="5400000">
            <a:off x="7846450" y="1254724"/>
            <a:ext cx="940800" cy="275100"/>
          </a:xfrm>
          <a:prstGeom prst="rect">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rPr>
              <a:t>Output</a:t>
            </a:r>
            <a:endParaRPr sz="1200"/>
          </a:p>
        </p:txBody>
      </p:sp>
      <p:cxnSp>
        <p:nvCxnSpPr>
          <p:cNvPr id="6449" name="Google Shape;6449;p64"/>
          <p:cNvCxnSpPr/>
          <p:nvPr/>
        </p:nvCxnSpPr>
        <p:spPr>
          <a:xfrm>
            <a:off x="8104813" y="1392274"/>
            <a:ext cx="74400" cy="0"/>
          </a:xfrm>
          <a:prstGeom prst="straightConnector1">
            <a:avLst/>
          </a:prstGeom>
          <a:noFill/>
          <a:ln cap="flat" cmpd="sng" w="9525">
            <a:solidFill>
              <a:schemeClr val="dk2"/>
            </a:solidFill>
            <a:prstDash val="solid"/>
            <a:round/>
            <a:headEnd len="med" w="med" type="none"/>
            <a:tailEnd len="med" w="med" type="none"/>
          </a:ln>
        </p:spPr>
      </p:cxnSp>
      <p:sp>
        <p:nvSpPr>
          <p:cNvPr id="6450" name="Google Shape;6450;p64"/>
          <p:cNvSpPr txBox="1"/>
          <p:nvPr/>
        </p:nvSpPr>
        <p:spPr>
          <a:xfrm rot="1478449">
            <a:off x="7449769" y="630867"/>
            <a:ext cx="679253" cy="268345"/>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t/>
            </a:r>
            <a:endParaRPr sz="1000"/>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54" name="Shape 6454"/>
        <p:cNvGrpSpPr/>
        <p:nvPr/>
      </p:nvGrpSpPr>
      <p:grpSpPr>
        <a:xfrm>
          <a:off x="0" y="0"/>
          <a:ext cx="0" cy="0"/>
          <a:chOff x="0" y="0"/>
          <a:chExt cx="0" cy="0"/>
        </a:xfrm>
      </p:grpSpPr>
      <p:sp>
        <p:nvSpPr>
          <p:cNvPr id="6455" name="Google Shape;6455;p65"/>
          <p:cNvSpPr/>
          <p:nvPr/>
        </p:nvSpPr>
        <p:spPr>
          <a:xfrm>
            <a:off x="3773088" y="3353950"/>
            <a:ext cx="1240200" cy="394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Previous layer</a:t>
            </a:r>
            <a:endParaRPr sz="1000"/>
          </a:p>
        </p:txBody>
      </p:sp>
      <p:sp>
        <p:nvSpPr>
          <p:cNvPr id="6456" name="Google Shape;6456;p65"/>
          <p:cNvSpPr/>
          <p:nvPr/>
        </p:nvSpPr>
        <p:spPr>
          <a:xfrm>
            <a:off x="1396313" y="2356950"/>
            <a:ext cx="1240200" cy="3948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1x1 convolutions</a:t>
            </a:r>
            <a:endParaRPr sz="1000"/>
          </a:p>
        </p:txBody>
      </p:sp>
      <p:sp>
        <p:nvSpPr>
          <p:cNvPr id="6457" name="Google Shape;6457;p65"/>
          <p:cNvSpPr/>
          <p:nvPr/>
        </p:nvSpPr>
        <p:spPr>
          <a:xfrm>
            <a:off x="2835688" y="2621000"/>
            <a:ext cx="1240200" cy="394800"/>
          </a:xfrm>
          <a:prstGeom prst="rect">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1x1 convolutions</a:t>
            </a:r>
            <a:endParaRPr sz="1000"/>
          </a:p>
        </p:txBody>
      </p:sp>
      <p:sp>
        <p:nvSpPr>
          <p:cNvPr id="6458" name="Google Shape;6458;p65"/>
          <p:cNvSpPr/>
          <p:nvPr/>
        </p:nvSpPr>
        <p:spPr>
          <a:xfrm>
            <a:off x="2835688" y="2049200"/>
            <a:ext cx="1240200" cy="3948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3x3 convolutions</a:t>
            </a:r>
            <a:endParaRPr sz="1000"/>
          </a:p>
        </p:txBody>
      </p:sp>
      <p:sp>
        <p:nvSpPr>
          <p:cNvPr id="6459" name="Google Shape;6459;p65"/>
          <p:cNvSpPr/>
          <p:nvPr/>
        </p:nvSpPr>
        <p:spPr>
          <a:xfrm>
            <a:off x="4275063" y="2621000"/>
            <a:ext cx="1240200" cy="394800"/>
          </a:xfrm>
          <a:prstGeom prst="rect">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1x1 convolutions</a:t>
            </a:r>
            <a:endParaRPr sz="1000"/>
          </a:p>
        </p:txBody>
      </p:sp>
      <p:sp>
        <p:nvSpPr>
          <p:cNvPr id="6460" name="Google Shape;6460;p65"/>
          <p:cNvSpPr/>
          <p:nvPr/>
        </p:nvSpPr>
        <p:spPr>
          <a:xfrm>
            <a:off x="4275063" y="2049200"/>
            <a:ext cx="1240200" cy="3948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5x5 convolutions</a:t>
            </a:r>
            <a:endParaRPr sz="1000"/>
          </a:p>
        </p:txBody>
      </p:sp>
      <p:sp>
        <p:nvSpPr>
          <p:cNvPr id="6461" name="Google Shape;6461;p65"/>
          <p:cNvSpPr/>
          <p:nvPr/>
        </p:nvSpPr>
        <p:spPr>
          <a:xfrm>
            <a:off x="5643488" y="2621000"/>
            <a:ext cx="1240200" cy="3948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3x3 max pooling</a:t>
            </a:r>
            <a:endParaRPr sz="1000"/>
          </a:p>
        </p:txBody>
      </p:sp>
      <p:sp>
        <p:nvSpPr>
          <p:cNvPr id="6462" name="Google Shape;6462;p65"/>
          <p:cNvSpPr/>
          <p:nvPr/>
        </p:nvSpPr>
        <p:spPr>
          <a:xfrm>
            <a:off x="5643488" y="2049200"/>
            <a:ext cx="1240200" cy="394800"/>
          </a:xfrm>
          <a:prstGeom prst="rect">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1x1 convolutions</a:t>
            </a:r>
            <a:endParaRPr sz="1000"/>
          </a:p>
        </p:txBody>
      </p:sp>
      <p:sp>
        <p:nvSpPr>
          <p:cNvPr id="6463" name="Google Shape;6463;p65"/>
          <p:cNvSpPr/>
          <p:nvPr/>
        </p:nvSpPr>
        <p:spPr>
          <a:xfrm>
            <a:off x="3773088" y="1394750"/>
            <a:ext cx="1240200" cy="394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Filter concatenation</a:t>
            </a:r>
            <a:endParaRPr sz="1000"/>
          </a:p>
        </p:txBody>
      </p:sp>
      <p:cxnSp>
        <p:nvCxnSpPr>
          <p:cNvPr id="6464" name="Google Shape;6464;p65"/>
          <p:cNvCxnSpPr>
            <a:stCxn id="6455" idx="0"/>
            <a:endCxn id="6457" idx="2"/>
          </p:cNvCxnSpPr>
          <p:nvPr/>
        </p:nvCxnSpPr>
        <p:spPr>
          <a:xfrm flipH="1" rot="5400000">
            <a:off x="3755388" y="2716150"/>
            <a:ext cx="338100" cy="937500"/>
          </a:xfrm>
          <a:prstGeom prst="curvedConnector3">
            <a:avLst>
              <a:gd fmla="val 50007" name="adj1"/>
            </a:avLst>
          </a:prstGeom>
          <a:noFill/>
          <a:ln cap="flat" cmpd="sng" w="9525">
            <a:solidFill>
              <a:schemeClr val="dk2"/>
            </a:solidFill>
            <a:prstDash val="solid"/>
            <a:round/>
            <a:headEnd len="med" w="med" type="none"/>
            <a:tailEnd len="med" w="med" type="triangle"/>
          </a:ln>
        </p:spPr>
      </p:cxnSp>
      <p:cxnSp>
        <p:nvCxnSpPr>
          <p:cNvPr id="6465" name="Google Shape;6465;p65"/>
          <p:cNvCxnSpPr>
            <a:stCxn id="6455" idx="0"/>
            <a:endCxn id="6456" idx="2"/>
          </p:cNvCxnSpPr>
          <p:nvPr/>
        </p:nvCxnSpPr>
        <p:spPr>
          <a:xfrm flipH="1" rot="5400000">
            <a:off x="2903688" y="1864450"/>
            <a:ext cx="602100" cy="2376900"/>
          </a:xfrm>
          <a:prstGeom prst="curvedConnector3">
            <a:avLst>
              <a:gd fmla="val 25764" name="adj1"/>
            </a:avLst>
          </a:prstGeom>
          <a:noFill/>
          <a:ln cap="flat" cmpd="sng" w="9525">
            <a:solidFill>
              <a:schemeClr val="dk2"/>
            </a:solidFill>
            <a:prstDash val="solid"/>
            <a:round/>
            <a:headEnd len="med" w="med" type="none"/>
            <a:tailEnd len="med" w="med" type="triangle"/>
          </a:ln>
        </p:spPr>
      </p:cxnSp>
      <p:cxnSp>
        <p:nvCxnSpPr>
          <p:cNvPr id="6466" name="Google Shape;6466;p65"/>
          <p:cNvCxnSpPr>
            <a:stCxn id="6455" idx="0"/>
            <a:endCxn id="6459" idx="2"/>
          </p:cNvCxnSpPr>
          <p:nvPr/>
        </p:nvCxnSpPr>
        <p:spPr>
          <a:xfrm rot="-5400000">
            <a:off x="4475088" y="2933950"/>
            <a:ext cx="338100" cy="501900"/>
          </a:xfrm>
          <a:prstGeom prst="curvedConnector3">
            <a:avLst>
              <a:gd fmla="val 50007" name="adj1"/>
            </a:avLst>
          </a:prstGeom>
          <a:noFill/>
          <a:ln cap="flat" cmpd="sng" w="9525">
            <a:solidFill>
              <a:schemeClr val="dk2"/>
            </a:solidFill>
            <a:prstDash val="solid"/>
            <a:round/>
            <a:headEnd len="med" w="med" type="none"/>
            <a:tailEnd len="med" w="med" type="triangle"/>
          </a:ln>
        </p:spPr>
      </p:cxnSp>
      <p:cxnSp>
        <p:nvCxnSpPr>
          <p:cNvPr id="6467" name="Google Shape;6467;p65"/>
          <p:cNvCxnSpPr>
            <a:stCxn id="6455" idx="0"/>
            <a:endCxn id="6461" idx="2"/>
          </p:cNvCxnSpPr>
          <p:nvPr/>
        </p:nvCxnSpPr>
        <p:spPr>
          <a:xfrm rot="-5400000">
            <a:off x="5159388" y="2249650"/>
            <a:ext cx="338100" cy="1870500"/>
          </a:xfrm>
          <a:prstGeom prst="curvedConnector3">
            <a:avLst>
              <a:gd fmla="val 50007" name="adj1"/>
            </a:avLst>
          </a:prstGeom>
          <a:noFill/>
          <a:ln cap="flat" cmpd="sng" w="9525">
            <a:solidFill>
              <a:schemeClr val="dk2"/>
            </a:solidFill>
            <a:prstDash val="solid"/>
            <a:round/>
            <a:headEnd len="med" w="med" type="none"/>
            <a:tailEnd len="med" w="med" type="triangle"/>
          </a:ln>
        </p:spPr>
      </p:cxnSp>
      <p:cxnSp>
        <p:nvCxnSpPr>
          <p:cNvPr id="6468" name="Google Shape;6468;p65"/>
          <p:cNvCxnSpPr>
            <a:stCxn id="6457" idx="0"/>
            <a:endCxn id="6458" idx="2"/>
          </p:cNvCxnSpPr>
          <p:nvPr/>
        </p:nvCxnSpPr>
        <p:spPr>
          <a:xfrm rot="-5400000">
            <a:off x="3367588" y="2532200"/>
            <a:ext cx="177000" cy="600"/>
          </a:xfrm>
          <a:prstGeom prst="curvedConnector3">
            <a:avLst>
              <a:gd fmla="val 50000" name="adj1"/>
            </a:avLst>
          </a:prstGeom>
          <a:noFill/>
          <a:ln cap="flat" cmpd="sng" w="9525">
            <a:solidFill>
              <a:schemeClr val="dk2"/>
            </a:solidFill>
            <a:prstDash val="solid"/>
            <a:round/>
            <a:headEnd len="med" w="med" type="none"/>
            <a:tailEnd len="med" w="med" type="triangle"/>
          </a:ln>
        </p:spPr>
      </p:cxnSp>
      <p:cxnSp>
        <p:nvCxnSpPr>
          <p:cNvPr id="6469" name="Google Shape;6469;p65"/>
          <p:cNvCxnSpPr>
            <a:stCxn id="6459" idx="0"/>
            <a:endCxn id="6460" idx="2"/>
          </p:cNvCxnSpPr>
          <p:nvPr/>
        </p:nvCxnSpPr>
        <p:spPr>
          <a:xfrm rot="-5400000">
            <a:off x="4806963" y="2532200"/>
            <a:ext cx="177000" cy="600"/>
          </a:xfrm>
          <a:prstGeom prst="curvedConnector3">
            <a:avLst>
              <a:gd fmla="val 50000" name="adj1"/>
            </a:avLst>
          </a:prstGeom>
          <a:noFill/>
          <a:ln cap="flat" cmpd="sng" w="9525">
            <a:solidFill>
              <a:schemeClr val="dk2"/>
            </a:solidFill>
            <a:prstDash val="solid"/>
            <a:round/>
            <a:headEnd len="med" w="med" type="none"/>
            <a:tailEnd len="med" w="med" type="triangle"/>
          </a:ln>
        </p:spPr>
      </p:cxnSp>
      <p:cxnSp>
        <p:nvCxnSpPr>
          <p:cNvPr id="6470" name="Google Shape;6470;p65"/>
          <p:cNvCxnSpPr>
            <a:stCxn id="6461" idx="0"/>
            <a:endCxn id="6462" idx="2"/>
          </p:cNvCxnSpPr>
          <p:nvPr/>
        </p:nvCxnSpPr>
        <p:spPr>
          <a:xfrm rot="-5400000">
            <a:off x="6175388" y="2532200"/>
            <a:ext cx="177000" cy="600"/>
          </a:xfrm>
          <a:prstGeom prst="curvedConnector3">
            <a:avLst>
              <a:gd fmla="val 50000" name="adj1"/>
            </a:avLst>
          </a:prstGeom>
          <a:noFill/>
          <a:ln cap="flat" cmpd="sng" w="9525">
            <a:solidFill>
              <a:schemeClr val="dk2"/>
            </a:solidFill>
            <a:prstDash val="solid"/>
            <a:round/>
            <a:headEnd len="med" w="med" type="none"/>
            <a:tailEnd len="med" w="med" type="triangle"/>
          </a:ln>
        </p:spPr>
      </p:cxnSp>
      <p:cxnSp>
        <p:nvCxnSpPr>
          <p:cNvPr id="6471" name="Google Shape;6471;p65"/>
          <p:cNvCxnSpPr>
            <a:stCxn id="6456" idx="0"/>
            <a:endCxn id="6463" idx="2"/>
          </p:cNvCxnSpPr>
          <p:nvPr/>
        </p:nvCxnSpPr>
        <p:spPr>
          <a:xfrm rot="-5400000">
            <a:off x="2921213" y="884850"/>
            <a:ext cx="567300" cy="2376900"/>
          </a:xfrm>
          <a:prstGeom prst="curvedConnector3">
            <a:avLst>
              <a:gd fmla="val 85365" name="adj1"/>
            </a:avLst>
          </a:prstGeom>
          <a:noFill/>
          <a:ln cap="flat" cmpd="sng" w="9525">
            <a:solidFill>
              <a:schemeClr val="dk2"/>
            </a:solidFill>
            <a:prstDash val="solid"/>
            <a:round/>
            <a:headEnd len="med" w="med" type="none"/>
            <a:tailEnd len="med" w="med" type="triangle"/>
          </a:ln>
        </p:spPr>
      </p:cxnSp>
      <p:cxnSp>
        <p:nvCxnSpPr>
          <p:cNvPr id="6472" name="Google Shape;6472;p65"/>
          <p:cNvCxnSpPr>
            <a:stCxn id="6458" idx="0"/>
            <a:endCxn id="6463" idx="2"/>
          </p:cNvCxnSpPr>
          <p:nvPr/>
        </p:nvCxnSpPr>
        <p:spPr>
          <a:xfrm rot="-5400000">
            <a:off x="3794638" y="1450550"/>
            <a:ext cx="259800" cy="937500"/>
          </a:xfrm>
          <a:prstGeom prst="curvedConnector3">
            <a:avLst>
              <a:gd fmla="val 49971" name="adj1"/>
            </a:avLst>
          </a:prstGeom>
          <a:noFill/>
          <a:ln cap="flat" cmpd="sng" w="9525">
            <a:solidFill>
              <a:schemeClr val="dk2"/>
            </a:solidFill>
            <a:prstDash val="solid"/>
            <a:round/>
            <a:headEnd len="med" w="med" type="none"/>
            <a:tailEnd len="med" w="med" type="triangle"/>
          </a:ln>
        </p:spPr>
      </p:cxnSp>
      <p:cxnSp>
        <p:nvCxnSpPr>
          <p:cNvPr id="6473" name="Google Shape;6473;p65"/>
          <p:cNvCxnSpPr>
            <a:stCxn id="6460" idx="0"/>
            <a:endCxn id="6463" idx="2"/>
          </p:cNvCxnSpPr>
          <p:nvPr/>
        </p:nvCxnSpPr>
        <p:spPr>
          <a:xfrm flipH="1" rot="5400000">
            <a:off x="4514313" y="1668350"/>
            <a:ext cx="259800" cy="501900"/>
          </a:xfrm>
          <a:prstGeom prst="curvedConnector3">
            <a:avLst>
              <a:gd fmla="val 49971" name="adj1"/>
            </a:avLst>
          </a:prstGeom>
          <a:noFill/>
          <a:ln cap="flat" cmpd="sng" w="9525">
            <a:solidFill>
              <a:schemeClr val="dk2"/>
            </a:solidFill>
            <a:prstDash val="solid"/>
            <a:round/>
            <a:headEnd len="med" w="med" type="none"/>
            <a:tailEnd len="med" w="med" type="triangle"/>
          </a:ln>
        </p:spPr>
      </p:cxnSp>
      <p:cxnSp>
        <p:nvCxnSpPr>
          <p:cNvPr id="6474" name="Google Shape;6474;p65"/>
          <p:cNvCxnSpPr>
            <a:stCxn id="6462" idx="0"/>
            <a:endCxn id="6463" idx="2"/>
          </p:cNvCxnSpPr>
          <p:nvPr/>
        </p:nvCxnSpPr>
        <p:spPr>
          <a:xfrm flipH="1" rot="5400000">
            <a:off x="5198438" y="984050"/>
            <a:ext cx="259800" cy="1870500"/>
          </a:xfrm>
          <a:prstGeom prst="curvedConnector3">
            <a:avLst>
              <a:gd fmla="val 49971" name="adj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78" name="Shape 6478"/>
        <p:cNvGrpSpPr/>
        <p:nvPr/>
      </p:nvGrpSpPr>
      <p:grpSpPr>
        <a:xfrm>
          <a:off x="0" y="0"/>
          <a:ext cx="0" cy="0"/>
          <a:chOff x="0" y="0"/>
          <a:chExt cx="0" cy="0"/>
        </a:xfrm>
      </p:grpSpPr>
      <p:sp>
        <p:nvSpPr>
          <p:cNvPr id="6479" name="Google Shape;6479;p66"/>
          <p:cNvSpPr/>
          <p:nvPr/>
        </p:nvSpPr>
        <p:spPr>
          <a:xfrm>
            <a:off x="3971888" y="931150"/>
            <a:ext cx="1240200" cy="405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Previous layer</a:t>
            </a:r>
            <a:endParaRPr sz="1000"/>
          </a:p>
        </p:txBody>
      </p:sp>
      <p:sp>
        <p:nvSpPr>
          <p:cNvPr id="6480" name="Google Shape;6480;p66"/>
          <p:cNvSpPr/>
          <p:nvPr/>
        </p:nvSpPr>
        <p:spPr>
          <a:xfrm>
            <a:off x="2496863" y="1703639"/>
            <a:ext cx="1240200" cy="4053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1</a:t>
            </a:r>
            <a:r>
              <a:rPr lang="en" sz="1000"/>
              <a:t>x3 conv, </a:t>
            </a:r>
            <a:endParaRPr sz="1000"/>
          </a:p>
          <a:p>
            <a:pPr indent="0" lvl="0" marL="0" rtl="0" algn="ctr">
              <a:spcBef>
                <a:spcPts val="0"/>
              </a:spcBef>
              <a:spcAft>
                <a:spcPts val="0"/>
              </a:spcAft>
              <a:buNone/>
            </a:pPr>
            <a:r>
              <a:rPr lang="en" sz="1000"/>
              <a:t>1 padding</a:t>
            </a:r>
            <a:endParaRPr sz="1000"/>
          </a:p>
        </p:txBody>
      </p:sp>
      <p:sp>
        <p:nvSpPr>
          <p:cNvPr id="6481" name="Google Shape;6481;p66"/>
          <p:cNvSpPr/>
          <p:nvPr/>
        </p:nvSpPr>
        <p:spPr>
          <a:xfrm>
            <a:off x="3971888" y="2749801"/>
            <a:ext cx="1240200" cy="405300"/>
          </a:xfrm>
          <a:prstGeom prst="rect">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1x5 conv,</a:t>
            </a:r>
            <a:endParaRPr sz="1000"/>
          </a:p>
          <a:p>
            <a:pPr indent="0" lvl="0" marL="0" rtl="0" algn="ctr">
              <a:spcBef>
                <a:spcPts val="0"/>
              </a:spcBef>
              <a:spcAft>
                <a:spcPts val="0"/>
              </a:spcAft>
              <a:buNone/>
            </a:pPr>
            <a:r>
              <a:rPr lang="en" sz="1000"/>
              <a:t>2 padding</a:t>
            </a:r>
            <a:endParaRPr sz="1000"/>
          </a:p>
        </p:txBody>
      </p:sp>
      <p:sp>
        <p:nvSpPr>
          <p:cNvPr id="6482" name="Google Shape;6482;p66"/>
          <p:cNvSpPr/>
          <p:nvPr/>
        </p:nvSpPr>
        <p:spPr>
          <a:xfrm>
            <a:off x="3971888" y="1840464"/>
            <a:ext cx="1240200" cy="4053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000">
                <a:solidFill>
                  <a:schemeClr val="dk1"/>
                </a:solidFill>
              </a:rPr>
              <a:t>1x3 conv, </a:t>
            </a:r>
            <a:endParaRPr sz="1000">
              <a:solidFill>
                <a:schemeClr val="dk1"/>
              </a:solidFill>
            </a:endParaRPr>
          </a:p>
          <a:p>
            <a:pPr indent="0" lvl="0" marL="0" rtl="0" algn="ctr">
              <a:spcBef>
                <a:spcPts val="0"/>
              </a:spcBef>
              <a:spcAft>
                <a:spcPts val="0"/>
              </a:spcAft>
              <a:buClr>
                <a:schemeClr val="dk1"/>
              </a:buClr>
              <a:buSzPts val="1100"/>
              <a:buFont typeface="Arial"/>
              <a:buNone/>
            </a:pPr>
            <a:r>
              <a:rPr lang="en" sz="1000">
                <a:solidFill>
                  <a:schemeClr val="dk1"/>
                </a:solidFill>
              </a:rPr>
              <a:t>1 padding</a:t>
            </a:r>
            <a:endParaRPr sz="1000"/>
          </a:p>
        </p:txBody>
      </p:sp>
      <p:sp>
        <p:nvSpPr>
          <p:cNvPr id="6483" name="Google Shape;6483;p66"/>
          <p:cNvSpPr/>
          <p:nvPr/>
        </p:nvSpPr>
        <p:spPr>
          <a:xfrm>
            <a:off x="5406938" y="2198551"/>
            <a:ext cx="1240200" cy="4053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1</a:t>
            </a:r>
            <a:r>
              <a:rPr lang="en" sz="1000"/>
              <a:t>x7 conv,</a:t>
            </a:r>
            <a:endParaRPr sz="1000"/>
          </a:p>
          <a:p>
            <a:pPr indent="0" lvl="0" marL="0" rtl="0" algn="ctr">
              <a:spcBef>
                <a:spcPts val="0"/>
              </a:spcBef>
              <a:spcAft>
                <a:spcPts val="0"/>
              </a:spcAft>
              <a:buNone/>
            </a:pPr>
            <a:r>
              <a:rPr lang="en" sz="1000"/>
              <a:t>3 padding</a:t>
            </a:r>
            <a:endParaRPr sz="1000"/>
          </a:p>
        </p:txBody>
      </p:sp>
      <p:sp>
        <p:nvSpPr>
          <p:cNvPr id="6484" name="Google Shape;6484;p66"/>
          <p:cNvSpPr/>
          <p:nvPr/>
        </p:nvSpPr>
        <p:spPr>
          <a:xfrm>
            <a:off x="3972188" y="3807053"/>
            <a:ext cx="1240200" cy="405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Filter concatenation</a:t>
            </a:r>
            <a:endParaRPr sz="1000"/>
          </a:p>
        </p:txBody>
      </p:sp>
      <p:cxnSp>
        <p:nvCxnSpPr>
          <p:cNvPr id="6485" name="Google Shape;6485;p66"/>
          <p:cNvCxnSpPr>
            <a:stCxn id="6484" idx="0"/>
            <a:endCxn id="6486" idx="2"/>
          </p:cNvCxnSpPr>
          <p:nvPr/>
        </p:nvCxnSpPr>
        <p:spPr>
          <a:xfrm flipH="1" rot="5400000">
            <a:off x="3646388" y="2861153"/>
            <a:ext cx="416400" cy="1475400"/>
          </a:xfrm>
          <a:prstGeom prst="curvedConnector3">
            <a:avLst>
              <a:gd fmla="val 50002" name="adj1"/>
            </a:avLst>
          </a:prstGeom>
          <a:noFill/>
          <a:ln cap="flat" cmpd="sng" w="9525">
            <a:solidFill>
              <a:schemeClr val="dk2"/>
            </a:solidFill>
            <a:prstDash val="solid"/>
            <a:round/>
            <a:headEnd len="med" w="med" type="triangle"/>
            <a:tailEnd len="med" w="med" type="none"/>
          </a:ln>
        </p:spPr>
      </p:cxnSp>
      <p:cxnSp>
        <p:nvCxnSpPr>
          <p:cNvPr id="6487" name="Google Shape;6487;p66"/>
          <p:cNvCxnSpPr>
            <a:stCxn id="6484" idx="0"/>
            <a:endCxn id="6483" idx="2"/>
          </p:cNvCxnSpPr>
          <p:nvPr/>
        </p:nvCxnSpPr>
        <p:spPr>
          <a:xfrm rot="-5400000">
            <a:off x="4708088" y="2487953"/>
            <a:ext cx="1203300" cy="1434900"/>
          </a:xfrm>
          <a:prstGeom prst="curvedConnector3">
            <a:avLst>
              <a:gd fmla="val 49996" name="adj1"/>
            </a:avLst>
          </a:prstGeom>
          <a:noFill/>
          <a:ln cap="flat" cmpd="sng" w="9525">
            <a:solidFill>
              <a:schemeClr val="dk2"/>
            </a:solidFill>
            <a:prstDash val="solid"/>
            <a:round/>
            <a:headEnd len="med" w="med" type="triangle"/>
            <a:tailEnd len="med" w="med" type="none"/>
          </a:ln>
        </p:spPr>
      </p:cxnSp>
      <p:sp>
        <p:nvSpPr>
          <p:cNvPr id="6488" name="Google Shape;6488;p66"/>
          <p:cNvSpPr/>
          <p:nvPr/>
        </p:nvSpPr>
        <p:spPr>
          <a:xfrm>
            <a:off x="2496863" y="2344502"/>
            <a:ext cx="1240200" cy="4053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000">
                <a:solidFill>
                  <a:schemeClr val="dk1"/>
                </a:solidFill>
              </a:rPr>
              <a:t>1x3 conv, </a:t>
            </a:r>
            <a:endParaRPr sz="1000">
              <a:solidFill>
                <a:schemeClr val="dk1"/>
              </a:solidFill>
            </a:endParaRPr>
          </a:p>
          <a:p>
            <a:pPr indent="0" lvl="0" marL="0" rtl="0" algn="ctr">
              <a:spcBef>
                <a:spcPts val="0"/>
              </a:spcBef>
              <a:spcAft>
                <a:spcPts val="0"/>
              </a:spcAft>
              <a:buClr>
                <a:schemeClr val="dk1"/>
              </a:buClr>
              <a:buSzPts val="1100"/>
              <a:buFont typeface="Arial"/>
              <a:buNone/>
            </a:pPr>
            <a:r>
              <a:rPr lang="en" sz="1000">
                <a:solidFill>
                  <a:schemeClr val="dk1"/>
                </a:solidFill>
              </a:rPr>
              <a:t>1 padding</a:t>
            </a:r>
            <a:endParaRPr sz="1000"/>
          </a:p>
        </p:txBody>
      </p:sp>
      <p:sp>
        <p:nvSpPr>
          <p:cNvPr id="6486" name="Google Shape;6486;p66"/>
          <p:cNvSpPr/>
          <p:nvPr/>
        </p:nvSpPr>
        <p:spPr>
          <a:xfrm>
            <a:off x="2496863" y="2985339"/>
            <a:ext cx="1240200" cy="4053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000">
                <a:solidFill>
                  <a:schemeClr val="dk1"/>
                </a:solidFill>
              </a:rPr>
              <a:t>1x3 conv, </a:t>
            </a:r>
            <a:endParaRPr sz="1000">
              <a:solidFill>
                <a:schemeClr val="dk1"/>
              </a:solidFill>
            </a:endParaRPr>
          </a:p>
          <a:p>
            <a:pPr indent="0" lvl="0" marL="0" rtl="0" algn="ctr">
              <a:spcBef>
                <a:spcPts val="0"/>
              </a:spcBef>
              <a:spcAft>
                <a:spcPts val="0"/>
              </a:spcAft>
              <a:buClr>
                <a:schemeClr val="dk1"/>
              </a:buClr>
              <a:buSzPts val="1100"/>
              <a:buFont typeface="Arial"/>
              <a:buNone/>
            </a:pPr>
            <a:r>
              <a:rPr lang="en" sz="1000">
                <a:solidFill>
                  <a:schemeClr val="dk1"/>
                </a:solidFill>
              </a:rPr>
              <a:t>1 padding</a:t>
            </a:r>
            <a:endParaRPr sz="1000"/>
          </a:p>
        </p:txBody>
      </p:sp>
      <p:cxnSp>
        <p:nvCxnSpPr>
          <p:cNvPr id="6489" name="Google Shape;6489;p66"/>
          <p:cNvCxnSpPr>
            <a:stCxn id="6480" idx="2"/>
            <a:endCxn id="6488" idx="0"/>
          </p:cNvCxnSpPr>
          <p:nvPr/>
        </p:nvCxnSpPr>
        <p:spPr>
          <a:xfrm>
            <a:off x="3116963" y="2108939"/>
            <a:ext cx="0" cy="235500"/>
          </a:xfrm>
          <a:prstGeom prst="straightConnector1">
            <a:avLst/>
          </a:prstGeom>
          <a:noFill/>
          <a:ln cap="flat" cmpd="sng" w="9525">
            <a:solidFill>
              <a:schemeClr val="dk2"/>
            </a:solidFill>
            <a:prstDash val="solid"/>
            <a:round/>
            <a:headEnd len="med" w="med" type="none"/>
            <a:tailEnd len="med" w="med" type="triangle"/>
          </a:ln>
        </p:spPr>
      </p:cxnSp>
      <p:cxnSp>
        <p:nvCxnSpPr>
          <p:cNvPr id="6490" name="Google Shape;6490;p66"/>
          <p:cNvCxnSpPr>
            <a:stCxn id="6488" idx="2"/>
            <a:endCxn id="6486" idx="0"/>
          </p:cNvCxnSpPr>
          <p:nvPr/>
        </p:nvCxnSpPr>
        <p:spPr>
          <a:xfrm>
            <a:off x="3116963" y="2749802"/>
            <a:ext cx="0" cy="235500"/>
          </a:xfrm>
          <a:prstGeom prst="straightConnector1">
            <a:avLst/>
          </a:prstGeom>
          <a:noFill/>
          <a:ln cap="flat" cmpd="sng" w="9525">
            <a:solidFill>
              <a:schemeClr val="dk2"/>
            </a:solidFill>
            <a:prstDash val="solid"/>
            <a:round/>
            <a:headEnd len="med" w="med" type="none"/>
            <a:tailEnd len="med" w="med" type="triangle"/>
          </a:ln>
        </p:spPr>
      </p:cxnSp>
      <p:cxnSp>
        <p:nvCxnSpPr>
          <p:cNvPr id="6491" name="Google Shape;6491;p66"/>
          <p:cNvCxnSpPr>
            <a:stCxn id="6482" idx="2"/>
            <a:endCxn id="6481" idx="0"/>
          </p:cNvCxnSpPr>
          <p:nvPr/>
        </p:nvCxnSpPr>
        <p:spPr>
          <a:xfrm>
            <a:off x="4591988" y="2245764"/>
            <a:ext cx="0" cy="504000"/>
          </a:xfrm>
          <a:prstGeom prst="straightConnector1">
            <a:avLst/>
          </a:prstGeom>
          <a:noFill/>
          <a:ln cap="flat" cmpd="sng" w="9525">
            <a:solidFill>
              <a:schemeClr val="dk2"/>
            </a:solidFill>
            <a:prstDash val="solid"/>
            <a:round/>
            <a:headEnd len="med" w="med" type="none"/>
            <a:tailEnd len="med" w="med" type="triangle"/>
          </a:ln>
        </p:spPr>
      </p:cxnSp>
      <p:cxnSp>
        <p:nvCxnSpPr>
          <p:cNvPr id="6492" name="Google Shape;6492;p66"/>
          <p:cNvCxnSpPr>
            <a:stCxn id="6481" idx="2"/>
            <a:endCxn id="6484" idx="0"/>
          </p:cNvCxnSpPr>
          <p:nvPr/>
        </p:nvCxnSpPr>
        <p:spPr>
          <a:xfrm>
            <a:off x="4591988" y="3155101"/>
            <a:ext cx="300" cy="651900"/>
          </a:xfrm>
          <a:prstGeom prst="straightConnector1">
            <a:avLst/>
          </a:prstGeom>
          <a:noFill/>
          <a:ln cap="flat" cmpd="sng" w="9525">
            <a:solidFill>
              <a:schemeClr val="dk2"/>
            </a:solidFill>
            <a:prstDash val="solid"/>
            <a:round/>
            <a:headEnd len="med" w="med" type="none"/>
            <a:tailEnd len="med" w="med" type="triangle"/>
          </a:ln>
        </p:spPr>
      </p:cxnSp>
      <p:cxnSp>
        <p:nvCxnSpPr>
          <p:cNvPr id="6493" name="Google Shape;6493;p66"/>
          <p:cNvCxnSpPr>
            <a:stCxn id="6479" idx="2"/>
            <a:endCxn id="6480" idx="0"/>
          </p:cNvCxnSpPr>
          <p:nvPr/>
        </p:nvCxnSpPr>
        <p:spPr>
          <a:xfrm rot="5400000">
            <a:off x="3670838" y="782500"/>
            <a:ext cx="367200" cy="1475100"/>
          </a:xfrm>
          <a:prstGeom prst="curvedConnector3">
            <a:avLst>
              <a:gd fmla="val 49999" name="adj1"/>
            </a:avLst>
          </a:prstGeom>
          <a:noFill/>
          <a:ln cap="flat" cmpd="sng" w="9525">
            <a:solidFill>
              <a:schemeClr val="dk2"/>
            </a:solidFill>
            <a:prstDash val="solid"/>
            <a:round/>
            <a:headEnd len="med" w="med" type="none"/>
            <a:tailEnd len="med" w="med" type="triangle"/>
          </a:ln>
        </p:spPr>
      </p:cxnSp>
      <p:cxnSp>
        <p:nvCxnSpPr>
          <p:cNvPr id="6494" name="Google Shape;6494;p66"/>
          <p:cNvCxnSpPr>
            <a:stCxn id="6479" idx="2"/>
            <a:endCxn id="6482" idx="0"/>
          </p:cNvCxnSpPr>
          <p:nvPr/>
        </p:nvCxnSpPr>
        <p:spPr>
          <a:xfrm flipH="1" rot="-5400000">
            <a:off x="4340288" y="1588150"/>
            <a:ext cx="504000" cy="600"/>
          </a:xfrm>
          <a:prstGeom prst="curvedConnector3">
            <a:avLst>
              <a:gd fmla="val 50001" name="adj1"/>
            </a:avLst>
          </a:prstGeom>
          <a:noFill/>
          <a:ln cap="flat" cmpd="sng" w="9525">
            <a:solidFill>
              <a:schemeClr val="dk2"/>
            </a:solidFill>
            <a:prstDash val="solid"/>
            <a:round/>
            <a:headEnd len="med" w="med" type="none"/>
            <a:tailEnd len="med" w="med" type="triangle"/>
          </a:ln>
        </p:spPr>
      </p:cxnSp>
      <p:cxnSp>
        <p:nvCxnSpPr>
          <p:cNvPr id="6495" name="Google Shape;6495;p66"/>
          <p:cNvCxnSpPr>
            <a:stCxn id="6479" idx="2"/>
            <a:endCxn id="6483" idx="0"/>
          </p:cNvCxnSpPr>
          <p:nvPr/>
        </p:nvCxnSpPr>
        <p:spPr>
          <a:xfrm flipH="1" rot="-5400000">
            <a:off x="4878488" y="1049950"/>
            <a:ext cx="862200" cy="1435200"/>
          </a:xfrm>
          <a:prstGeom prst="curvedConnector3">
            <a:avLst>
              <a:gd fmla="val 49994" name="adj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99" name="Shape 6499"/>
        <p:cNvGrpSpPr/>
        <p:nvPr/>
      </p:nvGrpSpPr>
      <p:grpSpPr>
        <a:xfrm>
          <a:off x="0" y="0"/>
          <a:ext cx="0" cy="0"/>
          <a:chOff x="0" y="0"/>
          <a:chExt cx="0" cy="0"/>
        </a:xfrm>
      </p:grpSpPr>
      <p:sp>
        <p:nvSpPr>
          <p:cNvPr id="6500" name="Google Shape;6500;p67"/>
          <p:cNvSpPr/>
          <p:nvPr/>
        </p:nvSpPr>
        <p:spPr>
          <a:xfrm rot="5400000">
            <a:off x="7075" y="2434205"/>
            <a:ext cx="834300" cy="275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Input</a:t>
            </a:r>
            <a:endParaRPr sz="1200"/>
          </a:p>
        </p:txBody>
      </p:sp>
      <p:sp>
        <p:nvSpPr>
          <p:cNvPr id="6501" name="Google Shape;6501;p67"/>
          <p:cNvSpPr/>
          <p:nvPr/>
        </p:nvSpPr>
        <p:spPr>
          <a:xfrm rot="5400000">
            <a:off x="349775" y="2434205"/>
            <a:ext cx="8343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Conv</a:t>
            </a:r>
            <a:endParaRPr sz="1200"/>
          </a:p>
        </p:txBody>
      </p:sp>
      <p:sp>
        <p:nvSpPr>
          <p:cNvPr id="6502" name="Google Shape;6502;p67"/>
          <p:cNvSpPr/>
          <p:nvPr/>
        </p:nvSpPr>
        <p:spPr>
          <a:xfrm rot="5400000">
            <a:off x="692425" y="2434205"/>
            <a:ext cx="834300" cy="2751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Max-Pool</a:t>
            </a:r>
            <a:endParaRPr sz="1200"/>
          </a:p>
        </p:txBody>
      </p:sp>
      <p:cxnSp>
        <p:nvCxnSpPr>
          <p:cNvPr id="6503" name="Google Shape;6503;p67"/>
          <p:cNvCxnSpPr>
            <a:stCxn id="6500" idx="0"/>
            <a:endCxn id="6501" idx="2"/>
          </p:cNvCxnSpPr>
          <p:nvPr/>
        </p:nvCxnSpPr>
        <p:spPr>
          <a:xfrm>
            <a:off x="561775" y="2571755"/>
            <a:ext cx="67500" cy="0"/>
          </a:xfrm>
          <a:prstGeom prst="straightConnector1">
            <a:avLst/>
          </a:prstGeom>
          <a:noFill/>
          <a:ln cap="flat" cmpd="sng" w="9525">
            <a:solidFill>
              <a:schemeClr val="dk2"/>
            </a:solidFill>
            <a:prstDash val="solid"/>
            <a:round/>
            <a:headEnd len="med" w="med" type="none"/>
            <a:tailEnd len="med" w="med" type="none"/>
          </a:ln>
        </p:spPr>
      </p:cxnSp>
      <p:cxnSp>
        <p:nvCxnSpPr>
          <p:cNvPr id="6504" name="Google Shape;6504;p67"/>
          <p:cNvCxnSpPr>
            <a:stCxn id="6502" idx="0"/>
            <a:endCxn id="6502" idx="0"/>
          </p:cNvCxnSpPr>
          <p:nvPr/>
        </p:nvCxnSpPr>
        <p:spPr>
          <a:xfrm>
            <a:off x="1247125" y="2571755"/>
            <a:ext cx="0" cy="0"/>
          </a:xfrm>
          <a:prstGeom prst="straightConnector1">
            <a:avLst/>
          </a:prstGeom>
          <a:noFill/>
          <a:ln cap="flat" cmpd="sng" w="9525">
            <a:solidFill>
              <a:schemeClr val="dk2"/>
            </a:solidFill>
            <a:prstDash val="solid"/>
            <a:round/>
            <a:headEnd len="med" w="med" type="none"/>
            <a:tailEnd len="med" w="med" type="none"/>
          </a:ln>
        </p:spPr>
      </p:cxnSp>
      <p:cxnSp>
        <p:nvCxnSpPr>
          <p:cNvPr id="6505" name="Google Shape;6505;p67"/>
          <p:cNvCxnSpPr>
            <a:stCxn id="6502" idx="0"/>
            <a:endCxn id="6502" idx="0"/>
          </p:cNvCxnSpPr>
          <p:nvPr/>
        </p:nvCxnSpPr>
        <p:spPr>
          <a:xfrm>
            <a:off x="1247125" y="2571755"/>
            <a:ext cx="0" cy="0"/>
          </a:xfrm>
          <a:prstGeom prst="straightConnector1">
            <a:avLst/>
          </a:prstGeom>
          <a:noFill/>
          <a:ln cap="flat" cmpd="sng" w="9525">
            <a:solidFill>
              <a:schemeClr val="dk2"/>
            </a:solidFill>
            <a:prstDash val="solid"/>
            <a:round/>
            <a:headEnd len="med" w="med" type="none"/>
            <a:tailEnd len="med" w="med" type="none"/>
          </a:ln>
        </p:spPr>
      </p:cxnSp>
      <p:cxnSp>
        <p:nvCxnSpPr>
          <p:cNvPr id="6506" name="Google Shape;6506;p67"/>
          <p:cNvCxnSpPr>
            <a:stCxn id="6502" idx="0"/>
            <a:endCxn id="6502" idx="0"/>
          </p:cNvCxnSpPr>
          <p:nvPr/>
        </p:nvCxnSpPr>
        <p:spPr>
          <a:xfrm>
            <a:off x="1247125" y="2571755"/>
            <a:ext cx="0" cy="0"/>
          </a:xfrm>
          <a:prstGeom prst="straightConnector1">
            <a:avLst/>
          </a:prstGeom>
          <a:noFill/>
          <a:ln cap="flat" cmpd="sng" w="9525">
            <a:solidFill>
              <a:schemeClr val="dk2"/>
            </a:solidFill>
            <a:prstDash val="solid"/>
            <a:round/>
            <a:headEnd len="med" w="med" type="none"/>
            <a:tailEnd len="med" w="med" type="none"/>
          </a:ln>
        </p:spPr>
      </p:cxnSp>
      <p:sp>
        <p:nvSpPr>
          <p:cNvPr id="6507" name="Google Shape;6507;p67"/>
          <p:cNvSpPr/>
          <p:nvPr/>
        </p:nvSpPr>
        <p:spPr>
          <a:xfrm rot="5400000">
            <a:off x="2062750" y="2434205"/>
            <a:ext cx="834300" cy="2751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Max-Pool</a:t>
            </a:r>
            <a:endParaRPr sz="1200"/>
          </a:p>
        </p:txBody>
      </p:sp>
      <p:cxnSp>
        <p:nvCxnSpPr>
          <p:cNvPr id="6508" name="Google Shape;6508;p67"/>
          <p:cNvCxnSpPr>
            <a:stCxn id="6507" idx="0"/>
            <a:endCxn id="6507" idx="0"/>
          </p:cNvCxnSpPr>
          <p:nvPr/>
        </p:nvCxnSpPr>
        <p:spPr>
          <a:xfrm>
            <a:off x="2617450" y="2571755"/>
            <a:ext cx="0" cy="0"/>
          </a:xfrm>
          <a:prstGeom prst="straightConnector1">
            <a:avLst/>
          </a:prstGeom>
          <a:noFill/>
          <a:ln cap="flat" cmpd="sng" w="9525">
            <a:solidFill>
              <a:schemeClr val="dk2"/>
            </a:solidFill>
            <a:prstDash val="solid"/>
            <a:round/>
            <a:headEnd len="med" w="med" type="none"/>
            <a:tailEnd len="med" w="med" type="none"/>
          </a:ln>
        </p:spPr>
      </p:cxnSp>
      <p:cxnSp>
        <p:nvCxnSpPr>
          <p:cNvPr id="6509" name="Google Shape;6509;p67"/>
          <p:cNvCxnSpPr>
            <a:stCxn id="6507" idx="0"/>
            <a:endCxn id="6507" idx="0"/>
          </p:cNvCxnSpPr>
          <p:nvPr/>
        </p:nvCxnSpPr>
        <p:spPr>
          <a:xfrm>
            <a:off x="2617450" y="2571755"/>
            <a:ext cx="0" cy="0"/>
          </a:xfrm>
          <a:prstGeom prst="straightConnector1">
            <a:avLst/>
          </a:prstGeom>
          <a:noFill/>
          <a:ln cap="flat" cmpd="sng" w="9525">
            <a:solidFill>
              <a:schemeClr val="dk2"/>
            </a:solidFill>
            <a:prstDash val="solid"/>
            <a:round/>
            <a:headEnd len="med" w="med" type="none"/>
            <a:tailEnd len="med" w="med" type="none"/>
          </a:ln>
        </p:spPr>
      </p:cxnSp>
      <p:cxnSp>
        <p:nvCxnSpPr>
          <p:cNvPr id="6510" name="Google Shape;6510;p67"/>
          <p:cNvCxnSpPr>
            <a:stCxn id="6507" idx="0"/>
            <a:endCxn id="6507" idx="0"/>
          </p:cNvCxnSpPr>
          <p:nvPr/>
        </p:nvCxnSpPr>
        <p:spPr>
          <a:xfrm>
            <a:off x="2617450" y="2571755"/>
            <a:ext cx="0" cy="0"/>
          </a:xfrm>
          <a:prstGeom prst="straightConnector1">
            <a:avLst/>
          </a:prstGeom>
          <a:noFill/>
          <a:ln cap="flat" cmpd="sng" w="9525">
            <a:solidFill>
              <a:schemeClr val="dk2"/>
            </a:solidFill>
            <a:prstDash val="solid"/>
            <a:round/>
            <a:headEnd len="med" w="med" type="none"/>
            <a:tailEnd len="med" w="med" type="none"/>
          </a:ln>
        </p:spPr>
      </p:cxnSp>
      <p:sp>
        <p:nvSpPr>
          <p:cNvPr id="6511" name="Google Shape;6511;p67"/>
          <p:cNvSpPr/>
          <p:nvPr/>
        </p:nvSpPr>
        <p:spPr>
          <a:xfrm rot="5400000">
            <a:off x="3090850" y="2434205"/>
            <a:ext cx="834300" cy="2751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Max-Pool</a:t>
            </a:r>
            <a:endParaRPr sz="1200"/>
          </a:p>
        </p:txBody>
      </p:sp>
      <p:cxnSp>
        <p:nvCxnSpPr>
          <p:cNvPr id="6512" name="Google Shape;6512;p67"/>
          <p:cNvCxnSpPr>
            <a:stCxn id="6511" idx="0"/>
            <a:endCxn id="6511" idx="0"/>
          </p:cNvCxnSpPr>
          <p:nvPr/>
        </p:nvCxnSpPr>
        <p:spPr>
          <a:xfrm>
            <a:off x="3645550" y="2571755"/>
            <a:ext cx="0" cy="0"/>
          </a:xfrm>
          <a:prstGeom prst="straightConnector1">
            <a:avLst/>
          </a:prstGeom>
          <a:noFill/>
          <a:ln cap="flat" cmpd="sng" w="9525">
            <a:solidFill>
              <a:schemeClr val="dk2"/>
            </a:solidFill>
            <a:prstDash val="solid"/>
            <a:round/>
            <a:headEnd len="med" w="med" type="none"/>
            <a:tailEnd len="med" w="med" type="none"/>
          </a:ln>
        </p:spPr>
      </p:cxnSp>
      <p:cxnSp>
        <p:nvCxnSpPr>
          <p:cNvPr id="6513" name="Google Shape;6513;p67"/>
          <p:cNvCxnSpPr>
            <a:stCxn id="6511" idx="0"/>
            <a:endCxn id="6511" idx="0"/>
          </p:cNvCxnSpPr>
          <p:nvPr/>
        </p:nvCxnSpPr>
        <p:spPr>
          <a:xfrm>
            <a:off x="3645550" y="2571755"/>
            <a:ext cx="0" cy="0"/>
          </a:xfrm>
          <a:prstGeom prst="straightConnector1">
            <a:avLst/>
          </a:prstGeom>
          <a:noFill/>
          <a:ln cap="flat" cmpd="sng" w="9525">
            <a:solidFill>
              <a:schemeClr val="dk2"/>
            </a:solidFill>
            <a:prstDash val="solid"/>
            <a:round/>
            <a:headEnd len="med" w="med" type="none"/>
            <a:tailEnd len="med" w="med" type="none"/>
          </a:ln>
        </p:spPr>
      </p:cxnSp>
      <p:cxnSp>
        <p:nvCxnSpPr>
          <p:cNvPr id="6514" name="Google Shape;6514;p67"/>
          <p:cNvCxnSpPr>
            <a:stCxn id="6511" idx="0"/>
            <a:endCxn id="6511" idx="0"/>
          </p:cNvCxnSpPr>
          <p:nvPr/>
        </p:nvCxnSpPr>
        <p:spPr>
          <a:xfrm>
            <a:off x="3645550" y="2571755"/>
            <a:ext cx="0" cy="0"/>
          </a:xfrm>
          <a:prstGeom prst="straightConnector1">
            <a:avLst/>
          </a:prstGeom>
          <a:noFill/>
          <a:ln cap="flat" cmpd="sng" w="9525">
            <a:solidFill>
              <a:schemeClr val="dk2"/>
            </a:solidFill>
            <a:prstDash val="solid"/>
            <a:round/>
            <a:headEnd len="med" w="med" type="none"/>
            <a:tailEnd len="med" w="med" type="none"/>
          </a:ln>
        </p:spPr>
      </p:cxnSp>
      <p:sp>
        <p:nvSpPr>
          <p:cNvPr id="6515" name="Google Shape;6515;p67"/>
          <p:cNvSpPr/>
          <p:nvPr/>
        </p:nvSpPr>
        <p:spPr>
          <a:xfrm rot="5400000">
            <a:off x="2405450" y="2434205"/>
            <a:ext cx="834300" cy="275100"/>
          </a:xfrm>
          <a:prstGeom prst="rect">
            <a:avLst/>
          </a:prstGeom>
          <a:solidFill>
            <a:srgbClr val="F9CB9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Inception</a:t>
            </a:r>
            <a:endParaRPr sz="1200"/>
          </a:p>
        </p:txBody>
      </p:sp>
      <p:sp>
        <p:nvSpPr>
          <p:cNvPr id="6516" name="Google Shape;6516;p67"/>
          <p:cNvSpPr/>
          <p:nvPr/>
        </p:nvSpPr>
        <p:spPr>
          <a:xfrm rot="5400000">
            <a:off x="2748150" y="2434205"/>
            <a:ext cx="834300" cy="275100"/>
          </a:xfrm>
          <a:prstGeom prst="rect">
            <a:avLst/>
          </a:prstGeom>
          <a:solidFill>
            <a:srgbClr val="F9CB9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Inception</a:t>
            </a:r>
            <a:endParaRPr sz="1200"/>
          </a:p>
        </p:txBody>
      </p:sp>
      <p:sp>
        <p:nvSpPr>
          <p:cNvPr id="6517" name="Google Shape;6517;p67"/>
          <p:cNvSpPr/>
          <p:nvPr/>
        </p:nvSpPr>
        <p:spPr>
          <a:xfrm rot="5400000">
            <a:off x="5166736" y="2434205"/>
            <a:ext cx="834300" cy="2751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Max-Pool</a:t>
            </a:r>
            <a:endParaRPr sz="1200"/>
          </a:p>
        </p:txBody>
      </p:sp>
      <p:cxnSp>
        <p:nvCxnSpPr>
          <p:cNvPr id="6518" name="Google Shape;6518;p67"/>
          <p:cNvCxnSpPr>
            <a:stCxn id="6517" idx="0"/>
            <a:endCxn id="6517" idx="0"/>
          </p:cNvCxnSpPr>
          <p:nvPr/>
        </p:nvCxnSpPr>
        <p:spPr>
          <a:xfrm>
            <a:off x="5721436" y="2571755"/>
            <a:ext cx="0" cy="0"/>
          </a:xfrm>
          <a:prstGeom prst="straightConnector1">
            <a:avLst/>
          </a:prstGeom>
          <a:noFill/>
          <a:ln cap="flat" cmpd="sng" w="9525">
            <a:solidFill>
              <a:schemeClr val="dk2"/>
            </a:solidFill>
            <a:prstDash val="solid"/>
            <a:round/>
            <a:headEnd len="med" w="med" type="none"/>
            <a:tailEnd len="med" w="med" type="none"/>
          </a:ln>
        </p:spPr>
      </p:cxnSp>
      <p:cxnSp>
        <p:nvCxnSpPr>
          <p:cNvPr id="6519" name="Google Shape;6519;p67"/>
          <p:cNvCxnSpPr>
            <a:stCxn id="6517" idx="0"/>
            <a:endCxn id="6517" idx="0"/>
          </p:cNvCxnSpPr>
          <p:nvPr/>
        </p:nvCxnSpPr>
        <p:spPr>
          <a:xfrm>
            <a:off x="5721436" y="2571755"/>
            <a:ext cx="0" cy="0"/>
          </a:xfrm>
          <a:prstGeom prst="straightConnector1">
            <a:avLst/>
          </a:prstGeom>
          <a:noFill/>
          <a:ln cap="flat" cmpd="sng" w="9525">
            <a:solidFill>
              <a:schemeClr val="dk2"/>
            </a:solidFill>
            <a:prstDash val="solid"/>
            <a:round/>
            <a:headEnd len="med" w="med" type="none"/>
            <a:tailEnd len="med" w="med" type="none"/>
          </a:ln>
        </p:spPr>
      </p:cxnSp>
      <p:cxnSp>
        <p:nvCxnSpPr>
          <p:cNvPr id="6520" name="Google Shape;6520;p67"/>
          <p:cNvCxnSpPr>
            <a:stCxn id="6517" idx="0"/>
            <a:endCxn id="6517" idx="0"/>
          </p:cNvCxnSpPr>
          <p:nvPr/>
        </p:nvCxnSpPr>
        <p:spPr>
          <a:xfrm>
            <a:off x="5721436" y="2571755"/>
            <a:ext cx="0" cy="0"/>
          </a:xfrm>
          <a:prstGeom prst="straightConnector1">
            <a:avLst/>
          </a:prstGeom>
          <a:noFill/>
          <a:ln cap="flat" cmpd="sng" w="9525">
            <a:solidFill>
              <a:schemeClr val="dk2"/>
            </a:solidFill>
            <a:prstDash val="solid"/>
            <a:round/>
            <a:headEnd len="med" w="med" type="none"/>
            <a:tailEnd len="med" w="med" type="none"/>
          </a:ln>
        </p:spPr>
      </p:cxnSp>
      <p:cxnSp>
        <p:nvCxnSpPr>
          <p:cNvPr id="6521" name="Google Shape;6521;p67"/>
          <p:cNvCxnSpPr/>
          <p:nvPr/>
        </p:nvCxnSpPr>
        <p:spPr>
          <a:xfrm>
            <a:off x="6754675" y="2571755"/>
            <a:ext cx="0" cy="0"/>
          </a:xfrm>
          <a:prstGeom prst="straightConnector1">
            <a:avLst/>
          </a:prstGeom>
          <a:noFill/>
          <a:ln cap="flat" cmpd="sng" w="9525">
            <a:solidFill>
              <a:schemeClr val="dk2"/>
            </a:solidFill>
            <a:prstDash val="solid"/>
            <a:round/>
            <a:headEnd len="med" w="med" type="none"/>
            <a:tailEnd len="med" w="med" type="none"/>
          </a:ln>
        </p:spPr>
      </p:cxnSp>
      <p:cxnSp>
        <p:nvCxnSpPr>
          <p:cNvPr id="6522" name="Google Shape;6522;p67"/>
          <p:cNvCxnSpPr/>
          <p:nvPr/>
        </p:nvCxnSpPr>
        <p:spPr>
          <a:xfrm>
            <a:off x="6754675" y="2571755"/>
            <a:ext cx="0" cy="0"/>
          </a:xfrm>
          <a:prstGeom prst="straightConnector1">
            <a:avLst/>
          </a:prstGeom>
          <a:noFill/>
          <a:ln cap="flat" cmpd="sng" w="9525">
            <a:solidFill>
              <a:schemeClr val="dk2"/>
            </a:solidFill>
            <a:prstDash val="solid"/>
            <a:round/>
            <a:headEnd len="med" w="med" type="none"/>
            <a:tailEnd len="med" w="med" type="none"/>
          </a:ln>
        </p:spPr>
      </p:cxnSp>
      <p:cxnSp>
        <p:nvCxnSpPr>
          <p:cNvPr id="6523" name="Google Shape;6523;p67"/>
          <p:cNvCxnSpPr/>
          <p:nvPr/>
        </p:nvCxnSpPr>
        <p:spPr>
          <a:xfrm>
            <a:off x="6754675" y="2571755"/>
            <a:ext cx="0" cy="0"/>
          </a:xfrm>
          <a:prstGeom prst="straightConnector1">
            <a:avLst/>
          </a:prstGeom>
          <a:noFill/>
          <a:ln cap="flat" cmpd="sng" w="9525">
            <a:solidFill>
              <a:schemeClr val="dk2"/>
            </a:solidFill>
            <a:prstDash val="solid"/>
            <a:round/>
            <a:headEnd len="med" w="med" type="none"/>
            <a:tailEnd len="med" w="med" type="none"/>
          </a:ln>
        </p:spPr>
      </p:cxnSp>
      <p:cxnSp>
        <p:nvCxnSpPr>
          <p:cNvPr id="6524" name="Google Shape;6524;p67"/>
          <p:cNvCxnSpPr/>
          <p:nvPr/>
        </p:nvCxnSpPr>
        <p:spPr>
          <a:xfrm>
            <a:off x="972075" y="2571755"/>
            <a:ext cx="0" cy="0"/>
          </a:xfrm>
          <a:prstGeom prst="straightConnector1">
            <a:avLst/>
          </a:prstGeom>
          <a:noFill/>
          <a:ln cap="flat" cmpd="sng" w="9525">
            <a:solidFill>
              <a:schemeClr val="dk2"/>
            </a:solidFill>
            <a:prstDash val="solid"/>
            <a:round/>
            <a:headEnd len="med" w="med" type="none"/>
            <a:tailEnd len="med" w="med" type="none"/>
          </a:ln>
        </p:spPr>
      </p:cxnSp>
      <p:cxnSp>
        <p:nvCxnSpPr>
          <p:cNvPr id="6525" name="Google Shape;6525;p67"/>
          <p:cNvCxnSpPr>
            <a:stCxn id="6526" idx="0"/>
            <a:endCxn id="6507" idx="2"/>
          </p:cNvCxnSpPr>
          <p:nvPr/>
        </p:nvCxnSpPr>
        <p:spPr>
          <a:xfrm>
            <a:off x="2274850" y="2571755"/>
            <a:ext cx="67500" cy="0"/>
          </a:xfrm>
          <a:prstGeom prst="straightConnector1">
            <a:avLst/>
          </a:prstGeom>
          <a:noFill/>
          <a:ln cap="flat" cmpd="sng" w="9525">
            <a:solidFill>
              <a:schemeClr val="dk2"/>
            </a:solidFill>
            <a:prstDash val="solid"/>
            <a:round/>
            <a:headEnd len="med" w="med" type="none"/>
            <a:tailEnd len="med" w="med" type="none"/>
          </a:ln>
        </p:spPr>
      </p:cxnSp>
      <p:cxnSp>
        <p:nvCxnSpPr>
          <p:cNvPr id="6527" name="Google Shape;6527;p67"/>
          <p:cNvCxnSpPr>
            <a:stCxn id="6507" idx="0"/>
            <a:endCxn id="6515" idx="2"/>
          </p:cNvCxnSpPr>
          <p:nvPr/>
        </p:nvCxnSpPr>
        <p:spPr>
          <a:xfrm>
            <a:off x="2617450" y="2571755"/>
            <a:ext cx="67500" cy="0"/>
          </a:xfrm>
          <a:prstGeom prst="straightConnector1">
            <a:avLst/>
          </a:prstGeom>
          <a:noFill/>
          <a:ln cap="flat" cmpd="sng" w="9525">
            <a:solidFill>
              <a:schemeClr val="dk2"/>
            </a:solidFill>
            <a:prstDash val="solid"/>
            <a:round/>
            <a:headEnd len="med" w="med" type="none"/>
            <a:tailEnd len="med" w="med" type="none"/>
          </a:ln>
        </p:spPr>
      </p:cxnSp>
      <p:cxnSp>
        <p:nvCxnSpPr>
          <p:cNvPr id="6528" name="Google Shape;6528;p67"/>
          <p:cNvCxnSpPr>
            <a:stCxn id="6515" idx="0"/>
            <a:endCxn id="6516" idx="2"/>
          </p:cNvCxnSpPr>
          <p:nvPr/>
        </p:nvCxnSpPr>
        <p:spPr>
          <a:xfrm>
            <a:off x="2960150" y="2571755"/>
            <a:ext cx="67500" cy="0"/>
          </a:xfrm>
          <a:prstGeom prst="straightConnector1">
            <a:avLst/>
          </a:prstGeom>
          <a:noFill/>
          <a:ln cap="flat" cmpd="sng" w="9525">
            <a:solidFill>
              <a:schemeClr val="dk2"/>
            </a:solidFill>
            <a:prstDash val="solid"/>
            <a:round/>
            <a:headEnd len="med" w="med" type="none"/>
            <a:tailEnd len="med" w="med" type="none"/>
          </a:ln>
        </p:spPr>
      </p:cxnSp>
      <p:cxnSp>
        <p:nvCxnSpPr>
          <p:cNvPr id="6529" name="Google Shape;6529;p67"/>
          <p:cNvCxnSpPr/>
          <p:nvPr/>
        </p:nvCxnSpPr>
        <p:spPr>
          <a:xfrm rot="10800000">
            <a:off x="5378736" y="2571755"/>
            <a:ext cx="67500" cy="0"/>
          </a:xfrm>
          <a:prstGeom prst="straightConnector1">
            <a:avLst/>
          </a:prstGeom>
          <a:noFill/>
          <a:ln cap="flat" cmpd="sng" w="9525">
            <a:solidFill>
              <a:schemeClr val="dk2"/>
            </a:solidFill>
            <a:prstDash val="solid"/>
            <a:round/>
            <a:headEnd len="med" w="med" type="none"/>
            <a:tailEnd len="med" w="med" type="none"/>
          </a:ln>
        </p:spPr>
      </p:cxnSp>
      <p:cxnSp>
        <p:nvCxnSpPr>
          <p:cNvPr id="6530" name="Google Shape;6530;p67"/>
          <p:cNvCxnSpPr/>
          <p:nvPr/>
        </p:nvCxnSpPr>
        <p:spPr>
          <a:xfrm>
            <a:off x="1247175" y="2571755"/>
            <a:ext cx="0" cy="0"/>
          </a:xfrm>
          <a:prstGeom prst="straightConnector1">
            <a:avLst/>
          </a:prstGeom>
          <a:noFill/>
          <a:ln cap="flat" cmpd="sng" w="9525">
            <a:solidFill>
              <a:schemeClr val="dk2"/>
            </a:solidFill>
            <a:prstDash val="solid"/>
            <a:round/>
            <a:headEnd len="med" w="med" type="none"/>
            <a:tailEnd len="med" w="med" type="none"/>
          </a:ln>
        </p:spPr>
      </p:cxnSp>
      <p:cxnSp>
        <p:nvCxnSpPr>
          <p:cNvPr id="6531" name="Google Shape;6531;p67"/>
          <p:cNvCxnSpPr/>
          <p:nvPr/>
        </p:nvCxnSpPr>
        <p:spPr>
          <a:xfrm>
            <a:off x="972075" y="2571755"/>
            <a:ext cx="0" cy="0"/>
          </a:xfrm>
          <a:prstGeom prst="straightConnector1">
            <a:avLst/>
          </a:prstGeom>
          <a:noFill/>
          <a:ln cap="flat" cmpd="sng" w="9525">
            <a:solidFill>
              <a:schemeClr val="dk2"/>
            </a:solidFill>
            <a:prstDash val="solid"/>
            <a:round/>
            <a:headEnd len="med" w="med" type="none"/>
            <a:tailEnd len="med" w="med" type="none"/>
          </a:ln>
        </p:spPr>
      </p:cxnSp>
      <p:cxnSp>
        <p:nvCxnSpPr>
          <p:cNvPr id="6532" name="Google Shape;6532;p67"/>
          <p:cNvCxnSpPr>
            <a:stCxn id="6502" idx="2"/>
            <a:endCxn id="6533" idx="0"/>
          </p:cNvCxnSpPr>
          <p:nvPr/>
        </p:nvCxnSpPr>
        <p:spPr>
          <a:xfrm rot="10800000">
            <a:off x="904525" y="2571755"/>
            <a:ext cx="67500" cy="0"/>
          </a:xfrm>
          <a:prstGeom prst="straightConnector1">
            <a:avLst/>
          </a:prstGeom>
          <a:noFill/>
          <a:ln cap="flat" cmpd="sng" w="9525">
            <a:solidFill>
              <a:schemeClr val="dk2"/>
            </a:solidFill>
            <a:prstDash val="solid"/>
            <a:round/>
            <a:headEnd len="med" w="med" type="none"/>
            <a:tailEnd len="med" w="med" type="none"/>
          </a:ln>
        </p:spPr>
      </p:cxnSp>
      <p:cxnSp>
        <p:nvCxnSpPr>
          <p:cNvPr id="6534" name="Google Shape;6534;p67"/>
          <p:cNvCxnSpPr>
            <a:stCxn id="6533" idx="2"/>
            <a:endCxn id="6501" idx="0"/>
          </p:cNvCxnSpPr>
          <p:nvPr/>
        </p:nvCxnSpPr>
        <p:spPr>
          <a:xfrm rot="10800000">
            <a:off x="904475" y="2571755"/>
            <a:ext cx="67500" cy="0"/>
          </a:xfrm>
          <a:prstGeom prst="straightConnector1">
            <a:avLst/>
          </a:prstGeom>
          <a:noFill/>
          <a:ln cap="flat" cmpd="sng" w="9525">
            <a:solidFill>
              <a:schemeClr val="dk2"/>
            </a:solidFill>
            <a:prstDash val="solid"/>
            <a:round/>
            <a:headEnd len="med" w="med" type="none"/>
            <a:tailEnd len="med" w="med" type="none"/>
          </a:ln>
        </p:spPr>
      </p:cxnSp>
      <p:sp>
        <p:nvSpPr>
          <p:cNvPr id="6535" name="Google Shape;6535;p67"/>
          <p:cNvSpPr/>
          <p:nvPr/>
        </p:nvSpPr>
        <p:spPr>
          <a:xfrm rot="5400000">
            <a:off x="1034925" y="2434205"/>
            <a:ext cx="8343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Conv</a:t>
            </a:r>
            <a:endParaRPr sz="1200"/>
          </a:p>
        </p:txBody>
      </p:sp>
      <p:sp>
        <p:nvSpPr>
          <p:cNvPr id="6536" name="Google Shape;6536;p67"/>
          <p:cNvSpPr/>
          <p:nvPr/>
        </p:nvSpPr>
        <p:spPr>
          <a:xfrm rot="5400000">
            <a:off x="1377575" y="2434205"/>
            <a:ext cx="834300" cy="2751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Max-Pool</a:t>
            </a:r>
            <a:endParaRPr sz="1200"/>
          </a:p>
        </p:txBody>
      </p:sp>
      <p:cxnSp>
        <p:nvCxnSpPr>
          <p:cNvPr id="6537" name="Google Shape;6537;p67"/>
          <p:cNvCxnSpPr>
            <a:stCxn id="6536" idx="0"/>
            <a:endCxn id="6536" idx="0"/>
          </p:cNvCxnSpPr>
          <p:nvPr/>
        </p:nvCxnSpPr>
        <p:spPr>
          <a:xfrm>
            <a:off x="1932275" y="2571755"/>
            <a:ext cx="0" cy="0"/>
          </a:xfrm>
          <a:prstGeom prst="straightConnector1">
            <a:avLst/>
          </a:prstGeom>
          <a:noFill/>
          <a:ln cap="flat" cmpd="sng" w="9525">
            <a:solidFill>
              <a:schemeClr val="dk2"/>
            </a:solidFill>
            <a:prstDash val="solid"/>
            <a:round/>
            <a:headEnd len="med" w="med" type="none"/>
            <a:tailEnd len="med" w="med" type="none"/>
          </a:ln>
        </p:spPr>
      </p:cxnSp>
      <p:cxnSp>
        <p:nvCxnSpPr>
          <p:cNvPr id="6538" name="Google Shape;6538;p67"/>
          <p:cNvCxnSpPr>
            <a:stCxn id="6536" idx="0"/>
            <a:endCxn id="6536" idx="0"/>
          </p:cNvCxnSpPr>
          <p:nvPr/>
        </p:nvCxnSpPr>
        <p:spPr>
          <a:xfrm>
            <a:off x="1932275" y="2571755"/>
            <a:ext cx="0" cy="0"/>
          </a:xfrm>
          <a:prstGeom prst="straightConnector1">
            <a:avLst/>
          </a:prstGeom>
          <a:noFill/>
          <a:ln cap="flat" cmpd="sng" w="9525">
            <a:solidFill>
              <a:schemeClr val="dk2"/>
            </a:solidFill>
            <a:prstDash val="solid"/>
            <a:round/>
            <a:headEnd len="med" w="med" type="none"/>
            <a:tailEnd len="med" w="med" type="none"/>
          </a:ln>
        </p:spPr>
      </p:cxnSp>
      <p:cxnSp>
        <p:nvCxnSpPr>
          <p:cNvPr id="6539" name="Google Shape;6539;p67"/>
          <p:cNvCxnSpPr>
            <a:stCxn id="6536" idx="0"/>
            <a:endCxn id="6536" idx="0"/>
          </p:cNvCxnSpPr>
          <p:nvPr/>
        </p:nvCxnSpPr>
        <p:spPr>
          <a:xfrm>
            <a:off x="1932275" y="2571755"/>
            <a:ext cx="0" cy="0"/>
          </a:xfrm>
          <a:prstGeom prst="straightConnector1">
            <a:avLst/>
          </a:prstGeom>
          <a:noFill/>
          <a:ln cap="flat" cmpd="sng" w="9525">
            <a:solidFill>
              <a:schemeClr val="dk2"/>
            </a:solidFill>
            <a:prstDash val="solid"/>
            <a:round/>
            <a:headEnd len="med" w="med" type="none"/>
            <a:tailEnd len="med" w="med" type="none"/>
          </a:ln>
        </p:spPr>
      </p:cxnSp>
      <p:cxnSp>
        <p:nvCxnSpPr>
          <p:cNvPr id="6540" name="Google Shape;6540;p67"/>
          <p:cNvCxnSpPr/>
          <p:nvPr/>
        </p:nvCxnSpPr>
        <p:spPr>
          <a:xfrm>
            <a:off x="1124475" y="2724155"/>
            <a:ext cx="0" cy="0"/>
          </a:xfrm>
          <a:prstGeom prst="straightConnector1">
            <a:avLst/>
          </a:prstGeom>
          <a:noFill/>
          <a:ln cap="flat" cmpd="sng" w="9525">
            <a:solidFill>
              <a:schemeClr val="dk2"/>
            </a:solidFill>
            <a:prstDash val="solid"/>
            <a:round/>
            <a:headEnd len="med" w="med" type="none"/>
            <a:tailEnd len="med" w="med" type="none"/>
          </a:ln>
        </p:spPr>
      </p:cxnSp>
      <p:cxnSp>
        <p:nvCxnSpPr>
          <p:cNvPr id="6541" name="Google Shape;6541;p67"/>
          <p:cNvCxnSpPr/>
          <p:nvPr/>
        </p:nvCxnSpPr>
        <p:spPr>
          <a:xfrm>
            <a:off x="1399575" y="2724155"/>
            <a:ext cx="0" cy="0"/>
          </a:xfrm>
          <a:prstGeom prst="straightConnector1">
            <a:avLst/>
          </a:prstGeom>
          <a:noFill/>
          <a:ln cap="flat" cmpd="sng" w="9525">
            <a:solidFill>
              <a:schemeClr val="dk2"/>
            </a:solidFill>
            <a:prstDash val="solid"/>
            <a:round/>
            <a:headEnd len="med" w="med" type="none"/>
            <a:tailEnd len="med" w="med" type="none"/>
          </a:ln>
        </p:spPr>
      </p:cxnSp>
      <p:cxnSp>
        <p:nvCxnSpPr>
          <p:cNvPr id="6542" name="Google Shape;6542;p67"/>
          <p:cNvCxnSpPr/>
          <p:nvPr/>
        </p:nvCxnSpPr>
        <p:spPr>
          <a:xfrm>
            <a:off x="1124475" y="2724155"/>
            <a:ext cx="0" cy="0"/>
          </a:xfrm>
          <a:prstGeom prst="straightConnector1">
            <a:avLst/>
          </a:prstGeom>
          <a:noFill/>
          <a:ln cap="flat" cmpd="sng" w="9525">
            <a:solidFill>
              <a:schemeClr val="dk2"/>
            </a:solidFill>
            <a:prstDash val="solid"/>
            <a:round/>
            <a:headEnd len="med" w="med" type="none"/>
            <a:tailEnd len="med" w="med" type="none"/>
          </a:ln>
        </p:spPr>
      </p:cxnSp>
      <p:cxnSp>
        <p:nvCxnSpPr>
          <p:cNvPr id="6543" name="Google Shape;6543;p67"/>
          <p:cNvCxnSpPr>
            <a:stCxn id="6536" idx="2"/>
          </p:cNvCxnSpPr>
          <p:nvPr/>
        </p:nvCxnSpPr>
        <p:spPr>
          <a:xfrm rot="10800000">
            <a:off x="1589675" y="2571755"/>
            <a:ext cx="67500" cy="0"/>
          </a:xfrm>
          <a:prstGeom prst="straightConnector1">
            <a:avLst/>
          </a:prstGeom>
          <a:noFill/>
          <a:ln cap="flat" cmpd="sng" w="9525">
            <a:solidFill>
              <a:schemeClr val="dk2"/>
            </a:solidFill>
            <a:prstDash val="solid"/>
            <a:round/>
            <a:headEnd len="med" w="med" type="none"/>
            <a:tailEnd len="med" w="med" type="none"/>
          </a:ln>
        </p:spPr>
      </p:cxnSp>
      <p:cxnSp>
        <p:nvCxnSpPr>
          <p:cNvPr id="6544" name="Google Shape;6544;p67"/>
          <p:cNvCxnSpPr>
            <a:endCxn id="6535" idx="0"/>
          </p:cNvCxnSpPr>
          <p:nvPr/>
        </p:nvCxnSpPr>
        <p:spPr>
          <a:xfrm rot="10800000">
            <a:off x="1589625" y="2571755"/>
            <a:ext cx="67500" cy="0"/>
          </a:xfrm>
          <a:prstGeom prst="straightConnector1">
            <a:avLst/>
          </a:prstGeom>
          <a:noFill/>
          <a:ln cap="flat" cmpd="sng" w="9525">
            <a:solidFill>
              <a:schemeClr val="dk2"/>
            </a:solidFill>
            <a:prstDash val="solid"/>
            <a:round/>
            <a:headEnd len="med" w="med" type="none"/>
            <a:tailEnd len="med" w="med" type="none"/>
          </a:ln>
        </p:spPr>
      </p:cxnSp>
      <p:sp>
        <p:nvSpPr>
          <p:cNvPr id="6545" name="Google Shape;6545;p67"/>
          <p:cNvSpPr/>
          <p:nvPr/>
        </p:nvSpPr>
        <p:spPr>
          <a:xfrm rot="5400000">
            <a:off x="1720150" y="2434205"/>
            <a:ext cx="8343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Conv</a:t>
            </a:r>
            <a:endParaRPr sz="1200"/>
          </a:p>
        </p:txBody>
      </p:sp>
      <p:sp>
        <p:nvSpPr>
          <p:cNvPr id="6546" name="Google Shape;6546;p67"/>
          <p:cNvSpPr/>
          <p:nvPr/>
        </p:nvSpPr>
        <p:spPr>
          <a:xfrm rot="5400000">
            <a:off x="3451225" y="2434205"/>
            <a:ext cx="834300" cy="275100"/>
          </a:xfrm>
          <a:prstGeom prst="rect">
            <a:avLst/>
          </a:prstGeom>
          <a:solidFill>
            <a:srgbClr val="F9CB9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Inception</a:t>
            </a:r>
            <a:endParaRPr sz="1200"/>
          </a:p>
        </p:txBody>
      </p:sp>
      <p:sp>
        <p:nvSpPr>
          <p:cNvPr id="6547" name="Google Shape;6547;p67"/>
          <p:cNvSpPr/>
          <p:nvPr/>
        </p:nvSpPr>
        <p:spPr>
          <a:xfrm rot="5400000">
            <a:off x="3793925" y="2434205"/>
            <a:ext cx="834300" cy="275100"/>
          </a:xfrm>
          <a:prstGeom prst="rect">
            <a:avLst/>
          </a:prstGeom>
          <a:solidFill>
            <a:srgbClr val="F9CB9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Inception</a:t>
            </a:r>
            <a:endParaRPr sz="1200"/>
          </a:p>
        </p:txBody>
      </p:sp>
      <p:sp>
        <p:nvSpPr>
          <p:cNvPr id="6548" name="Google Shape;6548;p67"/>
          <p:cNvSpPr/>
          <p:nvPr/>
        </p:nvSpPr>
        <p:spPr>
          <a:xfrm rot="5400000">
            <a:off x="4136625" y="2434205"/>
            <a:ext cx="834300" cy="275100"/>
          </a:xfrm>
          <a:prstGeom prst="rect">
            <a:avLst/>
          </a:prstGeom>
          <a:solidFill>
            <a:srgbClr val="F9CB9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Inception</a:t>
            </a:r>
            <a:endParaRPr sz="1200"/>
          </a:p>
        </p:txBody>
      </p:sp>
      <p:sp>
        <p:nvSpPr>
          <p:cNvPr id="6549" name="Google Shape;6549;p67"/>
          <p:cNvSpPr/>
          <p:nvPr/>
        </p:nvSpPr>
        <p:spPr>
          <a:xfrm rot="5400000">
            <a:off x="4479325" y="2434205"/>
            <a:ext cx="834300" cy="275100"/>
          </a:xfrm>
          <a:prstGeom prst="rect">
            <a:avLst/>
          </a:prstGeom>
          <a:solidFill>
            <a:srgbClr val="F9CB9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Inception</a:t>
            </a:r>
            <a:endParaRPr sz="1200"/>
          </a:p>
        </p:txBody>
      </p:sp>
      <p:sp>
        <p:nvSpPr>
          <p:cNvPr id="6550" name="Google Shape;6550;p67"/>
          <p:cNvSpPr/>
          <p:nvPr/>
        </p:nvSpPr>
        <p:spPr>
          <a:xfrm rot="5400000">
            <a:off x="4822025" y="2434205"/>
            <a:ext cx="834300" cy="275100"/>
          </a:xfrm>
          <a:prstGeom prst="rect">
            <a:avLst/>
          </a:prstGeom>
          <a:solidFill>
            <a:srgbClr val="F9CB9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Inception</a:t>
            </a:r>
            <a:endParaRPr sz="1200"/>
          </a:p>
        </p:txBody>
      </p:sp>
      <p:cxnSp>
        <p:nvCxnSpPr>
          <p:cNvPr id="6551" name="Google Shape;6551;p67"/>
          <p:cNvCxnSpPr/>
          <p:nvPr/>
        </p:nvCxnSpPr>
        <p:spPr>
          <a:xfrm>
            <a:off x="5733460" y="2571743"/>
            <a:ext cx="0" cy="0"/>
          </a:xfrm>
          <a:prstGeom prst="straightConnector1">
            <a:avLst/>
          </a:prstGeom>
          <a:noFill/>
          <a:ln cap="flat" cmpd="sng" w="9525">
            <a:solidFill>
              <a:schemeClr val="dk2"/>
            </a:solidFill>
            <a:prstDash val="solid"/>
            <a:round/>
            <a:headEnd len="med" w="med" type="none"/>
            <a:tailEnd len="med" w="med" type="none"/>
          </a:ln>
        </p:spPr>
      </p:cxnSp>
      <p:cxnSp>
        <p:nvCxnSpPr>
          <p:cNvPr id="6552" name="Google Shape;6552;p67"/>
          <p:cNvCxnSpPr/>
          <p:nvPr/>
        </p:nvCxnSpPr>
        <p:spPr>
          <a:xfrm>
            <a:off x="5733460" y="2571743"/>
            <a:ext cx="0" cy="0"/>
          </a:xfrm>
          <a:prstGeom prst="straightConnector1">
            <a:avLst/>
          </a:prstGeom>
          <a:noFill/>
          <a:ln cap="flat" cmpd="sng" w="9525">
            <a:solidFill>
              <a:schemeClr val="dk2"/>
            </a:solidFill>
            <a:prstDash val="solid"/>
            <a:round/>
            <a:headEnd len="med" w="med" type="none"/>
            <a:tailEnd len="med" w="med" type="none"/>
          </a:ln>
        </p:spPr>
      </p:cxnSp>
      <p:cxnSp>
        <p:nvCxnSpPr>
          <p:cNvPr id="6553" name="Google Shape;6553;p67"/>
          <p:cNvCxnSpPr/>
          <p:nvPr/>
        </p:nvCxnSpPr>
        <p:spPr>
          <a:xfrm>
            <a:off x="5733460" y="2571743"/>
            <a:ext cx="0" cy="0"/>
          </a:xfrm>
          <a:prstGeom prst="straightConnector1">
            <a:avLst/>
          </a:prstGeom>
          <a:noFill/>
          <a:ln cap="flat" cmpd="sng" w="9525">
            <a:solidFill>
              <a:schemeClr val="dk2"/>
            </a:solidFill>
            <a:prstDash val="solid"/>
            <a:round/>
            <a:headEnd len="med" w="med" type="none"/>
            <a:tailEnd len="med" w="med" type="none"/>
          </a:ln>
        </p:spPr>
      </p:cxnSp>
      <p:sp>
        <p:nvSpPr>
          <p:cNvPr id="6554" name="Google Shape;6554;p67"/>
          <p:cNvSpPr/>
          <p:nvPr/>
        </p:nvSpPr>
        <p:spPr>
          <a:xfrm rot="5400000">
            <a:off x="5514583" y="2434193"/>
            <a:ext cx="834300" cy="275100"/>
          </a:xfrm>
          <a:prstGeom prst="rect">
            <a:avLst/>
          </a:prstGeom>
          <a:solidFill>
            <a:srgbClr val="F9CB9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Inception</a:t>
            </a:r>
            <a:endParaRPr sz="1200"/>
          </a:p>
        </p:txBody>
      </p:sp>
      <p:sp>
        <p:nvSpPr>
          <p:cNvPr id="6555" name="Google Shape;6555;p67"/>
          <p:cNvSpPr/>
          <p:nvPr/>
        </p:nvSpPr>
        <p:spPr>
          <a:xfrm rot="5400000">
            <a:off x="5857283" y="2434193"/>
            <a:ext cx="834300" cy="275100"/>
          </a:xfrm>
          <a:prstGeom prst="rect">
            <a:avLst/>
          </a:prstGeom>
          <a:solidFill>
            <a:srgbClr val="F9CB9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Inception</a:t>
            </a:r>
            <a:endParaRPr sz="1200"/>
          </a:p>
        </p:txBody>
      </p:sp>
      <p:cxnSp>
        <p:nvCxnSpPr>
          <p:cNvPr id="6556" name="Google Shape;6556;p67"/>
          <p:cNvCxnSpPr>
            <a:stCxn id="6557" idx="0"/>
            <a:endCxn id="6554" idx="2"/>
          </p:cNvCxnSpPr>
          <p:nvPr/>
        </p:nvCxnSpPr>
        <p:spPr>
          <a:xfrm>
            <a:off x="5726683" y="2571743"/>
            <a:ext cx="67500" cy="0"/>
          </a:xfrm>
          <a:prstGeom prst="straightConnector1">
            <a:avLst/>
          </a:prstGeom>
          <a:noFill/>
          <a:ln cap="flat" cmpd="sng" w="9525">
            <a:solidFill>
              <a:schemeClr val="dk2"/>
            </a:solidFill>
            <a:prstDash val="solid"/>
            <a:round/>
            <a:headEnd len="med" w="med" type="none"/>
            <a:tailEnd len="med" w="med" type="none"/>
          </a:ln>
        </p:spPr>
      </p:cxnSp>
      <p:cxnSp>
        <p:nvCxnSpPr>
          <p:cNvPr id="6558" name="Google Shape;6558;p67"/>
          <p:cNvCxnSpPr>
            <a:stCxn id="6554" idx="0"/>
            <a:endCxn id="6555" idx="2"/>
          </p:cNvCxnSpPr>
          <p:nvPr/>
        </p:nvCxnSpPr>
        <p:spPr>
          <a:xfrm>
            <a:off x="6069283" y="2571743"/>
            <a:ext cx="67500" cy="0"/>
          </a:xfrm>
          <a:prstGeom prst="straightConnector1">
            <a:avLst/>
          </a:prstGeom>
          <a:noFill/>
          <a:ln cap="flat" cmpd="sng" w="9525">
            <a:solidFill>
              <a:schemeClr val="dk2"/>
            </a:solidFill>
            <a:prstDash val="solid"/>
            <a:round/>
            <a:headEnd len="med" w="med" type="none"/>
            <a:tailEnd len="med" w="med" type="none"/>
          </a:ln>
        </p:spPr>
      </p:cxnSp>
      <p:sp>
        <p:nvSpPr>
          <p:cNvPr id="6559" name="Google Shape;6559;p67"/>
          <p:cNvSpPr/>
          <p:nvPr/>
        </p:nvSpPr>
        <p:spPr>
          <a:xfrm rot="5400000">
            <a:off x="4141729" y="3386155"/>
            <a:ext cx="834300" cy="275100"/>
          </a:xfrm>
          <a:prstGeom prst="rect">
            <a:avLst/>
          </a:prstGeom>
          <a:solidFill>
            <a:srgbClr val="8E7CC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Avg-Pool</a:t>
            </a:r>
            <a:endParaRPr sz="1200"/>
          </a:p>
        </p:txBody>
      </p:sp>
      <p:sp>
        <p:nvSpPr>
          <p:cNvPr id="6560" name="Google Shape;6560;p67"/>
          <p:cNvSpPr/>
          <p:nvPr/>
        </p:nvSpPr>
        <p:spPr>
          <a:xfrm rot="5400000">
            <a:off x="4486204" y="3386155"/>
            <a:ext cx="8343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Conv</a:t>
            </a:r>
            <a:endParaRPr sz="1200"/>
          </a:p>
        </p:txBody>
      </p:sp>
      <p:sp>
        <p:nvSpPr>
          <p:cNvPr id="6561" name="Google Shape;6561;p67"/>
          <p:cNvSpPr/>
          <p:nvPr/>
        </p:nvSpPr>
        <p:spPr>
          <a:xfrm rot="5400000">
            <a:off x="4830683" y="3386155"/>
            <a:ext cx="834300" cy="2751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FC</a:t>
            </a:r>
            <a:endParaRPr sz="1200"/>
          </a:p>
        </p:txBody>
      </p:sp>
      <p:sp>
        <p:nvSpPr>
          <p:cNvPr id="6562" name="Google Shape;6562;p67"/>
          <p:cNvSpPr/>
          <p:nvPr/>
        </p:nvSpPr>
        <p:spPr>
          <a:xfrm rot="5400000">
            <a:off x="5180257" y="3386155"/>
            <a:ext cx="834300" cy="2751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FC</a:t>
            </a:r>
            <a:endParaRPr sz="1200"/>
          </a:p>
        </p:txBody>
      </p:sp>
      <p:cxnSp>
        <p:nvCxnSpPr>
          <p:cNvPr id="6563" name="Google Shape;6563;p67"/>
          <p:cNvCxnSpPr>
            <a:stCxn id="6561" idx="0"/>
            <a:endCxn id="6562" idx="2"/>
          </p:cNvCxnSpPr>
          <p:nvPr/>
        </p:nvCxnSpPr>
        <p:spPr>
          <a:xfrm>
            <a:off x="5385383" y="3523705"/>
            <a:ext cx="74400" cy="0"/>
          </a:xfrm>
          <a:prstGeom prst="straightConnector1">
            <a:avLst/>
          </a:prstGeom>
          <a:noFill/>
          <a:ln cap="flat" cmpd="sng" w="9525">
            <a:solidFill>
              <a:schemeClr val="dk2"/>
            </a:solidFill>
            <a:prstDash val="solid"/>
            <a:round/>
            <a:headEnd len="med" w="med" type="none"/>
            <a:tailEnd len="med" w="med" type="none"/>
          </a:ln>
        </p:spPr>
      </p:cxnSp>
      <p:sp>
        <p:nvSpPr>
          <p:cNvPr id="6564" name="Google Shape;6564;p67"/>
          <p:cNvSpPr/>
          <p:nvPr/>
        </p:nvSpPr>
        <p:spPr>
          <a:xfrm rot="5400000">
            <a:off x="5529829" y="3386155"/>
            <a:ext cx="834300" cy="275100"/>
          </a:xfrm>
          <a:prstGeom prst="rect">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Softmax</a:t>
            </a:r>
            <a:endParaRPr sz="1200"/>
          </a:p>
        </p:txBody>
      </p:sp>
      <p:cxnSp>
        <p:nvCxnSpPr>
          <p:cNvPr id="6565" name="Google Shape;6565;p67"/>
          <p:cNvCxnSpPr>
            <a:stCxn id="6547" idx="3"/>
            <a:endCxn id="6559" idx="2"/>
          </p:cNvCxnSpPr>
          <p:nvPr/>
        </p:nvCxnSpPr>
        <p:spPr>
          <a:xfrm flipH="1" rot="-5400000">
            <a:off x="4048775" y="3151205"/>
            <a:ext cx="534900" cy="210300"/>
          </a:xfrm>
          <a:prstGeom prst="bentConnector2">
            <a:avLst/>
          </a:prstGeom>
          <a:noFill/>
          <a:ln cap="flat" cmpd="sng" w="9525">
            <a:solidFill>
              <a:schemeClr val="dk2"/>
            </a:solidFill>
            <a:prstDash val="solid"/>
            <a:round/>
            <a:headEnd len="med" w="med" type="none"/>
            <a:tailEnd len="med" w="med" type="none"/>
          </a:ln>
        </p:spPr>
      </p:cxnSp>
      <p:sp>
        <p:nvSpPr>
          <p:cNvPr id="6566" name="Google Shape;6566;p67"/>
          <p:cNvSpPr/>
          <p:nvPr/>
        </p:nvSpPr>
        <p:spPr>
          <a:xfrm rot="5400000">
            <a:off x="6199978" y="2434205"/>
            <a:ext cx="834300" cy="275100"/>
          </a:xfrm>
          <a:prstGeom prst="rect">
            <a:avLst/>
          </a:prstGeom>
          <a:solidFill>
            <a:srgbClr val="8E7CC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Avg-Pool</a:t>
            </a:r>
            <a:endParaRPr sz="1200"/>
          </a:p>
        </p:txBody>
      </p:sp>
      <p:sp>
        <p:nvSpPr>
          <p:cNvPr id="6567" name="Google Shape;6567;p67"/>
          <p:cNvSpPr/>
          <p:nvPr/>
        </p:nvSpPr>
        <p:spPr>
          <a:xfrm rot="5400000">
            <a:off x="6544453" y="2434205"/>
            <a:ext cx="8343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Conv</a:t>
            </a:r>
            <a:endParaRPr sz="1200"/>
          </a:p>
        </p:txBody>
      </p:sp>
      <p:sp>
        <p:nvSpPr>
          <p:cNvPr id="6568" name="Google Shape;6568;p67"/>
          <p:cNvSpPr/>
          <p:nvPr/>
        </p:nvSpPr>
        <p:spPr>
          <a:xfrm rot="5400000">
            <a:off x="6888932" y="2434205"/>
            <a:ext cx="834300" cy="2751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FC</a:t>
            </a:r>
            <a:endParaRPr sz="1200"/>
          </a:p>
        </p:txBody>
      </p:sp>
      <p:sp>
        <p:nvSpPr>
          <p:cNvPr id="6569" name="Google Shape;6569;p67"/>
          <p:cNvSpPr/>
          <p:nvPr/>
        </p:nvSpPr>
        <p:spPr>
          <a:xfrm rot="5400000">
            <a:off x="7233403" y="2434205"/>
            <a:ext cx="834300" cy="275100"/>
          </a:xfrm>
          <a:prstGeom prst="rect">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Softmax</a:t>
            </a:r>
            <a:endParaRPr sz="1200"/>
          </a:p>
        </p:txBody>
      </p:sp>
      <p:sp>
        <p:nvSpPr>
          <p:cNvPr id="6570" name="Google Shape;6570;p67"/>
          <p:cNvSpPr/>
          <p:nvPr/>
        </p:nvSpPr>
        <p:spPr>
          <a:xfrm rot="5400000">
            <a:off x="5163226" y="1482243"/>
            <a:ext cx="834300" cy="275100"/>
          </a:xfrm>
          <a:prstGeom prst="rect">
            <a:avLst/>
          </a:prstGeom>
          <a:solidFill>
            <a:srgbClr val="8E7CC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Avg-Pool</a:t>
            </a:r>
            <a:endParaRPr sz="1200"/>
          </a:p>
        </p:txBody>
      </p:sp>
      <p:sp>
        <p:nvSpPr>
          <p:cNvPr id="6571" name="Google Shape;6571;p67"/>
          <p:cNvSpPr/>
          <p:nvPr/>
        </p:nvSpPr>
        <p:spPr>
          <a:xfrm rot="5400000">
            <a:off x="5507701" y="1482243"/>
            <a:ext cx="8343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Conv</a:t>
            </a:r>
            <a:endParaRPr sz="1200"/>
          </a:p>
        </p:txBody>
      </p:sp>
      <p:sp>
        <p:nvSpPr>
          <p:cNvPr id="6572" name="Google Shape;6572;p67"/>
          <p:cNvSpPr/>
          <p:nvPr/>
        </p:nvSpPr>
        <p:spPr>
          <a:xfrm rot="5400000">
            <a:off x="5852180" y="1482243"/>
            <a:ext cx="834300" cy="2751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FC</a:t>
            </a:r>
            <a:endParaRPr sz="1200"/>
          </a:p>
        </p:txBody>
      </p:sp>
      <p:sp>
        <p:nvSpPr>
          <p:cNvPr id="6573" name="Google Shape;6573;p67"/>
          <p:cNvSpPr/>
          <p:nvPr/>
        </p:nvSpPr>
        <p:spPr>
          <a:xfrm rot="5400000">
            <a:off x="6201754" y="1482243"/>
            <a:ext cx="834300" cy="2751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FC</a:t>
            </a:r>
            <a:endParaRPr sz="1200"/>
          </a:p>
        </p:txBody>
      </p:sp>
      <p:sp>
        <p:nvSpPr>
          <p:cNvPr id="6574" name="Google Shape;6574;p67"/>
          <p:cNvSpPr/>
          <p:nvPr/>
        </p:nvSpPr>
        <p:spPr>
          <a:xfrm rot="5400000">
            <a:off x="6551326" y="1482243"/>
            <a:ext cx="834300" cy="275100"/>
          </a:xfrm>
          <a:prstGeom prst="rect">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Softmax</a:t>
            </a:r>
            <a:endParaRPr sz="1200"/>
          </a:p>
        </p:txBody>
      </p:sp>
      <p:cxnSp>
        <p:nvCxnSpPr>
          <p:cNvPr id="6575" name="Google Shape;6575;p67"/>
          <p:cNvCxnSpPr>
            <a:stCxn id="6550" idx="1"/>
            <a:endCxn id="6570" idx="2"/>
          </p:cNvCxnSpPr>
          <p:nvPr/>
        </p:nvCxnSpPr>
        <p:spPr>
          <a:xfrm rot="-5400000">
            <a:off x="5073575" y="1785305"/>
            <a:ext cx="534900" cy="203700"/>
          </a:xfrm>
          <a:prstGeom prst="bentConnector2">
            <a:avLst/>
          </a:prstGeom>
          <a:noFill/>
          <a:ln cap="flat" cmpd="sng" w="9525">
            <a:solidFill>
              <a:schemeClr val="dk2"/>
            </a:solidFill>
            <a:prstDash val="solid"/>
            <a:round/>
            <a:headEnd len="med" w="med" type="none"/>
            <a:tailEnd len="med" w="med" type="none"/>
          </a:ln>
        </p:spPr>
      </p:cxnSp>
      <p:cxnSp>
        <p:nvCxnSpPr>
          <p:cNvPr id="6576" name="Google Shape;6576;p67"/>
          <p:cNvCxnSpPr>
            <a:stCxn id="6535" idx="2"/>
            <a:endCxn id="6502" idx="0"/>
          </p:cNvCxnSpPr>
          <p:nvPr/>
        </p:nvCxnSpPr>
        <p:spPr>
          <a:xfrm flipH="1">
            <a:off x="1247025" y="2571755"/>
            <a:ext cx="67500" cy="600"/>
          </a:xfrm>
          <a:prstGeom prst="bentConnector3">
            <a:avLst>
              <a:gd fmla="val 49926" name="adj1"/>
            </a:avLst>
          </a:prstGeom>
          <a:noFill/>
          <a:ln cap="flat" cmpd="sng" w="9525">
            <a:solidFill>
              <a:schemeClr val="dk2"/>
            </a:solidFill>
            <a:prstDash val="solid"/>
            <a:round/>
            <a:headEnd len="med" w="med" type="none"/>
            <a:tailEnd len="med" w="med" type="none"/>
          </a:ln>
        </p:spPr>
      </p:cxnSp>
      <p:cxnSp>
        <p:nvCxnSpPr>
          <p:cNvPr id="6577" name="Google Shape;6577;p67"/>
          <p:cNvCxnSpPr>
            <a:stCxn id="6545" idx="2"/>
            <a:endCxn id="6536" idx="0"/>
          </p:cNvCxnSpPr>
          <p:nvPr/>
        </p:nvCxnSpPr>
        <p:spPr>
          <a:xfrm flipH="1">
            <a:off x="1932250" y="2571755"/>
            <a:ext cx="67500" cy="600"/>
          </a:xfrm>
          <a:prstGeom prst="bentConnector3">
            <a:avLst>
              <a:gd fmla="val 49981" name="adj1"/>
            </a:avLst>
          </a:prstGeom>
          <a:noFill/>
          <a:ln cap="flat" cmpd="sng" w="9525">
            <a:solidFill>
              <a:schemeClr val="dk2"/>
            </a:solidFill>
            <a:prstDash val="solid"/>
            <a:round/>
            <a:headEnd len="med" w="med" type="none"/>
            <a:tailEnd len="med" w="med" type="none"/>
          </a:ln>
        </p:spPr>
      </p:cxnSp>
      <p:cxnSp>
        <p:nvCxnSpPr>
          <p:cNvPr id="6578" name="Google Shape;6578;p67"/>
          <p:cNvCxnSpPr>
            <a:stCxn id="6516" idx="0"/>
            <a:endCxn id="6511" idx="2"/>
          </p:cNvCxnSpPr>
          <p:nvPr/>
        </p:nvCxnSpPr>
        <p:spPr>
          <a:xfrm>
            <a:off x="3302850" y="2571755"/>
            <a:ext cx="67500" cy="600"/>
          </a:xfrm>
          <a:prstGeom prst="bentConnector3">
            <a:avLst>
              <a:gd fmla="val 50074" name="adj1"/>
            </a:avLst>
          </a:prstGeom>
          <a:noFill/>
          <a:ln cap="flat" cmpd="sng" w="9525">
            <a:solidFill>
              <a:schemeClr val="dk2"/>
            </a:solidFill>
            <a:prstDash val="solid"/>
            <a:round/>
            <a:headEnd len="med" w="med" type="none"/>
            <a:tailEnd len="med" w="med" type="none"/>
          </a:ln>
        </p:spPr>
      </p:cxnSp>
      <p:cxnSp>
        <p:nvCxnSpPr>
          <p:cNvPr id="6579" name="Google Shape;6579;p67"/>
          <p:cNvCxnSpPr>
            <a:stCxn id="6511" idx="0"/>
            <a:endCxn id="6546" idx="2"/>
          </p:cNvCxnSpPr>
          <p:nvPr/>
        </p:nvCxnSpPr>
        <p:spPr>
          <a:xfrm>
            <a:off x="3645550" y="2571755"/>
            <a:ext cx="85200" cy="600"/>
          </a:xfrm>
          <a:prstGeom prst="bentConnector3">
            <a:avLst>
              <a:gd fmla="val 50044" name="adj1"/>
            </a:avLst>
          </a:prstGeom>
          <a:noFill/>
          <a:ln cap="flat" cmpd="sng" w="9525">
            <a:solidFill>
              <a:schemeClr val="dk2"/>
            </a:solidFill>
            <a:prstDash val="solid"/>
            <a:round/>
            <a:headEnd len="med" w="med" type="none"/>
            <a:tailEnd len="med" w="med" type="none"/>
          </a:ln>
        </p:spPr>
      </p:cxnSp>
      <p:cxnSp>
        <p:nvCxnSpPr>
          <p:cNvPr id="6580" name="Google Shape;6580;p67"/>
          <p:cNvCxnSpPr>
            <a:stCxn id="6546" idx="0"/>
            <a:endCxn id="6547" idx="2"/>
          </p:cNvCxnSpPr>
          <p:nvPr/>
        </p:nvCxnSpPr>
        <p:spPr>
          <a:xfrm>
            <a:off x="4005925" y="2571755"/>
            <a:ext cx="67500" cy="600"/>
          </a:xfrm>
          <a:prstGeom prst="bentConnector3">
            <a:avLst>
              <a:gd fmla="val 50074" name="adj1"/>
            </a:avLst>
          </a:prstGeom>
          <a:noFill/>
          <a:ln cap="flat" cmpd="sng" w="9525">
            <a:solidFill>
              <a:schemeClr val="dk2"/>
            </a:solidFill>
            <a:prstDash val="solid"/>
            <a:round/>
            <a:headEnd len="med" w="med" type="none"/>
            <a:tailEnd len="med" w="med" type="none"/>
          </a:ln>
        </p:spPr>
      </p:cxnSp>
      <p:cxnSp>
        <p:nvCxnSpPr>
          <p:cNvPr id="6581" name="Google Shape;6581;p67"/>
          <p:cNvCxnSpPr>
            <a:stCxn id="6547" idx="0"/>
            <a:endCxn id="6548" idx="2"/>
          </p:cNvCxnSpPr>
          <p:nvPr/>
        </p:nvCxnSpPr>
        <p:spPr>
          <a:xfrm>
            <a:off x="4348625" y="2571755"/>
            <a:ext cx="67500" cy="600"/>
          </a:xfrm>
          <a:prstGeom prst="bentConnector3">
            <a:avLst>
              <a:gd fmla="val 50074" name="adj1"/>
            </a:avLst>
          </a:prstGeom>
          <a:noFill/>
          <a:ln cap="flat" cmpd="sng" w="9525">
            <a:solidFill>
              <a:schemeClr val="dk2"/>
            </a:solidFill>
            <a:prstDash val="solid"/>
            <a:round/>
            <a:headEnd len="med" w="med" type="none"/>
            <a:tailEnd len="med" w="med" type="none"/>
          </a:ln>
        </p:spPr>
      </p:cxnSp>
      <p:cxnSp>
        <p:nvCxnSpPr>
          <p:cNvPr id="6582" name="Google Shape;6582;p67"/>
          <p:cNvCxnSpPr>
            <a:stCxn id="6548" idx="0"/>
            <a:endCxn id="6549" idx="2"/>
          </p:cNvCxnSpPr>
          <p:nvPr/>
        </p:nvCxnSpPr>
        <p:spPr>
          <a:xfrm>
            <a:off x="4691325" y="2571755"/>
            <a:ext cx="67500" cy="600"/>
          </a:xfrm>
          <a:prstGeom prst="bentConnector3">
            <a:avLst>
              <a:gd fmla="val 50074" name="adj1"/>
            </a:avLst>
          </a:prstGeom>
          <a:noFill/>
          <a:ln cap="flat" cmpd="sng" w="9525">
            <a:solidFill>
              <a:schemeClr val="dk2"/>
            </a:solidFill>
            <a:prstDash val="solid"/>
            <a:round/>
            <a:headEnd len="med" w="med" type="none"/>
            <a:tailEnd len="med" w="med" type="none"/>
          </a:ln>
        </p:spPr>
      </p:cxnSp>
      <p:cxnSp>
        <p:nvCxnSpPr>
          <p:cNvPr id="6583" name="Google Shape;6583;p67"/>
          <p:cNvCxnSpPr>
            <a:stCxn id="6549" idx="0"/>
            <a:endCxn id="6550" idx="2"/>
          </p:cNvCxnSpPr>
          <p:nvPr/>
        </p:nvCxnSpPr>
        <p:spPr>
          <a:xfrm>
            <a:off x="5034025" y="2571755"/>
            <a:ext cx="67500" cy="600"/>
          </a:xfrm>
          <a:prstGeom prst="bentConnector3">
            <a:avLst>
              <a:gd fmla="val 50074" name="adj1"/>
            </a:avLst>
          </a:prstGeom>
          <a:noFill/>
          <a:ln cap="flat" cmpd="sng" w="9525">
            <a:solidFill>
              <a:schemeClr val="dk2"/>
            </a:solidFill>
            <a:prstDash val="solid"/>
            <a:round/>
            <a:headEnd len="med" w="med" type="none"/>
            <a:tailEnd len="med" w="med" type="none"/>
          </a:ln>
        </p:spPr>
      </p:cxnSp>
      <p:cxnSp>
        <p:nvCxnSpPr>
          <p:cNvPr id="6584" name="Google Shape;6584;p67"/>
          <p:cNvCxnSpPr>
            <a:stCxn id="6555" idx="0"/>
            <a:endCxn id="6566" idx="2"/>
          </p:cNvCxnSpPr>
          <p:nvPr/>
        </p:nvCxnSpPr>
        <p:spPr>
          <a:xfrm>
            <a:off x="6411983" y="2571743"/>
            <a:ext cx="67500" cy="600"/>
          </a:xfrm>
          <a:prstGeom prst="bentConnector3">
            <a:avLst>
              <a:gd fmla="val 50070" name="adj1"/>
            </a:avLst>
          </a:prstGeom>
          <a:noFill/>
          <a:ln cap="flat" cmpd="sng" w="9525">
            <a:solidFill>
              <a:schemeClr val="dk2"/>
            </a:solidFill>
            <a:prstDash val="solid"/>
            <a:round/>
            <a:headEnd len="med" w="med" type="none"/>
            <a:tailEnd len="med" w="med" type="none"/>
          </a:ln>
        </p:spPr>
      </p:cxnSp>
      <p:cxnSp>
        <p:nvCxnSpPr>
          <p:cNvPr id="6585" name="Google Shape;6585;p67"/>
          <p:cNvCxnSpPr>
            <a:stCxn id="6570" idx="0"/>
            <a:endCxn id="6571" idx="2"/>
          </p:cNvCxnSpPr>
          <p:nvPr/>
        </p:nvCxnSpPr>
        <p:spPr>
          <a:xfrm>
            <a:off x="5717926" y="1619793"/>
            <a:ext cx="69300" cy="600"/>
          </a:xfrm>
          <a:prstGeom prst="bentConnector3">
            <a:avLst>
              <a:gd fmla="val 50054" name="adj1"/>
            </a:avLst>
          </a:prstGeom>
          <a:noFill/>
          <a:ln cap="flat" cmpd="sng" w="9525">
            <a:solidFill>
              <a:schemeClr val="dk2"/>
            </a:solidFill>
            <a:prstDash val="solid"/>
            <a:round/>
            <a:headEnd len="med" w="med" type="none"/>
            <a:tailEnd len="med" w="med" type="none"/>
          </a:ln>
        </p:spPr>
      </p:cxnSp>
      <p:cxnSp>
        <p:nvCxnSpPr>
          <p:cNvPr id="6586" name="Google Shape;6586;p67"/>
          <p:cNvCxnSpPr>
            <a:stCxn id="6571" idx="0"/>
            <a:endCxn id="6572" idx="2"/>
          </p:cNvCxnSpPr>
          <p:nvPr/>
        </p:nvCxnSpPr>
        <p:spPr>
          <a:xfrm>
            <a:off x="6062401" y="1619793"/>
            <a:ext cx="69300" cy="600"/>
          </a:xfrm>
          <a:prstGeom prst="bentConnector3">
            <a:avLst>
              <a:gd fmla="val 50057" name="adj1"/>
            </a:avLst>
          </a:prstGeom>
          <a:noFill/>
          <a:ln cap="flat" cmpd="sng" w="9525">
            <a:solidFill>
              <a:schemeClr val="dk2"/>
            </a:solidFill>
            <a:prstDash val="solid"/>
            <a:round/>
            <a:headEnd len="med" w="med" type="none"/>
            <a:tailEnd len="med" w="med" type="none"/>
          </a:ln>
        </p:spPr>
      </p:cxnSp>
      <p:cxnSp>
        <p:nvCxnSpPr>
          <p:cNvPr id="6587" name="Google Shape;6587;p67"/>
          <p:cNvCxnSpPr>
            <a:stCxn id="6572" idx="0"/>
            <a:endCxn id="6573" idx="2"/>
          </p:cNvCxnSpPr>
          <p:nvPr/>
        </p:nvCxnSpPr>
        <p:spPr>
          <a:xfrm>
            <a:off x="6406880" y="1619793"/>
            <a:ext cx="74400" cy="600"/>
          </a:xfrm>
          <a:prstGeom prst="bentConnector3">
            <a:avLst>
              <a:gd fmla="val 50050" name="adj1"/>
            </a:avLst>
          </a:prstGeom>
          <a:noFill/>
          <a:ln cap="flat" cmpd="sng" w="9525">
            <a:solidFill>
              <a:schemeClr val="dk2"/>
            </a:solidFill>
            <a:prstDash val="solid"/>
            <a:round/>
            <a:headEnd len="med" w="med" type="none"/>
            <a:tailEnd len="med" w="med" type="none"/>
          </a:ln>
        </p:spPr>
      </p:cxnSp>
      <p:cxnSp>
        <p:nvCxnSpPr>
          <p:cNvPr id="6588" name="Google Shape;6588;p67"/>
          <p:cNvCxnSpPr>
            <a:stCxn id="6573" idx="0"/>
            <a:endCxn id="6574" idx="2"/>
          </p:cNvCxnSpPr>
          <p:nvPr/>
        </p:nvCxnSpPr>
        <p:spPr>
          <a:xfrm>
            <a:off x="6756454" y="1619793"/>
            <a:ext cx="74400" cy="600"/>
          </a:xfrm>
          <a:prstGeom prst="bentConnector3">
            <a:avLst>
              <a:gd fmla="val 50049" name="adj1"/>
            </a:avLst>
          </a:prstGeom>
          <a:noFill/>
          <a:ln cap="flat" cmpd="sng" w="9525">
            <a:solidFill>
              <a:schemeClr val="dk2"/>
            </a:solidFill>
            <a:prstDash val="solid"/>
            <a:round/>
            <a:headEnd len="med" w="med" type="none"/>
            <a:tailEnd len="med" w="med" type="none"/>
          </a:ln>
        </p:spPr>
      </p:cxnSp>
      <p:cxnSp>
        <p:nvCxnSpPr>
          <p:cNvPr id="6589" name="Google Shape;6589;p67"/>
          <p:cNvCxnSpPr>
            <a:stCxn id="6566" idx="0"/>
            <a:endCxn id="6567" idx="2"/>
          </p:cNvCxnSpPr>
          <p:nvPr/>
        </p:nvCxnSpPr>
        <p:spPr>
          <a:xfrm>
            <a:off x="6754678" y="2571755"/>
            <a:ext cx="69300" cy="600"/>
          </a:xfrm>
          <a:prstGeom prst="bentConnector3">
            <a:avLst>
              <a:gd fmla="val 50054" name="adj1"/>
            </a:avLst>
          </a:prstGeom>
          <a:noFill/>
          <a:ln cap="flat" cmpd="sng" w="9525">
            <a:solidFill>
              <a:schemeClr val="dk2"/>
            </a:solidFill>
            <a:prstDash val="solid"/>
            <a:round/>
            <a:headEnd len="med" w="med" type="none"/>
            <a:tailEnd len="med" w="med" type="none"/>
          </a:ln>
        </p:spPr>
      </p:cxnSp>
      <p:cxnSp>
        <p:nvCxnSpPr>
          <p:cNvPr id="6590" name="Google Shape;6590;p67"/>
          <p:cNvCxnSpPr>
            <a:stCxn id="6567" idx="0"/>
            <a:endCxn id="6568" idx="2"/>
          </p:cNvCxnSpPr>
          <p:nvPr/>
        </p:nvCxnSpPr>
        <p:spPr>
          <a:xfrm>
            <a:off x="7099153" y="2571755"/>
            <a:ext cx="69300" cy="600"/>
          </a:xfrm>
          <a:prstGeom prst="bentConnector3">
            <a:avLst>
              <a:gd fmla="val 50057" name="adj1"/>
            </a:avLst>
          </a:prstGeom>
          <a:noFill/>
          <a:ln cap="flat" cmpd="sng" w="9525">
            <a:solidFill>
              <a:schemeClr val="dk2"/>
            </a:solidFill>
            <a:prstDash val="solid"/>
            <a:round/>
            <a:headEnd len="med" w="med" type="none"/>
            <a:tailEnd len="med" w="med" type="none"/>
          </a:ln>
        </p:spPr>
      </p:cxnSp>
      <p:cxnSp>
        <p:nvCxnSpPr>
          <p:cNvPr id="6591" name="Google Shape;6591;p67"/>
          <p:cNvCxnSpPr>
            <a:stCxn id="6568" idx="0"/>
            <a:endCxn id="6569" idx="2"/>
          </p:cNvCxnSpPr>
          <p:nvPr/>
        </p:nvCxnSpPr>
        <p:spPr>
          <a:xfrm>
            <a:off x="7443632" y="2571755"/>
            <a:ext cx="69300" cy="600"/>
          </a:xfrm>
          <a:prstGeom prst="bentConnector3">
            <a:avLst>
              <a:gd fmla="val 50051" name="adj1"/>
            </a:avLst>
          </a:prstGeom>
          <a:noFill/>
          <a:ln cap="flat" cmpd="sng" w="9525">
            <a:solidFill>
              <a:schemeClr val="dk2"/>
            </a:solidFill>
            <a:prstDash val="solid"/>
            <a:round/>
            <a:headEnd len="med" w="med" type="none"/>
            <a:tailEnd len="med" w="med" type="none"/>
          </a:ln>
        </p:spPr>
      </p:cxnSp>
      <p:cxnSp>
        <p:nvCxnSpPr>
          <p:cNvPr id="6592" name="Google Shape;6592;p67"/>
          <p:cNvCxnSpPr>
            <a:stCxn id="6559" idx="0"/>
            <a:endCxn id="6560" idx="2"/>
          </p:cNvCxnSpPr>
          <p:nvPr/>
        </p:nvCxnSpPr>
        <p:spPr>
          <a:xfrm>
            <a:off x="4696429" y="3523705"/>
            <a:ext cx="69300" cy="600"/>
          </a:xfrm>
          <a:prstGeom prst="bentConnector3">
            <a:avLst>
              <a:gd fmla="val 50054" name="adj1"/>
            </a:avLst>
          </a:prstGeom>
          <a:noFill/>
          <a:ln cap="flat" cmpd="sng" w="9525">
            <a:solidFill>
              <a:schemeClr val="dk2"/>
            </a:solidFill>
            <a:prstDash val="solid"/>
            <a:round/>
            <a:headEnd len="med" w="med" type="none"/>
            <a:tailEnd len="med" w="med" type="none"/>
          </a:ln>
        </p:spPr>
      </p:cxnSp>
      <p:cxnSp>
        <p:nvCxnSpPr>
          <p:cNvPr id="6593" name="Google Shape;6593;p67"/>
          <p:cNvCxnSpPr>
            <a:stCxn id="6560" idx="0"/>
            <a:endCxn id="6561" idx="2"/>
          </p:cNvCxnSpPr>
          <p:nvPr/>
        </p:nvCxnSpPr>
        <p:spPr>
          <a:xfrm>
            <a:off x="5040904" y="3523705"/>
            <a:ext cx="69300" cy="600"/>
          </a:xfrm>
          <a:prstGeom prst="bentConnector3">
            <a:avLst>
              <a:gd fmla="val 50057" name="adj1"/>
            </a:avLst>
          </a:prstGeom>
          <a:noFill/>
          <a:ln cap="flat" cmpd="sng" w="9525">
            <a:solidFill>
              <a:schemeClr val="dk2"/>
            </a:solidFill>
            <a:prstDash val="solid"/>
            <a:round/>
            <a:headEnd len="med" w="med" type="none"/>
            <a:tailEnd len="med" w="med" type="none"/>
          </a:ln>
        </p:spPr>
      </p:cxnSp>
      <p:cxnSp>
        <p:nvCxnSpPr>
          <p:cNvPr id="6594" name="Google Shape;6594;p67"/>
          <p:cNvCxnSpPr>
            <a:stCxn id="6562" idx="0"/>
            <a:endCxn id="6564" idx="2"/>
          </p:cNvCxnSpPr>
          <p:nvPr/>
        </p:nvCxnSpPr>
        <p:spPr>
          <a:xfrm>
            <a:off x="5734957" y="3523705"/>
            <a:ext cx="74400" cy="600"/>
          </a:xfrm>
          <a:prstGeom prst="bentConnector3">
            <a:avLst>
              <a:gd fmla="val 50049" name="adj1"/>
            </a:avLst>
          </a:prstGeom>
          <a:noFill/>
          <a:ln cap="flat" cmpd="sng" w="9525">
            <a:solidFill>
              <a:schemeClr val="dk2"/>
            </a:solidFill>
            <a:prstDash val="solid"/>
            <a:round/>
            <a:headEnd len="med" w="med" type="none"/>
            <a:tailEnd len="med" w="med" type="none"/>
          </a:ln>
        </p:spPr>
      </p:cxnSp>
      <p:sp>
        <p:nvSpPr>
          <p:cNvPr id="6595" name="Google Shape;6595;p67"/>
          <p:cNvSpPr txBox="1"/>
          <p:nvPr/>
        </p:nvSpPr>
        <p:spPr>
          <a:xfrm>
            <a:off x="6392800" y="3361850"/>
            <a:ext cx="1471500" cy="323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Auxiliary Classifier</a:t>
            </a:r>
            <a:endParaRPr sz="1100"/>
          </a:p>
        </p:txBody>
      </p:sp>
      <p:cxnSp>
        <p:nvCxnSpPr>
          <p:cNvPr id="6596" name="Google Shape;6596;p67"/>
          <p:cNvCxnSpPr/>
          <p:nvPr/>
        </p:nvCxnSpPr>
        <p:spPr>
          <a:xfrm flipH="1">
            <a:off x="6187475" y="3523100"/>
            <a:ext cx="279900" cy="600"/>
          </a:xfrm>
          <a:prstGeom prst="bentConnector3">
            <a:avLst>
              <a:gd fmla="val 50000" name="adj1"/>
            </a:avLst>
          </a:prstGeom>
          <a:noFill/>
          <a:ln cap="flat" cmpd="sng" w="9525">
            <a:solidFill>
              <a:srgbClr val="980000"/>
            </a:solidFill>
            <a:prstDash val="solid"/>
            <a:round/>
            <a:headEnd len="med" w="med" type="none"/>
            <a:tailEnd len="med" w="med" type="triangle"/>
          </a:ln>
        </p:spPr>
      </p:cxnSp>
      <p:sp>
        <p:nvSpPr>
          <p:cNvPr id="6597" name="Google Shape;6597;p67"/>
          <p:cNvSpPr txBox="1"/>
          <p:nvPr/>
        </p:nvSpPr>
        <p:spPr>
          <a:xfrm>
            <a:off x="7385825" y="1476458"/>
            <a:ext cx="1471500" cy="323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Auxiliary Classifier</a:t>
            </a:r>
            <a:endParaRPr sz="1100"/>
          </a:p>
        </p:txBody>
      </p:sp>
      <p:cxnSp>
        <p:nvCxnSpPr>
          <p:cNvPr id="6598" name="Google Shape;6598;p67"/>
          <p:cNvCxnSpPr/>
          <p:nvPr/>
        </p:nvCxnSpPr>
        <p:spPr>
          <a:xfrm flipH="1">
            <a:off x="7180500" y="1637708"/>
            <a:ext cx="279900" cy="600"/>
          </a:xfrm>
          <a:prstGeom prst="bentConnector3">
            <a:avLst>
              <a:gd fmla="val 50000" name="adj1"/>
            </a:avLst>
          </a:prstGeom>
          <a:noFill/>
          <a:ln cap="flat" cmpd="sng" w="9525">
            <a:solidFill>
              <a:srgbClr val="980000"/>
            </a:solidFill>
            <a:prstDash val="solid"/>
            <a:round/>
            <a:headEnd len="med" w="med" type="none"/>
            <a:tailEnd len="med" w="med" type="triangle"/>
          </a:ln>
        </p:spPr>
      </p:cxnSp>
      <p:sp>
        <p:nvSpPr>
          <p:cNvPr id="6599" name="Google Shape;6599;p67"/>
          <p:cNvSpPr/>
          <p:nvPr/>
        </p:nvSpPr>
        <p:spPr>
          <a:xfrm rot="5400000">
            <a:off x="64062" y="3693950"/>
            <a:ext cx="1453500" cy="390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Input</a:t>
            </a:r>
            <a:endParaRPr sz="1200"/>
          </a:p>
        </p:txBody>
      </p:sp>
      <p:sp>
        <p:nvSpPr>
          <p:cNvPr id="6600" name="Google Shape;6600;p67"/>
          <p:cNvSpPr/>
          <p:nvPr/>
        </p:nvSpPr>
        <p:spPr>
          <a:xfrm rot="5400000">
            <a:off x="550620" y="3693950"/>
            <a:ext cx="1453500" cy="3906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ConvTranspose2d</a:t>
            </a:r>
            <a:endParaRPr sz="1200"/>
          </a:p>
        </p:txBody>
      </p:sp>
      <p:sp>
        <p:nvSpPr>
          <p:cNvPr id="6601" name="Google Shape;6601;p67"/>
          <p:cNvSpPr/>
          <p:nvPr/>
        </p:nvSpPr>
        <p:spPr>
          <a:xfrm rot="5400000">
            <a:off x="1037106" y="3693950"/>
            <a:ext cx="1453500" cy="3906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Max-Pool</a:t>
            </a:r>
            <a:endParaRPr sz="1200"/>
          </a:p>
        </p:txBody>
      </p:sp>
      <p:cxnSp>
        <p:nvCxnSpPr>
          <p:cNvPr id="6602" name="Google Shape;6602;p67"/>
          <p:cNvCxnSpPr>
            <a:stCxn id="6599" idx="0"/>
            <a:endCxn id="6600" idx="2"/>
          </p:cNvCxnSpPr>
          <p:nvPr/>
        </p:nvCxnSpPr>
        <p:spPr>
          <a:xfrm>
            <a:off x="986112" y="3889250"/>
            <a:ext cx="96000" cy="0"/>
          </a:xfrm>
          <a:prstGeom prst="straightConnector1">
            <a:avLst/>
          </a:prstGeom>
          <a:noFill/>
          <a:ln cap="flat" cmpd="sng" w="9525">
            <a:solidFill>
              <a:schemeClr val="dk2"/>
            </a:solidFill>
            <a:prstDash val="solid"/>
            <a:round/>
            <a:headEnd len="med" w="med" type="none"/>
            <a:tailEnd len="med" w="med" type="none"/>
          </a:ln>
        </p:spPr>
      </p:cxnSp>
      <p:cxnSp>
        <p:nvCxnSpPr>
          <p:cNvPr id="6603" name="Google Shape;6603;p67"/>
          <p:cNvCxnSpPr>
            <a:stCxn id="6601" idx="0"/>
            <a:endCxn id="6601" idx="0"/>
          </p:cNvCxnSpPr>
          <p:nvPr/>
        </p:nvCxnSpPr>
        <p:spPr>
          <a:xfrm>
            <a:off x="1959156" y="3889250"/>
            <a:ext cx="0" cy="0"/>
          </a:xfrm>
          <a:prstGeom prst="straightConnector1">
            <a:avLst/>
          </a:prstGeom>
          <a:noFill/>
          <a:ln cap="flat" cmpd="sng" w="9525">
            <a:solidFill>
              <a:schemeClr val="dk2"/>
            </a:solidFill>
            <a:prstDash val="solid"/>
            <a:round/>
            <a:headEnd len="med" w="med" type="none"/>
            <a:tailEnd len="med" w="med" type="none"/>
          </a:ln>
        </p:spPr>
      </p:cxnSp>
      <p:cxnSp>
        <p:nvCxnSpPr>
          <p:cNvPr id="6604" name="Google Shape;6604;p67"/>
          <p:cNvCxnSpPr>
            <a:stCxn id="6601" idx="0"/>
            <a:endCxn id="6601" idx="0"/>
          </p:cNvCxnSpPr>
          <p:nvPr/>
        </p:nvCxnSpPr>
        <p:spPr>
          <a:xfrm>
            <a:off x="1959156" y="3889250"/>
            <a:ext cx="0" cy="0"/>
          </a:xfrm>
          <a:prstGeom prst="straightConnector1">
            <a:avLst/>
          </a:prstGeom>
          <a:noFill/>
          <a:ln cap="flat" cmpd="sng" w="9525">
            <a:solidFill>
              <a:schemeClr val="dk2"/>
            </a:solidFill>
            <a:prstDash val="solid"/>
            <a:round/>
            <a:headEnd len="med" w="med" type="none"/>
            <a:tailEnd len="med" w="med" type="none"/>
          </a:ln>
        </p:spPr>
      </p:cxnSp>
      <p:cxnSp>
        <p:nvCxnSpPr>
          <p:cNvPr id="6605" name="Google Shape;6605;p67"/>
          <p:cNvCxnSpPr>
            <a:stCxn id="6601" idx="0"/>
            <a:endCxn id="6601" idx="0"/>
          </p:cNvCxnSpPr>
          <p:nvPr/>
        </p:nvCxnSpPr>
        <p:spPr>
          <a:xfrm>
            <a:off x="1959156" y="3889250"/>
            <a:ext cx="0" cy="0"/>
          </a:xfrm>
          <a:prstGeom prst="straightConnector1">
            <a:avLst/>
          </a:prstGeom>
          <a:noFill/>
          <a:ln cap="flat" cmpd="sng" w="9525">
            <a:solidFill>
              <a:schemeClr val="dk2"/>
            </a:solidFill>
            <a:prstDash val="solid"/>
            <a:round/>
            <a:headEnd len="med" w="med" type="none"/>
            <a:tailEnd len="med" w="med" type="none"/>
          </a:ln>
        </p:spPr>
      </p:cxnSp>
      <p:cxnSp>
        <p:nvCxnSpPr>
          <p:cNvPr id="6606" name="Google Shape;6606;p67"/>
          <p:cNvCxnSpPr/>
          <p:nvPr/>
        </p:nvCxnSpPr>
        <p:spPr>
          <a:xfrm>
            <a:off x="1568646" y="3889235"/>
            <a:ext cx="0" cy="0"/>
          </a:xfrm>
          <a:prstGeom prst="straightConnector1">
            <a:avLst/>
          </a:prstGeom>
          <a:noFill/>
          <a:ln cap="flat" cmpd="sng" w="9525">
            <a:solidFill>
              <a:schemeClr val="dk2"/>
            </a:solidFill>
            <a:prstDash val="solid"/>
            <a:round/>
            <a:headEnd len="med" w="med" type="none"/>
            <a:tailEnd len="med" w="med" type="none"/>
          </a:ln>
        </p:spPr>
      </p:cxnSp>
      <p:cxnSp>
        <p:nvCxnSpPr>
          <p:cNvPr id="6607" name="Google Shape;6607;p67"/>
          <p:cNvCxnSpPr/>
          <p:nvPr/>
        </p:nvCxnSpPr>
        <p:spPr>
          <a:xfrm>
            <a:off x="1959227" y="3889235"/>
            <a:ext cx="0" cy="0"/>
          </a:xfrm>
          <a:prstGeom prst="straightConnector1">
            <a:avLst/>
          </a:prstGeom>
          <a:noFill/>
          <a:ln cap="flat" cmpd="sng" w="9525">
            <a:solidFill>
              <a:schemeClr val="dk2"/>
            </a:solidFill>
            <a:prstDash val="solid"/>
            <a:round/>
            <a:headEnd len="med" w="med" type="none"/>
            <a:tailEnd len="med" w="med" type="none"/>
          </a:ln>
        </p:spPr>
      </p:cxnSp>
      <p:cxnSp>
        <p:nvCxnSpPr>
          <p:cNvPr id="6608" name="Google Shape;6608;p67"/>
          <p:cNvCxnSpPr/>
          <p:nvPr/>
        </p:nvCxnSpPr>
        <p:spPr>
          <a:xfrm>
            <a:off x="1568646" y="3889235"/>
            <a:ext cx="0" cy="0"/>
          </a:xfrm>
          <a:prstGeom prst="straightConnector1">
            <a:avLst/>
          </a:prstGeom>
          <a:noFill/>
          <a:ln cap="flat" cmpd="sng" w="9525">
            <a:solidFill>
              <a:schemeClr val="dk2"/>
            </a:solidFill>
            <a:prstDash val="solid"/>
            <a:round/>
            <a:headEnd len="med" w="med" type="none"/>
            <a:tailEnd len="med" w="med" type="none"/>
          </a:ln>
        </p:spPr>
      </p:cxnSp>
      <p:cxnSp>
        <p:nvCxnSpPr>
          <p:cNvPr id="6609" name="Google Shape;6609;p67"/>
          <p:cNvCxnSpPr>
            <a:stCxn id="6601" idx="2"/>
          </p:cNvCxnSpPr>
          <p:nvPr/>
        </p:nvCxnSpPr>
        <p:spPr>
          <a:xfrm rot="10800000">
            <a:off x="1472856" y="3889250"/>
            <a:ext cx="95700" cy="0"/>
          </a:xfrm>
          <a:prstGeom prst="straightConnector1">
            <a:avLst/>
          </a:prstGeom>
          <a:noFill/>
          <a:ln cap="flat" cmpd="sng" w="9525">
            <a:solidFill>
              <a:schemeClr val="dk2"/>
            </a:solidFill>
            <a:prstDash val="solid"/>
            <a:round/>
            <a:headEnd len="med" w="med" type="none"/>
            <a:tailEnd len="med" w="med" type="none"/>
          </a:ln>
        </p:spPr>
      </p:cxnSp>
      <p:cxnSp>
        <p:nvCxnSpPr>
          <p:cNvPr id="6610" name="Google Shape;6610;p67"/>
          <p:cNvCxnSpPr>
            <a:endCxn id="6600" idx="0"/>
          </p:cNvCxnSpPr>
          <p:nvPr/>
        </p:nvCxnSpPr>
        <p:spPr>
          <a:xfrm rot="10800000">
            <a:off x="1472670" y="3889250"/>
            <a:ext cx="95700" cy="0"/>
          </a:xfrm>
          <a:prstGeom prst="straightConnector1">
            <a:avLst/>
          </a:prstGeom>
          <a:noFill/>
          <a:ln cap="flat" cmpd="sng" w="9525">
            <a:solidFill>
              <a:schemeClr val="dk2"/>
            </a:solidFill>
            <a:prstDash val="solid"/>
            <a:round/>
            <a:headEnd len="med" w="med" type="none"/>
            <a:tailEnd len="med" w="med" type="none"/>
          </a:ln>
        </p:spPr>
      </p:cxnSp>
      <p:sp>
        <p:nvSpPr>
          <p:cNvPr id="6611" name="Google Shape;6611;p67"/>
          <p:cNvSpPr/>
          <p:nvPr/>
        </p:nvSpPr>
        <p:spPr>
          <a:xfrm rot="5400000">
            <a:off x="1523379" y="3693950"/>
            <a:ext cx="1453500" cy="3906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Conv</a:t>
            </a:r>
            <a:endParaRPr sz="1200"/>
          </a:p>
        </p:txBody>
      </p:sp>
      <p:sp>
        <p:nvSpPr>
          <p:cNvPr id="6612" name="Google Shape;6612;p67"/>
          <p:cNvSpPr/>
          <p:nvPr/>
        </p:nvSpPr>
        <p:spPr>
          <a:xfrm rot="5400000">
            <a:off x="2009866" y="3693950"/>
            <a:ext cx="1453500" cy="3906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Max-Pool</a:t>
            </a:r>
            <a:endParaRPr sz="1200"/>
          </a:p>
        </p:txBody>
      </p:sp>
      <p:cxnSp>
        <p:nvCxnSpPr>
          <p:cNvPr id="6613" name="Google Shape;6613;p67"/>
          <p:cNvCxnSpPr>
            <a:stCxn id="6612" idx="0"/>
            <a:endCxn id="6612" idx="0"/>
          </p:cNvCxnSpPr>
          <p:nvPr/>
        </p:nvCxnSpPr>
        <p:spPr>
          <a:xfrm>
            <a:off x="2931916" y="3889250"/>
            <a:ext cx="0" cy="0"/>
          </a:xfrm>
          <a:prstGeom prst="straightConnector1">
            <a:avLst/>
          </a:prstGeom>
          <a:noFill/>
          <a:ln cap="flat" cmpd="sng" w="9525">
            <a:solidFill>
              <a:schemeClr val="dk2"/>
            </a:solidFill>
            <a:prstDash val="solid"/>
            <a:round/>
            <a:headEnd len="med" w="med" type="none"/>
            <a:tailEnd len="med" w="med" type="none"/>
          </a:ln>
        </p:spPr>
      </p:cxnSp>
      <p:cxnSp>
        <p:nvCxnSpPr>
          <p:cNvPr id="6614" name="Google Shape;6614;p67"/>
          <p:cNvCxnSpPr>
            <a:stCxn id="6612" idx="0"/>
            <a:endCxn id="6612" idx="0"/>
          </p:cNvCxnSpPr>
          <p:nvPr/>
        </p:nvCxnSpPr>
        <p:spPr>
          <a:xfrm>
            <a:off x="2931916" y="3889250"/>
            <a:ext cx="0" cy="0"/>
          </a:xfrm>
          <a:prstGeom prst="straightConnector1">
            <a:avLst/>
          </a:prstGeom>
          <a:noFill/>
          <a:ln cap="flat" cmpd="sng" w="9525">
            <a:solidFill>
              <a:schemeClr val="dk2"/>
            </a:solidFill>
            <a:prstDash val="solid"/>
            <a:round/>
            <a:headEnd len="med" w="med" type="none"/>
            <a:tailEnd len="med" w="med" type="none"/>
          </a:ln>
        </p:spPr>
      </p:cxnSp>
      <p:cxnSp>
        <p:nvCxnSpPr>
          <p:cNvPr id="6615" name="Google Shape;6615;p67"/>
          <p:cNvCxnSpPr>
            <a:stCxn id="6612" idx="0"/>
            <a:endCxn id="6612" idx="0"/>
          </p:cNvCxnSpPr>
          <p:nvPr/>
        </p:nvCxnSpPr>
        <p:spPr>
          <a:xfrm>
            <a:off x="2931916" y="3889250"/>
            <a:ext cx="0" cy="0"/>
          </a:xfrm>
          <a:prstGeom prst="straightConnector1">
            <a:avLst/>
          </a:prstGeom>
          <a:noFill/>
          <a:ln cap="flat" cmpd="sng" w="9525">
            <a:solidFill>
              <a:schemeClr val="dk2"/>
            </a:solidFill>
            <a:prstDash val="solid"/>
            <a:round/>
            <a:headEnd len="med" w="med" type="none"/>
            <a:tailEnd len="med" w="med" type="none"/>
          </a:ln>
        </p:spPr>
      </p:cxnSp>
      <p:cxnSp>
        <p:nvCxnSpPr>
          <p:cNvPr id="6616" name="Google Shape;6616;p67"/>
          <p:cNvCxnSpPr/>
          <p:nvPr/>
        </p:nvCxnSpPr>
        <p:spPr>
          <a:xfrm>
            <a:off x="1785020" y="4154737"/>
            <a:ext cx="0" cy="0"/>
          </a:xfrm>
          <a:prstGeom prst="straightConnector1">
            <a:avLst/>
          </a:prstGeom>
          <a:noFill/>
          <a:ln cap="flat" cmpd="sng" w="9525">
            <a:solidFill>
              <a:schemeClr val="dk2"/>
            </a:solidFill>
            <a:prstDash val="solid"/>
            <a:round/>
            <a:headEnd len="med" w="med" type="none"/>
            <a:tailEnd len="med" w="med" type="none"/>
          </a:ln>
        </p:spPr>
      </p:cxnSp>
      <p:cxnSp>
        <p:nvCxnSpPr>
          <p:cNvPr id="6617" name="Google Shape;6617;p67"/>
          <p:cNvCxnSpPr/>
          <p:nvPr/>
        </p:nvCxnSpPr>
        <p:spPr>
          <a:xfrm>
            <a:off x="2175601" y="4154737"/>
            <a:ext cx="0" cy="0"/>
          </a:xfrm>
          <a:prstGeom prst="straightConnector1">
            <a:avLst/>
          </a:prstGeom>
          <a:noFill/>
          <a:ln cap="flat" cmpd="sng" w="9525">
            <a:solidFill>
              <a:schemeClr val="dk2"/>
            </a:solidFill>
            <a:prstDash val="solid"/>
            <a:round/>
            <a:headEnd len="med" w="med" type="none"/>
            <a:tailEnd len="med" w="med" type="none"/>
          </a:ln>
        </p:spPr>
      </p:cxnSp>
      <p:cxnSp>
        <p:nvCxnSpPr>
          <p:cNvPr id="6618" name="Google Shape;6618;p67"/>
          <p:cNvCxnSpPr/>
          <p:nvPr/>
        </p:nvCxnSpPr>
        <p:spPr>
          <a:xfrm>
            <a:off x="1785020" y="4154737"/>
            <a:ext cx="0" cy="0"/>
          </a:xfrm>
          <a:prstGeom prst="straightConnector1">
            <a:avLst/>
          </a:prstGeom>
          <a:noFill/>
          <a:ln cap="flat" cmpd="sng" w="9525">
            <a:solidFill>
              <a:schemeClr val="dk2"/>
            </a:solidFill>
            <a:prstDash val="solid"/>
            <a:round/>
            <a:headEnd len="med" w="med" type="none"/>
            <a:tailEnd len="med" w="med" type="none"/>
          </a:ln>
        </p:spPr>
      </p:cxnSp>
      <p:cxnSp>
        <p:nvCxnSpPr>
          <p:cNvPr id="6619" name="Google Shape;6619;p67"/>
          <p:cNvCxnSpPr>
            <a:stCxn id="6612" idx="2"/>
          </p:cNvCxnSpPr>
          <p:nvPr/>
        </p:nvCxnSpPr>
        <p:spPr>
          <a:xfrm rot="10800000">
            <a:off x="2445616" y="3889250"/>
            <a:ext cx="95700" cy="0"/>
          </a:xfrm>
          <a:prstGeom prst="straightConnector1">
            <a:avLst/>
          </a:prstGeom>
          <a:noFill/>
          <a:ln cap="flat" cmpd="sng" w="9525">
            <a:solidFill>
              <a:schemeClr val="dk2"/>
            </a:solidFill>
            <a:prstDash val="solid"/>
            <a:round/>
            <a:headEnd len="med" w="med" type="none"/>
            <a:tailEnd len="med" w="med" type="none"/>
          </a:ln>
        </p:spPr>
      </p:cxnSp>
      <p:cxnSp>
        <p:nvCxnSpPr>
          <p:cNvPr id="6620" name="Google Shape;6620;p67"/>
          <p:cNvCxnSpPr>
            <a:endCxn id="6611" idx="0"/>
          </p:cNvCxnSpPr>
          <p:nvPr/>
        </p:nvCxnSpPr>
        <p:spPr>
          <a:xfrm rot="10800000">
            <a:off x="2445429" y="3889250"/>
            <a:ext cx="95700" cy="0"/>
          </a:xfrm>
          <a:prstGeom prst="straightConnector1">
            <a:avLst/>
          </a:prstGeom>
          <a:noFill/>
          <a:ln cap="flat" cmpd="sng" w="9525">
            <a:solidFill>
              <a:schemeClr val="dk2"/>
            </a:solidFill>
            <a:prstDash val="solid"/>
            <a:round/>
            <a:headEnd len="med" w="med" type="none"/>
            <a:tailEnd len="med" w="med" type="none"/>
          </a:ln>
        </p:spPr>
      </p:cxnSp>
      <p:cxnSp>
        <p:nvCxnSpPr>
          <p:cNvPr id="6621" name="Google Shape;6621;p67"/>
          <p:cNvCxnSpPr>
            <a:stCxn id="6611" idx="2"/>
            <a:endCxn id="6601" idx="0"/>
          </p:cNvCxnSpPr>
          <p:nvPr/>
        </p:nvCxnSpPr>
        <p:spPr>
          <a:xfrm flipH="1">
            <a:off x="1959129" y="3889250"/>
            <a:ext cx="95700" cy="600"/>
          </a:xfrm>
          <a:prstGeom prst="bentConnector3">
            <a:avLst>
              <a:gd fmla="val 49926" name="adj1"/>
            </a:avLst>
          </a:prstGeom>
          <a:noFill/>
          <a:ln cap="flat" cmpd="sng" w="9525">
            <a:solidFill>
              <a:schemeClr val="dk2"/>
            </a:solidFill>
            <a:prstDash val="solid"/>
            <a:round/>
            <a:headEnd len="med" w="med" type="none"/>
            <a:tailEnd len="med" w="med" type="none"/>
          </a:ln>
        </p:spPr>
      </p:cxnSp>
      <p:cxnSp>
        <p:nvCxnSpPr>
          <p:cNvPr id="6622" name="Google Shape;6622;p67"/>
          <p:cNvCxnSpPr>
            <a:endCxn id="6612" idx="0"/>
          </p:cNvCxnSpPr>
          <p:nvPr/>
        </p:nvCxnSpPr>
        <p:spPr>
          <a:xfrm flipH="1">
            <a:off x="2931916" y="3888050"/>
            <a:ext cx="95700" cy="1200"/>
          </a:xfrm>
          <a:prstGeom prst="bentConnector3">
            <a:avLst>
              <a:gd fmla="val 50000" name="adj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26" name="Shape 6626"/>
        <p:cNvGrpSpPr/>
        <p:nvPr/>
      </p:nvGrpSpPr>
      <p:grpSpPr>
        <a:xfrm>
          <a:off x="0" y="0"/>
          <a:ext cx="0" cy="0"/>
          <a:chOff x="0" y="0"/>
          <a:chExt cx="0" cy="0"/>
        </a:xfrm>
      </p:grpSpPr>
      <p:sp>
        <p:nvSpPr>
          <p:cNvPr id="6627" name="Google Shape;6627;p68"/>
          <p:cNvSpPr/>
          <p:nvPr/>
        </p:nvSpPr>
        <p:spPr>
          <a:xfrm>
            <a:off x="1786400" y="3401475"/>
            <a:ext cx="1240200" cy="394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Previous layer</a:t>
            </a:r>
            <a:endParaRPr sz="1000"/>
          </a:p>
        </p:txBody>
      </p:sp>
      <p:sp>
        <p:nvSpPr>
          <p:cNvPr id="6628" name="Google Shape;6628;p68"/>
          <p:cNvSpPr/>
          <p:nvPr/>
        </p:nvSpPr>
        <p:spPr>
          <a:xfrm>
            <a:off x="1083513" y="2410100"/>
            <a:ext cx="559200" cy="3948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1x1 conv.</a:t>
            </a:r>
            <a:endParaRPr sz="1000"/>
          </a:p>
        </p:txBody>
      </p:sp>
      <p:sp>
        <p:nvSpPr>
          <p:cNvPr id="6629" name="Google Shape;6629;p68"/>
          <p:cNvSpPr/>
          <p:nvPr/>
        </p:nvSpPr>
        <p:spPr>
          <a:xfrm>
            <a:off x="2475263" y="2702150"/>
            <a:ext cx="559200" cy="394800"/>
          </a:xfrm>
          <a:prstGeom prst="rect">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1x1 conv.</a:t>
            </a:r>
            <a:endParaRPr sz="1000"/>
          </a:p>
        </p:txBody>
      </p:sp>
      <p:sp>
        <p:nvSpPr>
          <p:cNvPr id="6630" name="Google Shape;6630;p68"/>
          <p:cNvSpPr/>
          <p:nvPr/>
        </p:nvSpPr>
        <p:spPr>
          <a:xfrm>
            <a:off x="2475263" y="2131525"/>
            <a:ext cx="559200" cy="3948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3x3 conv.</a:t>
            </a:r>
            <a:endParaRPr sz="1000"/>
          </a:p>
        </p:txBody>
      </p:sp>
      <p:sp>
        <p:nvSpPr>
          <p:cNvPr id="6631" name="Google Shape;6631;p68"/>
          <p:cNvSpPr/>
          <p:nvPr/>
        </p:nvSpPr>
        <p:spPr>
          <a:xfrm>
            <a:off x="3171138" y="2688788"/>
            <a:ext cx="559200" cy="394800"/>
          </a:xfrm>
          <a:prstGeom prst="rect">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1x1 conv.</a:t>
            </a:r>
            <a:endParaRPr sz="1000"/>
          </a:p>
        </p:txBody>
      </p:sp>
      <p:sp>
        <p:nvSpPr>
          <p:cNvPr id="6632" name="Google Shape;6632;p68"/>
          <p:cNvSpPr/>
          <p:nvPr/>
        </p:nvSpPr>
        <p:spPr>
          <a:xfrm>
            <a:off x="3171138" y="2131513"/>
            <a:ext cx="559200" cy="3948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3x3 conv.</a:t>
            </a:r>
            <a:endParaRPr sz="1000"/>
          </a:p>
        </p:txBody>
      </p:sp>
      <p:sp>
        <p:nvSpPr>
          <p:cNvPr id="6633" name="Google Shape;6633;p68"/>
          <p:cNvSpPr/>
          <p:nvPr/>
        </p:nvSpPr>
        <p:spPr>
          <a:xfrm>
            <a:off x="1779388" y="2716675"/>
            <a:ext cx="559200" cy="3948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Pool</a:t>
            </a:r>
            <a:endParaRPr sz="1000"/>
          </a:p>
        </p:txBody>
      </p:sp>
      <p:sp>
        <p:nvSpPr>
          <p:cNvPr id="6634" name="Google Shape;6634;p68"/>
          <p:cNvSpPr/>
          <p:nvPr/>
        </p:nvSpPr>
        <p:spPr>
          <a:xfrm>
            <a:off x="1779388" y="2131525"/>
            <a:ext cx="559200" cy="394800"/>
          </a:xfrm>
          <a:prstGeom prst="rect">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1x1 conv.</a:t>
            </a:r>
            <a:endParaRPr sz="1000"/>
          </a:p>
        </p:txBody>
      </p:sp>
      <p:sp>
        <p:nvSpPr>
          <p:cNvPr id="6635" name="Google Shape;6635;p68"/>
          <p:cNvSpPr/>
          <p:nvPr/>
        </p:nvSpPr>
        <p:spPr>
          <a:xfrm>
            <a:off x="1797302" y="940225"/>
            <a:ext cx="1240200" cy="394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Filter concatenation</a:t>
            </a:r>
            <a:endParaRPr sz="1000"/>
          </a:p>
        </p:txBody>
      </p:sp>
      <p:cxnSp>
        <p:nvCxnSpPr>
          <p:cNvPr id="6636" name="Google Shape;6636;p68"/>
          <p:cNvCxnSpPr>
            <a:stCxn id="6627" idx="0"/>
            <a:endCxn id="6629" idx="2"/>
          </p:cNvCxnSpPr>
          <p:nvPr/>
        </p:nvCxnSpPr>
        <p:spPr>
          <a:xfrm rot="-5400000">
            <a:off x="2428400" y="3075075"/>
            <a:ext cx="304500" cy="348300"/>
          </a:xfrm>
          <a:prstGeom prst="curvedConnector3">
            <a:avLst>
              <a:gd fmla="val 50004" name="adj1"/>
            </a:avLst>
          </a:prstGeom>
          <a:noFill/>
          <a:ln cap="flat" cmpd="sng" w="9525">
            <a:solidFill>
              <a:schemeClr val="dk2"/>
            </a:solidFill>
            <a:prstDash val="solid"/>
            <a:round/>
            <a:headEnd len="med" w="med" type="none"/>
            <a:tailEnd len="med" w="med" type="triangle"/>
          </a:ln>
        </p:spPr>
      </p:cxnSp>
      <p:cxnSp>
        <p:nvCxnSpPr>
          <p:cNvPr id="6637" name="Google Shape;6637;p68"/>
          <p:cNvCxnSpPr>
            <a:stCxn id="6627" idx="0"/>
            <a:endCxn id="6628" idx="2"/>
          </p:cNvCxnSpPr>
          <p:nvPr/>
        </p:nvCxnSpPr>
        <p:spPr>
          <a:xfrm flipH="1" rot="5400000">
            <a:off x="1586450" y="2581425"/>
            <a:ext cx="596700" cy="1043400"/>
          </a:xfrm>
          <a:prstGeom prst="curvedConnector3">
            <a:avLst>
              <a:gd fmla="val 27149" name="adj1"/>
            </a:avLst>
          </a:prstGeom>
          <a:noFill/>
          <a:ln cap="flat" cmpd="sng" w="9525">
            <a:solidFill>
              <a:schemeClr val="dk2"/>
            </a:solidFill>
            <a:prstDash val="solid"/>
            <a:round/>
            <a:headEnd len="med" w="med" type="none"/>
            <a:tailEnd len="med" w="med" type="triangle"/>
          </a:ln>
        </p:spPr>
      </p:cxnSp>
      <p:cxnSp>
        <p:nvCxnSpPr>
          <p:cNvPr id="6638" name="Google Shape;6638;p68"/>
          <p:cNvCxnSpPr>
            <a:stCxn id="6627" idx="0"/>
            <a:endCxn id="6631" idx="2"/>
          </p:cNvCxnSpPr>
          <p:nvPr/>
        </p:nvCxnSpPr>
        <p:spPr>
          <a:xfrm rot="-5400000">
            <a:off x="2769650" y="2720325"/>
            <a:ext cx="318000" cy="1044300"/>
          </a:xfrm>
          <a:prstGeom prst="curvedConnector3">
            <a:avLst>
              <a:gd fmla="val 49982" name="adj1"/>
            </a:avLst>
          </a:prstGeom>
          <a:noFill/>
          <a:ln cap="flat" cmpd="sng" w="9525">
            <a:solidFill>
              <a:schemeClr val="dk2"/>
            </a:solidFill>
            <a:prstDash val="solid"/>
            <a:round/>
            <a:headEnd len="med" w="med" type="none"/>
            <a:tailEnd len="med" w="med" type="triangle"/>
          </a:ln>
        </p:spPr>
      </p:cxnSp>
      <p:cxnSp>
        <p:nvCxnSpPr>
          <p:cNvPr id="6639" name="Google Shape;6639;p68"/>
          <p:cNvCxnSpPr>
            <a:stCxn id="6627" idx="0"/>
            <a:endCxn id="6633" idx="2"/>
          </p:cNvCxnSpPr>
          <p:nvPr/>
        </p:nvCxnSpPr>
        <p:spPr>
          <a:xfrm flipH="1" rot="5400000">
            <a:off x="2087750" y="3082725"/>
            <a:ext cx="290100" cy="347400"/>
          </a:xfrm>
          <a:prstGeom prst="curvedConnector3">
            <a:avLst>
              <a:gd fmla="val 49983" name="adj1"/>
            </a:avLst>
          </a:prstGeom>
          <a:noFill/>
          <a:ln cap="flat" cmpd="sng" w="9525">
            <a:solidFill>
              <a:schemeClr val="dk2"/>
            </a:solidFill>
            <a:prstDash val="solid"/>
            <a:round/>
            <a:headEnd len="med" w="med" type="none"/>
            <a:tailEnd len="med" w="med" type="triangle"/>
          </a:ln>
        </p:spPr>
      </p:cxnSp>
      <p:cxnSp>
        <p:nvCxnSpPr>
          <p:cNvPr id="6640" name="Google Shape;6640;p68"/>
          <p:cNvCxnSpPr>
            <a:stCxn id="6629" idx="0"/>
            <a:endCxn id="6630" idx="2"/>
          </p:cNvCxnSpPr>
          <p:nvPr/>
        </p:nvCxnSpPr>
        <p:spPr>
          <a:xfrm rot="-5400000">
            <a:off x="2667263" y="2613950"/>
            <a:ext cx="175800" cy="600"/>
          </a:xfrm>
          <a:prstGeom prst="curvedConnector3">
            <a:avLst>
              <a:gd fmla="val 50007" name="adj1"/>
            </a:avLst>
          </a:prstGeom>
          <a:noFill/>
          <a:ln cap="flat" cmpd="sng" w="9525">
            <a:solidFill>
              <a:schemeClr val="dk2"/>
            </a:solidFill>
            <a:prstDash val="solid"/>
            <a:round/>
            <a:headEnd len="med" w="med" type="none"/>
            <a:tailEnd len="med" w="med" type="triangle"/>
          </a:ln>
        </p:spPr>
      </p:cxnSp>
      <p:cxnSp>
        <p:nvCxnSpPr>
          <p:cNvPr id="6641" name="Google Shape;6641;p68"/>
          <p:cNvCxnSpPr>
            <a:stCxn id="6631" idx="0"/>
            <a:endCxn id="6632" idx="2"/>
          </p:cNvCxnSpPr>
          <p:nvPr/>
        </p:nvCxnSpPr>
        <p:spPr>
          <a:xfrm rot="-5400000">
            <a:off x="3369738" y="2607188"/>
            <a:ext cx="162600" cy="600"/>
          </a:xfrm>
          <a:prstGeom prst="curvedConnector3">
            <a:avLst>
              <a:gd fmla="val 49962" name="adj1"/>
            </a:avLst>
          </a:prstGeom>
          <a:noFill/>
          <a:ln cap="flat" cmpd="sng" w="9525">
            <a:solidFill>
              <a:schemeClr val="dk2"/>
            </a:solidFill>
            <a:prstDash val="solid"/>
            <a:round/>
            <a:headEnd len="med" w="med" type="none"/>
            <a:tailEnd len="med" w="med" type="triangle"/>
          </a:ln>
        </p:spPr>
      </p:cxnSp>
      <p:cxnSp>
        <p:nvCxnSpPr>
          <p:cNvPr id="6642" name="Google Shape;6642;p68"/>
          <p:cNvCxnSpPr>
            <a:stCxn id="6633" idx="0"/>
            <a:endCxn id="6634" idx="2"/>
          </p:cNvCxnSpPr>
          <p:nvPr/>
        </p:nvCxnSpPr>
        <p:spPr>
          <a:xfrm rot="-5400000">
            <a:off x="1964038" y="2621125"/>
            <a:ext cx="190500" cy="600"/>
          </a:xfrm>
          <a:prstGeom prst="curvedConnector3">
            <a:avLst>
              <a:gd fmla="val 49961" name="adj1"/>
            </a:avLst>
          </a:prstGeom>
          <a:noFill/>
          <a:ln cap="flat" cmpd="sng" w="9525">
            <a:solidFill>
              <a:schemeClr val="dk2"/>
            </a:solidFill>
            <a:prstDash val="solid"/>
            <a:round/>
            <a:headEnd len="med" w="med" type="none"/>
            <a:tailEnd len="med" w="med" type="triangle"/>
          </a:ln>
        </p:spPr>
      </p:cxnSp>
      <p:cxnSp>
        <p:nvCxnSpPr>
          <p:cNvPr id="6643" name="Google Shape;6643;p68"/>
          <p:cNvCxnSpPr>
            <a:stCxn id="6628" idx="0"/>
            <a:endCxn id="6635" idx="2"/>
          </p:cNvCxnSpPr>
          <p:nvPr/>
        </p:nvCxnSpPr>
        <p:spPr>
          <a:xfrm rot="-5400000">
            <a:off x="1352613" y="1345400"/>
            <a:ext cx="1075200" cy="1054200"/>
          </a:xfrm>
          <a:prstGeom prst="curvedConnector3">
            <a:avLst>
              <a:gd fmla="val 76353" name="adj1"/>
            </a:avLst>
          </a:prstGeom>
          <a:noFill/>
          <a:ln cap="flat" cmpd="sng" w="9525">
            <a:solidFill>
              <a:schemeClr val="dk2"/>
            </a:solidFill>
            <a:prstDash val="solid"/>
            <a:round/>
            <a:headEnd len="med" w="med" type="none"/>
            <a:tailEnd len="med" w="med" type="triangle"/>
          </a:ln>
        </p:spPr>
      </p:cxnSp>
      <p:cxnSp>
        <p:nvCxnSpPr>
          <p:cNvPr id="6644" name="Google Shape;6644;p68"/>
          <p:cNvCxnSpPr>
            <a:stCxn id="6630" idx="0"/>
            <a:endCxn id="6635" idx="2"/>
          </p:cNvCxnSpPr>
          <p:nvPr/>
        </p:nvCxnSpPr>
        <p:spPr>
          <a:xfrm flipH="1" rot="5400000">
            <a:off x="2187863" y="1564525"/>
            <a:ext cx="796500" cy="337500"/>
          </a:xfrm>
          <a:prstGeom prst="curvedConnector3">
            <a:avLst>
              <a:gd fmla="val 50000" name="adj1"/>
            </a:avLst>
          </a:prstGeom>
          <a:noFill/>
          <a:ln cap="flat" cmpd="sng" w="9525">
            <a:solidFill>
              <a:schemeClr val="dk2"/>
            </a:solidFill>
            <a:prstDash val="solid"/>
            <a:round/>
            <a:headEnd len="med" w="med" type="none"/>
            <a:tailEnd len="med" w="med" type="triangle"/>
          </a:ln>
        </p:spPr>
      </p:cxnSp>
      <p:cxnSp>
        <p:nvCxnSpPr>
          <p:cNvPr id="6645" name="Google Shape;6645;p68"/>
          <p:cNvCxnSpPr>
            <a:stCxn id="6632" idx="0"/>
            <a:endCxn id="6646" idx="2"/>
          </p:cNvCxnSpPr>
          <p:nvPr/>
        </p:nvCxnSpPr>
        <p:spPr>
          <a:xfrm rot="-5400000">
            <a:off x="3378138" y="2047813"/>
            <a:ext cx="156300" cy="11100"/>
          </a:xfrm>
          <a:prstGeom prst="curvedConnector3">
            <a:avLst>
              <a:gd fmla="val 50025" name="adj1"/>
            </a:avLst>
          </a:prstGeom>
          <a:noFill/>
          <a:ln cap="flat" cmpd="sng" w="9525">
            <a:solidFill>
              <a:schemeClr val="dk2"/>
            </a:solidFill>
            <a:prstDash val="solid"/>
            <a:round/>
            <a:headEnd len="med" w="med" type="none"/>
            <a:tailEnd len="med" w="med" type="triangle"/>
          </a:ln>
        </p:spPr>
      </p:cxnSp>
      <p:cxnSp>
        <p:nvCxnSpPr>
          <p:cNvPr id="6647" name="Google Shape;6647;p68"/>
          <p:cNvCxnSpPr>
            <a:stCxn id="6634" idx="0"/>
            <a:endCxn id="6635" idx="2"/>
          </p:cNvCxnSpPr>
          <p:nvPr/>
        </p:nvCxnSpPr>
        <p:spPr>
          <a:xfrm rot="-5400000">
            <a:off x="1839988" y="1554025"/>
            <a:ext cx="796500" cy="358500"/>
          </a:xfrm>
          <a:prstGeom prst="curvedConnector3">
            <a:avLst>
              <a:gd fmla="val 50000" name="adj1"/>
            </a:avLst>
          </a:prstGeom>
          <a:noFill/>
          <a:ln cap="flat" cmpd="sng" w="9525">
            <a:solidFill>
              <a:schemeClr val="dk2"/>
            </a:solidFill>
            <a:prstDash val="solid"/>
            <a:round/>
            <a:headEnd len="med" w="med" type="none"/>
            <a:tailEnd len="med" w="med" type="triangle"/>
          </a:ln>
        </p:spPr>
      </p:cxnSp>
      <p:sp>
        <p:nvSpPr>
          <p:cNvPr id="6646" name="Google Shape;6646;p68"/>
          <p:cNvSpPr/>
          <p:nvPr/>
        </p:nvSpPr>
        <p:spPr>
          <a:xfrm>
            <a:off x="3182138" y="1580333"/>
            <a:ext cx="559200" cy="3948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3x3 conv.</a:t>
            </a:r>
            <a:endParaRPr sz="1000"/>
          </a:p>
        </p:txBody>
      </p:sp>
      <p:cxnSp>
        <p:nvCxnSpPr>
          <p:cNvPr id="6648" name="Google Shape;6648;p68"/>
          <p:cNvCxnSpPr>
            <a:stCxn id="6646" idx="0"/>
            <a:endCxn id="6635" idx="2"/>
          </p:cNvCxnSpPr>
          <p:nvPr/>
        </p:nvCxnSpPr>
        <p:spPr>
          <a:xfrm flipH="1" rot="5400000">
            <a:off x="2816888" y="935483"/>
            <a:ext cx="245400" cy="1044300"/>
          </a:xfrm>
          <a:prstGeom prst="curvedConnector3">
            <a:avLst>
              <a:gd fmla="val 49981" name="adj1"/>
            </a:avLst>
          </a:prstGeom>
          <a:noFill/>
          <a:ln cap="flat" cmpd="sng" w="9525">
            <a:solidFill>
              <a:schemeClr val="dk2"/>
            </a:solidFill>
            <a:prstDash val="solid"/>
            <a:round/>
            <a:headEnd len="med" w="med" type="none"/>
            <a:tailEnd len="med" w="med" type="triangle"/>
          </a:ln>
        </p:spPr>
      </p:cxnSp>
      <p:sp>
        <p:nvSpPr>
          <p:cNvPr id="6649" name="Google Shape;6649;p68"/>
          <p:cNvSpPr/>
          <p:nvPr/>
        </p:nvSpPr>
        <p:spPr>
          <a:xfrm>
            <a:off x="5289700" y="3401475"/>
            <a:ext cx="1240200" cy="394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Previous layer</a:t>
            </a:r>
            <a:endParaRPr sz="1000"/>
          </a:p>
        </p:txBody>
      </p:sp>
      <p:sp>
        <p:nvSpPr>
          <p:cNvPr id="6650" name="Google Shape;6650;p68"/>
          <p:cNvSpPr/>
          <p:nvPr/>
        </p:nvSpPr>
        <p:spPr>
          <a:xfrm>
            <a:off x="4137888" y="2478913"/>
            <a:ext cx="559200" cy="3948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1x1 conv.</a:t>
            </a:r>
            <a:endParaRPr sz="1000"/>
          </a:p>
        </p:txBody>
      </p:sp>
      <p:sp>
        <p:nvSpPr>
          <p:cNvPr id="6651" name="Google Shape;6651;p68"/>
          <p:cNvSpPr/>
          <p:nvPr/>
        </p:nvSpPr>
        <p:spPr>
          <a:xfrm>
            <a:off x="5820408" y="2770913"/>
            <a:ext cx="559200" cy="394800"/>
          </a:xfrm>
          <a:prstGeom prst="rect">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1x1 conv.</a:t>
            </a:r>
            <a:endParaRPr sz="1000"/>
          </a:p>
        </p:txBody>
      </p:sp>
      <p:sp>
        <p:nvSpPr>
          <p:cNvPr id="6652" name="Google Shape;6652;p68"/>
          <p:cNvSpPr/>
          <p:nvPr/>
        </p:nvSpPr>
        <p:spPr>
          <a:xfrm>
            <a:off x="7032008" y="2718276"/>
            <a:ext cx="559200" cy="394800"/>
          </a:xfrm>
          <a:prstGeom prst="rect">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1x1 conv.</a:t>
            </a:r>
            <a:endParaRPr sz="1000"/>
          </a:p>
        </p:txBody>
      </p:sp>
      <p:sp>
        <p:nvSpPr>
          <p:cNvPr id="6653" name="Google Shape;6653;p68"/>
          <p:cNvSpPr/>
          <p:nvPr/>
        </p:nvSpPr>
        <p:spPr>
          <a:xfrm>
            <a:off x="7032008" y="2161001"/>
            <a:ext cx="559200" cy="3948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3x3 conv.</a:t>
            </a:r>
            <a:endParaRPr sz="1000"/>
          </a:p>
        </p:txBody>
      </p:sp>
      <p:sp>
        <p:nvSpPr>
          <p:cNvPr id="6654" name="Google Shape;6654;p68"/>
          <p:cNvSpPr/>
          <p:nvPr/>
        </p:nvSpPr>
        <p:spPr>
          <a:xfrm>
            <a:off x="4833763" y="2785488"/>
            <a:ext cx="559200" cy="3948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Pool</a:t>
            </a:r>
            <a:endParaRPr sz="1000"/>
          </a:p>
        </p:txBody>
      </p:sp>
      <p:sp>
        <p:nvSpPr>
          <p:cNvPr id="6655" name="Google Shape;6655;p68"/>
          <p:cNvSpPr/>
          <p:nvPr/>
        </p:nvSpPr>
        <p:spPr>
          <a:xfrm>
            <a:off x="4833763" y="2200338"/>
            <a:ext cx="559200" cy="394800"/>
          </a:xfrm>
          <a:prstGeom prst="rect">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1x1 conv.</a:t>
            </a:r>
            <a:endParaRPr sz="1000"/>
          </a:p>
        </p:txBody>
      </p:sp>
      <p:sp>
        <p:nvSpPr>
          <p:cNvPr id="6656" name="Google Shape;6656;p68"/>
          <p:cNvSpPr/>
          <p:nvPr/>
        </p:nvSpPr>
        <p:spPr>
          <a:xfrm>
            <a:off x="5300602" y="940225"/>
            <a:ext cx="1240200" cy="394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Filter concatenation</a:t>
            </a:r>
            <a:endParaRPr sz="1000"/>
          </a:p>
        </p:txBody>
      </p:sp>
      <p:cxnSp>
        <p:nvCxnSpPr>
          <p:cNvPr id="6657" name="Google Shape;6657;p68"/>
          <p:cNvCxnSpPr>
            <a:stCxn id="6649" idx="0"/>
            <a:endCxn id="6651" idx="2"/>
          </p:cNvCxnSpPr>
          <p:nvPr/>
        </p:nvCxnSpPr>
        <p:spPr>
          <a:xfrm rot="-5400000">
            <a:off x="5887000" y="3188475"/>
            <a:ext cx="235800" cy="190200"/>
          </a:xfrm>
          <a:prstGeom prst="curvedConnector3">
            <a:avLst>
              <a:gd fmla="val 49992" name="adj1"/>
            </a:avLst>
          </a:prstGeom>
          <a:noFill/>
          <a:ln cap="flat" cmpd="sng" w="9525">
            <a:solidFill>
              <a:schemeClr val="dk2"/>
            </a:solidFill>
            <a:prstDash val="solid"/>
            <a:round/>
            <a:headEnd len="med" w="med" type="none"/>
            <a:tailEnd len="med" w="med" type="triangle"/>
          </a:ln>
        </p:spPr>
      </p:cxnSp>
      <p:cxnSp>
        <p:nvCxnSpPr>
          <p:cNvPr id="6658" name="Google Shape;6658;p68"/>
          <p:cNvCxnSpPr>
            <a:stCxn id="6649" idx="0"/>
            <a:endCxn id="6650" idx="2"/>
          </p:cNvCxnSpPr>
          <p:nvPr/>
        </p:nvCxnSpPr>
        <p:spPr>
          <a:xfrm flipH="1" rot="5400000">
            <a:off x="4899850" y="2391525"/>
            <a:ext cx="527700" cy="1492200"/>
          </a:xfrm>
          <a:prstGeom prst="curvedConnector3">
            <a:avLst>
              <a:gd fmla="val 13976" name="adj1"/>
            </a:avLst>
          </a:prstGeom>
          <a:noFill/>
          <a:ln cap="flat" cmpd="sng" w="9525">
            <a:solidFill>
              <a:schemeClr val="dk2"/>
            </a:solidFill>
            <a:prstDash val="solid"/>
            <a:round/>
            <a:headEnd len="med" w="med" type="none"/>
            <a:tailEnd len="med" w="med" type="triangle"/>
          </a:ln>
        </p:spPr>
      </p:cxnSp>
      <p:cxnSp>
        <p:nvCxnSpPr>
          <p:cNvPr id="6659" name="Google Shape;6659;p68"/>
          <p:cNvCxnSpPr>
            <a:stCxn id="6649" idx="0"/>
            <a:endCxn id="6652" idx="2"/>
          </p:cNvCxnSpPr>
          <p:nvPr/>
        </p:nvCxnSpPr>
        <p:spPr>
          <a:xfrm rot="-5400000">
            <a:off x="6466600" y="2556375"/>
            <a:ext cx="288300" cy="1401900"/>
          </a:xfrm>
          <a:prstGeom prst="curvedConnector3">
            <a:avLst>
              <a:gd fmla="val 50017" name="adj1"/>
            </a:avLst>
          </a:prstGeom>
          <a:noFill/>
          <a:ln cap="flat" cmpd="sng" w="9525">
            <a:solidFill>
              <a:schemeClr val="dk2"/>
            </a:solidFill>
            <a:prstDash val="solid"/>
            <a:round/>
            <a:headEnd len="med" w="med" type="none"/>
            <a:tailEnd len="med" w="med" type="triangle"/>
          </a:ln>
        </p:spPr>
      </p:cxnSp>
      <p:cxnSp>
        <p:nvCxnSpPr>
          <p:cNvPr id="6660" name="Google Shape;6660;p68"/>
          <p:cNvCxnSpPr>
            <a:stCxn id="6649" idx="0"/>
            <a:endCxn id="6654" idx="2"/>
          </p:cNvCxnSpPr>
          <p:nvPr/>
        </p:nvCxnSpPr>
        <p:spPr>
          <a:xfrm flipH="1" rot="5400000">
            <a:off x="5401000" y="2892675"/>
            <a:ext cx="221100" cy="796500"/>
          </a:xfrm>
          <a:prstGeom prst="curvedConnector3">
            <a:avLst>
              <a:gd fmla="val 50020" name="adj1"/>
            </a:avLst>
          </a:prstGeom>
          <a:noFill/>
          <a:ln cap="flat" cmpd="sng" w="9525">
            <a:solidFill>
              <a:schemeClr val="dk2"/>
            </a:solidFill>
            <a:prstDash val="solid"/>
            <a:round/>
            <a:headEnd len="med" w="med" type="none"/>
            <a:tailEnd len="med" w="med" type="triangle"/>
          </a:ln>
        </p:spPr>
      </p:cxnSp>
      <p:cxnSp>
        <p:nvCxnSpPr>
          <p:cNvPr id="6661" name="Google Shape;6661;p68"/>
          <p:cNvCxnSpPr>
            <a:stCxn id="6651" idx="0"/>
            <a:endCxn id="6662" idx="2"/>
          </p:cNvCxnSpPr>
          <p:nvPr/>
        </p:nvCxnSpPr>
        <p:spPr>
          <a:xfrm rot="-5400000">
            <a:off x="6178308" y="2492213"/>
            <a:ext cx="200400" cy="357000"/>
          </a:xfrm>
          <a:prstGeom prst="curvedConnector3">
            <a:avLst>
              <a:gd fmla="val 49987" name="adj1"/>
            </a:avLst>
          </a:prstGeom>
          <a:noFill/>
          <a:ln cap="flat" cmpd="sng" w="9525">
            <a:solidFill>
              <a:schemeClr val="dk2"/>
            </a:solidFill>
            <a:prstDash val="solid"/>
            <a:round/>
            <a:headEnd len="med" w="med" type="none"/>
            <a:tailEnd len="med" w="med" type="triangle"/>
          </a:ln>
        </p:spPr>
      </p:cxnSp>
      <p:cxnSp>
        <p:nvCxnSpPr>
          <p:cNvPr id="6663" name="Google Shape;6663;p68"/>
          <p:cNvCxnSpPr>
            <a:stCxn id="6652" idx="0"/>
            <a:endCxn id="6653" idx="2"/>
          </p:cNvCxnSpPr>
          <p:nvPr/>
        </p:nvCxnSpPr>
        <p:spPr>
          <a:xfrm rot="-5400000">
            <a:off x="7230608" y="2636676"/>
            <a:ext cx="162600" cy="600"/>
          </a:xfrm>
          <a:prstGeom prst="curvedConnector3">
            <a:avLst>
              <a:gd fmla="val 49962" name="adj1"/>
            </a:avLst>
          </a:prstGeom>
          <a:noFill/>
          <a:ln cap="flat" cmpd="sng" w="9525">
            <a:solidFill>
              <a:schemeClr val="dk2"/>
            </a:solidFill>
            <a:prstDash val="solid"/>
            <a:round/>
            <a:headEnd len="med" w="med" type="none"/>
            <a:tailEnd len="med" w="med" type="triangle"/>
          </a:ln>
        </p:spPr>
      </p:cxnSp>
      <p:cxnSp>
        <p:nvCxnSpPr>
          <p:cNvPr id="6664" name="Google Shape;6664;p68"/>
          <p:cNvCxnSpPr>
            <a:stCxn id="6654" idx="0"/>
            <a:endCxn id="6655" idx="2"/>
          </p:cNvCxnSpPr>
          <p:nvPr/>
        </p:nvCxnSpPr>
        <p:spPr>
          <a:xfrm rot="-5400000">
            <a:off x="5018413" y="2689938"/>
            <a:ext cx="190500" cy="600"/>
          </a:xfrm>
          <a:prstGeom prst="curvedConnector3">
            <a:avLst>
              <a:gd fmla="val 49961" name="adj1"/>
            </a:avLst>
          </a:prstGeom>
          <a:noFill/>
          <a:ln cap="flat" cmpd="sng" w="9525">
            <a:solidFill>
              <a:schemeClr val="dk2"/>
            </a:solidFill>
            <a:prstDash val="solid"/>
            <a:round/>
            <a:headEnd len="med" w="med" type="none"/>
            <a:tailEnd len="med" w="med" type="triangle"/>
          </a:ln>
        </p:spPr>
      </p:cxnSp>
      <p:cxnSp>
        <p:nvCxnSpPr>
          <p:cNvPr id="6665" name="Google Shape;6665;p68"/>
          <p:cNvCxnSpPr>
            <a:stCxn id="6650" idx="0"/>
            <a:endCxn id="6656" idx="2"/>
          </p:cNvCxnSpPr>
          <p:nvPr/>
        </p:nvCxnSpPr>
        <p:spPr>
          <a:xfrm rot="-5400000">
            <a:off x="4597188" y="1155313"/>
            <a:ext cx="1143900" cy="1503300"/>
          </a:xfrm>
          <a:prstGeom prst="curvedConnector3">
            <a:avLst>
              <a:gd fmla="val 76581" name="adj1"/>
            </a:avLst>
          </a:prstGeom>
          <a:noFill/>
          <a:ln cap="flat" cmpd="sng" w="9525">
            <a:solidFill>
              <a:schemeClr val="dk2"/>
            </a:solidFill>
            <a:prstDash val="solid"/>
            <a:round/>
            <a:headEnd len="med" w="med" type="none"/>
            <a:tailEnd len="med" w="med" type="triangle"/>
          </a:ln>
        </p:spPr>
      </p:cxnSp>
      <p:cxnSp>
        <p:nvCxnSpPr>
          <p:cNvPr id="6666" name="Google Shape;6666;p68"/>
          <p:cNvCxnSpPr>
            <a:stCxn id="6653" idx="0"/>
            <a:endCxn id="6667" idx="2"/>
          </p:cNvCxnSpPr>
          <p:nvPr/>
        </p:nvCxnSpPr>
        <p:spPr>
          <a:xfrm flipH="1" rot="5400000">
            <a:off x="7036658" y="1886051"/>
            <a:ext cx="185700" cy="364200"/>
          </a:xfrm>
          <a:prstGeom prst="curvedConnector3">
            <a:avLst>
              <a:gd fmla="val 49967" name="adj1"/>
            </a:avLst>
          </a:prstGeom>
          <a:noFill/>
          <a:ln cap="flat" cmpd="sng" w="9525">
            <a:solidFill>
              <a:schemeClr val="dk2"/>
            </a:solidFill>
            <a:prstDash val="solid"/>
            <a:round/>
            <a:headEnd len="med" w="med" type="none"/>
            <a:tailEnd len="med" w="med" type="triangle"/>
          </a:ln>
        </p:spPr>
      </p:cxnSp>
      <p:cxnSp>
        <p:nvCxnSpPr>
          <p:cNvPr id="6668" name="Google Shape;6668;p68"/>
          <p:cNvCxnSpPr>
            <a:stCxn id="6655" idx="0"/>
            <a:endCxn id="6656" idx="2"/>
          </p:cNvCxnSpPr>
          <p:nvPr/>
        </p:nvCxnSpPr>
        <p:spPr>
          <a:xfrm rot="-5400000">
            <a:off x="5084413" y="1364088"/>
            <a:ext cx="865200" cy="807300"/>
          </a:xfrm>
          <a:prstGeom prst="curvedConnector3">
            <a:avLst>
              <a:gd fmla="val 50003" name="adj1"/>
            </a:avLst>
          </a:prstGeom>
          <a:noFill/>
          <a:ln cap="flat" cmpd="sng" w="9525">
            <a:solidFill>
              <a:schemeClr val="dk2"/>
            </a:solidFill>
            <a:prstDash val="solid"/>
            <a:round/>
            <a:headEnd len="med" w="med" type="none"/>
            <a:tailEnd len="med" w="med" type="triangle"/>
          </a:ln>
        </p:spPr>
      </p:cxnSp>
      <p:sp>
        <p:nvSpPr>
          <p:cNvPr id="6667" name="Google Shape;6667;p68"/>
          <p:cNvSpPr/>
          <p:nvPr/>
        </p:nvSpPr>
        <p:spPr>
          <a:xfrm>
            <a:off x="6667808" y="1580622"/>
            <a:ext cx="559200" cy="3948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1x3 conv.</a:t>
            </a:r>
            <a:endParaRPr sz="1000"/>
          </a:p>
        </p:txBody>
      </p:sp>
      <p:cxnSp>
        <p:nvCxnSpPr>
          <p:cNvPr id="6669" name="Google Shape;6669;p68"/>
          <p:cNvCxnSpPr>
            <a:stCxn id="6667" idx="0"/>
            <a:endCxn id="6656" idx="2"/>
          </p:cNvCxnSpPr>
          <p:nvPr/>
        </p:nvCxnSpPr>
        <p:spPr>
          <a:xfrm flipH="1" rot="5400000">
            <a:off x="6311258" y="944472"/>
            <a:ext cx="245700" cy="1026600"/>
          </a:xfrm>
          <a:prstGeom prst="curvedConnector3">
            <a:avLst>
              <a:gd fmla="val 49979" name="adj1"/>
            </a:avLst>
          </a:prstGeom>
          <a:noFill/>
          <a:ln cap="flat" cmpd="sng" w="9525">
            <a:solidFill>
              <a:schemeClr val="dk2"/>
            </a:solidFill>
            <a:prstDash val="solid"/>
            <a:round/>
            <a:headEnd len="med" w="med" type="none"/>
            <a:tailEnd len="med" w="med" type="triangle"/>
          </a:ln>
        </p:spPr>
      </p:cxnSp>
      <p:sp>
        <p:nvSpPr>
          <p:cNvPr id="6670" name="Google Shape;6670;p68"/>
          <p:cNvSpPr/>
          <p:nvPr/>
        </p:nvSpPr>
        <p:spPr>
          <a:xfrm>
            <a:off x="7357683" y="1583118"/>
            <a:ext cx="559200" cy="3948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3x1 conv.</a:t>
            </a:r>
            <a:endParaRPr sz="1000"/>
          </a:p>
        </p:txBody>
      </p:sp>
      <p:sp>
        <p:nvSpPr>
          <p:cNvPr id="6671" name="Google Shape;6671;p68"/>
          <p:cNvSpPr/>
          <p:nvPr/>
        </p:nvSpPr>
        <p:spPr>
          <a:xfrm>
            <a:off x="5505883" y="2184347"/>
            <a:ext cx="559200" cy="3948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1x3 conv.</a:t>
            </a:r>
            <a:endParaRPr sz="1000"/>
          </a:p>
        </p:txBody>
      </p:sp>
      <p:sp>
        <p:nvSpPr>
          <p:cNvPr id="6662" name="Google Shape;6662;p68"/>
          <p:cNvSpPr/>
          <p:nvPr/>
        </p:nvSpPr>
        <p:spPr>
          <a:xfrm>
            <a:off x="6177462" y="2175765"/>
            <a:ext cx="559200" cy="3948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3x1 conv.</a:t>
            </a:r>
            <a:endParaRPr sz="1000"/>
          </a:p>
        </p:txBody>
      </p:sp>
      <p:cxnSp>
        <p:nvCxnSpPr>
          <p:cNvPr id="6672" name="Google Shape;6672;p68"/>
          <p:cNvCxnSpPr>
            <a:stCxn id="6651" idx="0"/>
            <a:endCxn id="6671" idx="2"/>
          </p:cNvCxnSpPr>
          <p:nvPr/>
        </p:nvCxnSpPr>
        <p:spPr>
          <a:xfrm flipH="1" rot="5400000">
            <a:off x="5846958" y="2517863"/>
            <a:ext cx="191700" cy="314400"/>
          </a:xfrm>
          <a:prstGeom prst="curvedConnector3">
            <a:avLst>
              <a:gd fmla="val 50017" name="adj1"/>
            </a:avLst>
          </a:prstGeom>
          <a:noFill/>
          <a:ln cap="flat" cmpd="sng" w="9525">
            <a:solidFill>
              <a:schemeClr val="dk2"/>
            </a:solidFill>
            <a:prstDash val="solid"/>
            <a:round/>
            <a:headEnd len="med" w="med" type="none"/>
            <a:tailEnd len="med" w="med" type="triangle"/>
          </a:ln>
        </p:spPr>
      </p:cxnSp>
      <p:cxnSp>
        <p:nvCxnSpPr>
          <p:cNvPr id="6673" name="Google Shape;6673;p68"/>
          <p:cNvCxnSpPr>
            <a:stCxn id="6671" idx="0"/>
          </p:cNvCxnSpPr>
          <p:nvPr/>
        </p:nvCxnSpPr>
        <p:spPr>
          <a:xfrm rot="-5400000">
            <a:off x="5462833" y="1726397"/>
            <a:ext cx="780600" cy="135300"/>
          </a:xfrm>
          <a:prstGeom prst="curvedConnector3">
            <a:avLst>
              <a:gd fmla="val 50000" name="adj1"/>
            </a:avLst>
          </a:prstGeom>
          <a:noFill/>
          <a:ln cap="flat" cmpd="sng" w="9525">
            <a:solidFill>
              <a:schemeClr val="dk2"/>
            </a:solidFill>
            <a:prstDash val="solid"/>
            <a:round/>
            <a:headEnd len="med" w="med" type="none"/>
            <a:tailEnd len="med" w="med" type="triangle"/>
          </a:ln>
        </p:spPr>
      </p:cxnSp>
      <p:cxnSp>
        <p:nvCxnSpPr>
          <p:cNvPr id="6674" name="Google Shape;6674;p68"/>
          <p:cNvCxnSpPr>
            <a:stCxn id="6662" idx="0"/>
            <a:endCxn id="6656" idx="2"/>
          </p:cNvCxnSpPr>
          <p:nvPr/>
        </p:nvCxnSpPr>
        <p:spPr>
          <a:xfrm flipH="1" rot="5400000">
            <a:off x="5768562" y="1487265"/>
            <a:ext cx="840600" cy="536400"/>
          </a:xfrm>
          <a:prstGeom prst="curvedConnector3">
            <a:avLst>
              <a:gd fmla="val 50008" name="adj1"/>
            </a:avLst>
          </a:prstGeom>
          <a:noFill/>
          <a:ln cap="flat" cmpd="sng" w="9525">
            <a:solidFill>
              <a:schemeClr val="dk2"/>
            </a:solidFill>
            <a:prstDash val="solid"/>
            <a:round/>
            <a:headEnd len="med" w="med" type="none"/>
            <a:tailEnd len="med" w="med" type="triangle"/>
          </a:ln>
        </p:spPr>
      </p:cxnSp>
      <p:cxnSp>
        <p:nvCxnSpPr>
          <p:cNvPr id="6675" name="Google Shape;6675;p68"/>
          <p:cNvCxnSpPr>
            <a:stCxn id="6653" idx="0"/>
            <a:endCxn id="6670" idx="2"/>
          </p:cNvCxnSpPr>
          <p:nvPr/>
        </p:nvCxnSpPr>
        <p:spPr>
          <a:xfrm rot="-5400000">
            <a:off x="7383008" y="1906601"/>
            <a:ext cx="183000" cy="325800"/>
          </a:xfrm>
          <a:prstGeom prst="curvedConnector3">
            <a:avLst>
              <a:gd fmla="val 50023" name="adj1"/>
            </a:avLst>
          </a:prstGeom>
          <a:noFill/>
          <a:ln cap="flat" cmpd="sng" w="9525">
            <a:solidFill>
              <a:schemeClr val="dk2"/>
            </a:solidFill>
            <a:prstDash val="solid"/>
            <a:round/>
            <a:headEnd len="med" w="med" type="none"/>
            <a:tailEnd len="med" w="med" type="triangle"/>
          </a:ln>
        </p:spPr>
      </p:cxnSp>
      <p:cxnSp>
        <p:nvCxnSpPr>
          <p:cNvPr id="6676" name="Google Shape;6676;p68"/>
          <p:cNvCxnSpPr>
            <a:stCxn id="6670" idx="0"/>
            <a:endCxn id="6656" idx="2"/>
          </p:cNvCxnSpPr>
          <p:nvPr/>
        </p:nvCxnSpPr>
        <p:spPr>
          <a:xfrm flipH="1" rot="5400000">
            <a:off x="6654933" y="600768"/>
            <a:ext cx="248100" cy="1716600"/>
          </a:xfrm>
          <a:prstGeom prst="curvedConnector3">
            <a:avLst>
              <a:gd fmla="val 75632" name="adj1"/>
            </a:avLst>
          </a:prstGeom>
          <a:noFill/>
          <a:ln cap="flat" cmpd="sng" w="9525">
            <a:solidFill>
              <a:schemeClr val="dk2"/>
            </a:solidFill>
            <a:prstDash val="solid"/>
            <a:round/>
            <a:headEnd len="med" w="med" type="none"/>
            <a:tailEnd len="med" w="med" type="triangle"/>
          </a:ln>
        </p:spPr>
      </p:cxnSp>
      <p:sp>
        <p:nvSpPr>
          <p:cNvPr id="6677" name="Google Shape;6677;p68"/>
          <p:cNvSpPr txBox="1"/>
          <p:nvPr/>
        </p:nvSpPr>
        <p:spPr>
          <a:xfrm>
            <a:off x="2204246" y="3741267"/>
            <a:ext cx="426300" cy="46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a:t>
            </a:r>
            <a:r>
              <a:rPr lang="en">
                <a:solidFill>
                  <a:schemeClr val="dk1"/>
                </a:solidFill>
                <a:latin typeface="Times New Roman"/>
                <a:ea typeface="Times New Roman"/>
                <a:cs typeface="Times New Roman"/>
                <a:sym typeface="Times New Roman"/>
              </a:rPr>
              <a:t>a</a:t>
            </a:r>
            <a:r>
              <a:rPr lang="en">
                <a:latin typeface="Times New Roman"/>
                <a:ea typeface="Times New Roman"/>
                <a:cs typeface="Times New Roman"/>
                <a:sym typeface="Times New Roman"/>
              </a:rPr>
              <a:t>)</a:t>
            </a:r>
            <a:endParaRPr>
              <a:latin typeface="Times New Roman"/>
              <a:ea typeface="Times New Roman"/>
              <a:cs typeface="Times New Roman"/>
              <a:sym typeface="Times New Roman"/>
            </a:endParaRPr>
          </a:p>
        </p:txBody>
      </p:sp>
      <p:sp>
        <p:nvSpPr>
          <p:cNvPr id="6678" name="Google Shape;6678;p68"/>
          <p:cNvSpPr txBox="1"/>
          <p:nvPr/>
        </p:nvSpPr>
        <p:spPr>
          <a:xfrm>
            <a:off x="5771742" y="3728072"/>
            <a:ext cx="426300" cy="46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a:t>
            </a:r>
            <a:r>
              <a:rPr lang="en">
                <a:solidFill>
                  <a:schemeClr val="dk1"/>
                </a:solidFill>
                <a:latin typeface="Times New Roman"/>
                <a:ea typeface="Times New Roman"/>
                <a:cs typeface="Times New Roman"/>
                <a:sym typeface="Times New Roman"/>
              </a:rPr>
              <a:t>b</a:t>
            </a:r>
            <a:r>
              <a:rPr lang="en">
                <a:latin typeface="Times New Roman"/>
                <a:ea typeface="Times New Roman"/>
                <a:cs typeface="Times New Roman"/>
                <a:sym typeface="Times New Roman"/>
              </a:rPr>
              <a:t>)</a:t>
            </a:r>
            <a:endParaRPr>
              <a:latin typeface="Times New Roman"/>
              <a:ea typeface="Times New Roman"/>
              <a:cs typeface="Times New Roman"/>
              <a:sym typeface="Times New Roman"/>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82" name="Shape 6682"/>
        <p:cNvGrpSpPr/>
        <p:nvPr/>
      </p:nvGrpSpPr>
      <p:grpSpPr>
        <a:xfrm>
          <a:off x="0" y="0"/>
          <a:ext cx="0" cy="0"/>
          <a:chOff x="0" y="0"/>
          <a:chExt cx="0" cy="0"/>
        </a:xfrm>
      </p:grpSpPr>
      <p:sp>
        <p:nvSpPr>
          <p:cNvPr id="6683" name="Google Shape;6683;p69"/>
          <p:cNvSpPr/>
          <p:nvPr/>
        </p:nvSpPr>
        <p:spPr>
          <a:xfrm>
            <a:off x="1589400" y="4600950"/>
            <a:ext cx="403200" cy="2625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R1</a:t>
            </a:r>
            <a:endParaRPr sz="1000"/>
          </a:p>
        </p:txBody>
      </p:sp>
      <p:sp>
        <p:nvSpPr>
          <p:cNvPr id="6684" name="Google Shape;6684;p69"/>
          <p:cNvSpPr/>
          <p:nvPr/>
        </p:nvSpPr>
        <p:spPr>
          <a:xfrm>
            <a:off x="2326596" y="4600950"/>
            <a:ext cx="403200" cy="2625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R2</a:t>
            </a:r>
            <a:endParaRPr sz="1000"/>
          </a:p>
        </p:txBody>
      </p:sp>
      <p:sp>
        <p:nvSpPr>
          <p:cNvPr id="6685" name="Google Shape;6685;p69"/>
          <p:cNvSpPr/>
          <p:nvPr/>
        </p:nvSpPr>
        <p:spPr>
          <a:xfrm>
            <a:off x="3063800" y="4600950"/>
            <a:ext cx="403200" cy="2625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R3</a:t>
            </a:r>
            <a:endParaRPr sz="1000"/>
          </a:p>
        </p:txBody>
      </p:sp>
      <p:sp>
        <p:nvSpPr>
          <p:cNvPr id="6686" name="Google Shape;6686;p69"/>
          <p:cNvSpPr/>
          <p:nvPr/>
        </p:nvSpPr>
        <p:spPr>
          <a:xfrm>
            <a:off x="2094635" y="4680750"/>
            <a:ext cx="102900" cy="1029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7" name="Google Shape;6687;p69"/>
          <p:cNvSpPr/>
          <p:nvPr/>
        </p:nvSpPr>
        <p:spPr>
          <a:xfrm>
            <a:off x="2843665" y="4680750"/>
            <a:ext cx="102900" cy="1029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8" name="Google Shape;6688;p69"/>
          <p:cNvSpPr/>
          <p:nvPr/>
        </p:nvSpPr>
        <p:spPr>
          <a:xfrm>
            <a:off x="1378800" y="4680750"/>
            <a:ext cx="102900" cy="1029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689" name="Google Shape;6689;p69"/>
          <p:cNvCxnSpPr>
            <a:stCxn id="6688" idx="0"/>
            <a:endCxn id="6686" idx="0"/>
          </p:cNvCxnSpPr>
          <p:nvPr/>
        </p:nvCxnSpPr>
        <p:spPr>
          <a:xfrm flipH="1" rot="-5400000">
            <a:off x="1787850" y="4323150"/>
            <a:ext cx="600" cy="715800"/>
          </a:xfrm>
          <a:prstGeom prst="curvedConnector3">
            <a:avLst>
              <a:gd fmla="val -39687500" name="adj1"/>
            </a:avLst>
          </a:prstGeom>
          <a:noFill/>
          <a:ln cap="flat" cmpd="sng" w="9525">
            <a:solidFill>
              <a:schemeClr val="dk2"/>
            </a:solidFill>
            <a:prstDash val="solid"/>
            <a:round/>
            <a:headEnd len="med" w="med" type="none"/>
            <a:tailEnd len="med" w="med" type="none"/>
          </a:ln>
        </p:spPr>
      </p:cxnSp>
      <p:cxnSp>
        <p:nvCxnSpPr>
          <p:cNvPr id="6690" name="Google Shape;6690;p69"/>
          <p:cNvCxnSpPr>
            <a:stCxn id="6686" idx="0"/>
            <a:endCxn id="6687" idx="0"/>
          </p:cNvCxnSpPr>
          <p:nvPr/>
        </p:nvCxnSpPr>
        <p:spPr>
          <a:xfrm flipH="1" rot="-5400000">
            <a:off x="2520335" y="4306500"/>
            <a:ext cx="600" cy="749100"/>
          </a:xfrm>
          <a:prstGeom prst="curvedConnector3">
            <a:avLst>
              <a:gd fmla="val -39687500" name="adj1"/>
            </a:avLst>
          </a:prstGeom>
          <a:noFill/>
          <a:ln cap="flat" cmpd="sng" w="9525">
            <a:solidFill>
              <a:schemeClr val="dk2"/>
            </a:solidFill>
            <a:prstDash val="solid"/>
            <a:round/>
            <a:headEnd len="med" w="med" type="none"/>
            <a:tailEnd len="med" w="med" type="none"/>
          </a:ln>
        </p:spPr>
      </p:cxnSp>
      <p:sp>
        <p:nvSpPr>
          <p:cNvPr id="6691" name="Google Shape;6691;p69"/>
          <p:cNvSpPr/>
          <p:nvPr/>
        </p:nvSpPr>
        <p:spPr>
          <a:xfrm>
            <a:off x="3602100" y="4680750"/>
            <a:ext cx="102900" cy="1029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692" name="Google Shape;6692;p69"/>
          <p:cNvCxnSpPr>
            <a:stCxn id="6687" idx="0"/>
            <a:endCxn id="6691" idx="0"/>
          </p:cNvCxnSpPr>
          <p:nvPr/>
        </p:nvCxnSpPr>
        <p:spPr>
          <a:xfrm flipH="1" rot="-5400000">
            <a:off x="3274015" y="4301850"/>
            <a:ext cx="600" cy="758400"/>
          </a:xfrm>
          <a:prstGeom prst="curvedConnector3">
            <a:avLst>
              <a:gd fmla="val -39687500" name="adj1"/>
            </a:avLst>
          </a:prstGeom>
          <a:noFill/>
          <a:ln cap="flat" cmpd="sng" w="9525">
            <a:solidFill>
              <a:schemeClr val="dk2"/>
            </a:solidFill>
            <a:prstDash val="solid"/>
            <a:round/>
            <a:headEnd len="med" w="med" type="none"/>
            <a:tailEnd len="med" w="med" type="none"/>
          </a:ln>
        </p:spPr>
      </p:cxnSp>
      <p:cxnSp>
        <p:nvCxnSpPr>
          <p:cNvPr id="6693" name="Google Shape;6693;p69"/>
          <p:cNvCxnSpPr>
            <a:stCxn id="6688" idx="6"/>
            <a:endCxn id="6683" idx="1"/>
          </p:cNvCxnSpPr>
          <p:nvPr/>
        </p:nvCxnSpPr>
        <p:spPr>
          <a:xfrm>
            <a:off x="1481700" y="4732200"/>
            <a:ext cx="107700" cy="0"/>
          </a:xfrm>
          <a:prstGeom prst="straightConnector1">
            <a:avLst/>
          </a:prstGeom>
          <a:noFill/>
          <a:ln cap="flat" cmpd="sng" w="9525">
            <a:solidFill>
              <a:schemeClr val="dk2"/>
            </a:solidFill>
            <a:prstDash val="solid"/>
            <a:round/>
            <a:headEnd len="med" w="med" type="none"/>
            <a:tailEnd len="med" w="med" type="none"/>
          </a:ln>
        </p:spPr>
      </p:cxnSp>
      <p:cxnSp>
        <p:nvCxnSpPr>
          <p:cNvPr id="6694" name="Google Shape;6694;p69"/>
          <p:cNvCxnSpPr>
            <a:stCxn id="6683" idx="3"/>
            <a:endCxn id="6686" idx="2"/>
          </p:cNvCxnSpPr>
          <p:nvPr/>
        </p:nvCxnSpPr>
        <p:spPr>
          <a:xfrm>
            <a:off x="1992600" y="4732200"/>
            <a:ext cx="102000" cy="0"/>
          </a:xfrm>
          <a:prstGeom prst="straightConnector1">
            <a:avLst/>
          </a:prstGeom>
          <a:noFill/>
          <a:ln cap="flat" cmpd="sng" w="9525">
            <a:solidFill>
              <a:schemeClr val="dk2"/>
            </a:solidFill>
            <a:prstDash val="solid"/>
            <a:round/>
            <a:headEnd len="med" w="med" type="none"/>
            <a:tailEnd len="med" w="med" type="none"/>
          </a:ln>
        </p:spPr>
      </p:cxnSp>
      <p:cxnSp>
        <p:nvCxnSpPr>
          <p:cNvPr id="6695" name="Google Shape;6695;p69"/>
          <p:cNvCxnSpPr>
            <a:stCxn id="6686" idx="6"/>
            <a:endCxn id="6684" idx="1"/>
          </p:cNvCxnSpPr>
          <p:nvPr/>
        </p:nvCxnSpPr>
        <p:spPr>
          <a:xfrm>
            <a:off x="2197535" y="4732200"/>
            <a:ext cx="129000" cy="0"/>
          </a:xfrm>
          <a:prstGeom prst="straightConnector1">
            <a:avLst/>
          </a:prstGeom>
          <a:noFill/>
          <a:ln cap="flat" cmpd="sng" w="9525">
            <a:solidFill>
              <a:schemeClr val="dk2"/>
            </a:solidFill>
            <a:prstDash val="solid"/>
            <a:round/>
            <a:headEnd len="med" w="med" type="none"/>
            <a:tailEnd len="med" w="med" type="none"/>
          </a:ln>
        </p:spPr>
      </p:cxnSp>
      <p:cxnSp>
        <p:nvCxnSpPr>
          <p:cNvPr id="6696" name="Google Shape;6696;p69"/>
          <p:cNvCxnSpPr>
            <a:stCxn id="6684" idx="3"/>
            <a:endCxn id="6687" idx="2"/>
          </p:cNvCxnSpPr>
          <p:nvPr/>
        </p:nvCxnSpPr>
        <p:spPr>
          <a:xfrm>
            <a:off x="2729796" y="4732200"/>
            <a:ext cx="114000" cy="0"/>
          </a:xfrm>
          <a:prstGeom prst="straightConnector1">
            <a:avLst/>
          </a:prstGeom>
          <a:noFill/>
          <a:ln cap="flat" cmpd="sng" w="9525">
            <a:solidFill>
              <a:schemeClr val="dk2"/>
            </a:solidFill>
            <a:prstDash val="solid"/>
            <a:round/>
            <a:headEnd len="med" w="med" type="none"/>
            <a:tailEnd len="med" w="med" type="none"/>
          </a:ln>
        </p:spPr>
      </p:cxnSp>
      <p:cxnSp>
        <p:nvCxnSpPr>
          <p:cNvPr id="6697" name="Google Shape;6697;p69"/>
          <p:cNvCxnSpPr>
            <a:stCxn id="6687" idx="6"/>
            <a:endCxn id="6685" idx="1"/>
          </p:cNvCxnSpPr>
          <p:nvPr/>
        </p:nvCxnSpPr>
        <p:spPr>
          <a:xfrm>
            <a:off x="2946565" y="4732200"/>
            <a:ext cx="117300" cy="0"/>
          </a:xfrm>
          <a:prstGeom prst="straightConnector1">
            <a:avLst/>
          </a:prstGeom>
          <a:noFill/>
          <a:ln cap="flat" cmpd="sng" w="9525">
            <a:solidFill>
              <a:schemeClr val="dk2"/>
            </a:solidFill>
            <a:prstDash val="solid"/>
            <a:round/>
            <a:headEnd len="med" w="med" type="none"/>
            <a:tailEnd len="med" w="med" type="none"/>
          </a:ln>
        </p:spPr>
      </p:cxnSp>
      <p:cxnSp>
        <p:nvCxnSpPr>
          <p:cNvPr id="6698" name="Google Shape;6698;p69"/>
          <p:cNvCxnSpPr>
            <a:stCxn id="6685" idx="3"/>
            <a:endCxn id="6691" idx="2"/>
          </p:cNvCxnSpPr>
          <p:nvPr/>
        </p:nvCxnSpPr>
        <p:spPr>
          <a:xfrm>
            <a:off x="3467000" y="4732200"/>
            <a:ext cx="135000" cy="0"/>
          </a:xfrm>
          <a:prstGeom prst="straightConnector1">
            <a:avLst/>
          </a:prstGeom>
          <a:noFill/>
          <a:ln cap="flat" cmpd="sng" w="9525">
            <a:solidFill>
              <a:schemeClr val="dk2"/>
            </a:solidFill>
            <a:prstDash val="solid"/>
            <a:round/>
            <a:headEnd len="med" w="med" type="none"/>
            <a:tailEnd len="med" w="med" type="none"/>
          </a:ln>
        </p:spPr>
      </p:cxnSp>
      <p:cxnSp>
        <p:nvCxnSpPr>
          <p:cNvPr id="6699" name="Google Shape;6699;p69"/>
          <p:cNvCxnSpPr>
            <a:stCxn id="6691" idx="6"/>
          </p:cNvCxnSpPr>
          <p:nvPr/>
        </p:nvCxnSpPr>
        <p:spPr>
          <a:xfrm flipH="1" rot="10800000">
            <a:off x="3705000" y="4724400"/>
            <a:ext cx="252600" cy="7800"/>
          </a:xfrm>
          <a:prstGeom prst="straightConnector1">
            <a:avLst/>
          </a:prstGeom>
          <a:noFill/>
          <a:ln cap="flat" cmpd="sng" w="9525">
            <a:solidFill>
              <a:schemeClr val="dk2"/>
            </a:solidFill>
            <a:prstDash val="solid"/>
            <a:round/>
            <a:headEnd len="med" w="med" type="none"/>
            <a:tailEnd len="med" w="med" type="triangle"/>
          </a:ln>
        </p:spPr>
      </p:cxnSp>
      <p:sp>
        <p:nvSpPr>
          <p:cNvPr id="6700" name="Google Shape;6700;p69"/>
          <p:cNvSpPr/>
          <p:nvPr/>
        </p:nvSpPr>
        <p:spPr>
          <a:xfrm>
            <a:off x="4826300" y="4600950"/>
            <a:ext cx="403200" cy="2625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R1</a:t>
            </a:r>
            <a:endParaRPr sz="1000"/>
          </a:p>
        </p:txBody>
      </p:sp>
      <p:sp>
        <p:nvSpPr>
          <p:cNvPr id="6701" name="Google Shape;6701;p69"/>
          <p:cNvSpPr/>
          <p:nvPr/>
        </p:nvSpPr>
        <p:spPr>
          <a:xfrm>
            <a:off x="5563496" y="4600950"/>
            <a:ext cx="403200" cy="2625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R2</a:t>
            </a:r>
            <a:endParaRPr sz="1000"/>
          </a:p>
        </p:txBody>
      </p:sp>
      <p:sp>
        <p:nvSpPr>
          <p:cNvPr id="6702" name="Google Shape;6702;p69"/>
          <p:cNvSpPr/>
          <p:nvPr/>
        </p:nvSpPr>
        <p:spPr>
          <a:xfrm>
            <a:off x="6300700" y="4600950"/>
            <a:ext cx="403200" cy="2625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R3</a:t>
            </a:r>
            <a:endParaRPr sz="1000"/>
          </a:p>
        </p:txBody>
      </p:sp>
      <p:sp>
        <p:nvSpPr>
          <p:cNvPr id="6703" name="Google Shape;6703;p69"/>
          <p:cNvSpPr/>
          <p:nvPr/>
        </p:nvSpPr>
        <p:spPr>
          <a:xfrm>
            <a:off x="5331535" y="4680750"/>
            <a:ext cx="102900" cy="1029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4" name="Google Shape;6704;p69"/>
          <p:cNvSpPr/>
          <p:nvPr/>
        </p:nvSpPr>
        <p:spPr>
          <a:xfrm>
            <a:off x="6080565" y="4680750"/>
            <a:ext cx="102900" cy="1029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5" name="Google Shape;6705;p69"/>
          <p:cNvSpPr/>
          <p:nvPr/>
        </p:nvSpPr>
        <p:spPr>
          <a:xfrm>
            <a:off x="4615700" y="4680750"/>
            <a:ext cx="102900" cy="1029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706" name="Google Shape;6706;p69"/>
          <p:cNvCxnSpPr>
            <a:stCxn id="6705" idx="0"/>
            <a:endCxn id="6703" idx="0"/>
          </p:cNvCxnSpPr>
          <p:nvPr/>
        </p:nvCxnSpPr>
        <p:spPr>
          <a:xfrm flipH="1" rot="-5400000">
            <a:off x="5024750" y="4323150"/>
            <a:ext cx="600" cy="715800"/>
          </a:xfrm>
          <a:prstGeom prst="curvedConnector3">
            <a:avLst>
              <a:gd fmla="val -39687500" name="adj1"/>
            </a:avLst>
          </a:prstGeom>
          <a:noFill/>
          <a:ln cap="flat" cmpd="sng" w="9525">
            <a:solidFill>
              <a:schemeClr val="dk2"/>
            </a:solidFill>
            <a:prstDash val="solid"/>
            <a:round/>
            <a:headEnd len="med" w="med" type="none"/>
            <a:tailEnd len="med" w="med" type="none"/>
          </a:ln>
        </p:spPr>
      </p:cxnSp>
      <p:cxnSp>
        <p:nvCxnSpPr>
          <p:cNvPr id="6707" name="Google Shape;6707;p69"/>
          <p:cNvCxnSpPr>
            <a:stCxn id="6703" idx="0"/>
            <a:endCxn id="6704" idx="0"/>
          </p:cNvCxnSpPr>
          <p:nvPr/>
        </p:nvCxnSpPr>
        <p:spPr>
          <a:xfrm flipH="1" rot="-5400000">
            <a:off x="5757235" y="4306500"/>
            <a:ext cx="600" cy="749100"/>
          </a:xfrm>
          <a:prstGeom prst="curvedConnector3">
            <a:avLst>
              <a:gd fmla="val -39687500" name="adj1"/>
            </a:avLst>
          </a:prstGeom>
          <a:noFill/>
          <a:ln cap="flat" cmpd="sng" w="9525">
            <a:solidFill>
              <a:schemeClr val="dk2"/>
            </a:solidFill>
            <a:prstDash val="solid"/>
            <a:round/>
            <a:headEnd len="med" w="med" type="none"/>
            <a:tailEnd len="med" w="med" type="none"/>
          </a:ln>
        </p:spPr>
      </p:cxnSp>
      <p:sp>
        <p:nvSpPr>
          <p:cNvPr id="6708" name="Google Shape;6708;p69"/>
          <p:cNvSpPr/>
          <p:nvPr/>
        </p:nvSpPr>
        <p:spPr>
          <a:xfrm>
            <a:off x="6839000" y="4680750"/>
            <a:ext cx="102900" cy="1029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709" name="Google Shape;6709;p69"/>
          <p:cNvCxnSpPr>
            <a:stCxn id="6704" idx="0"/>
            <a:endCxn id="6708" idx="0"/>
          </p:cNvCxnSpPr>
          <p:nvPr/>
        </p:nvCxnSpPr>
        <p:spPr>
          <a:xfrm flipH="1" rot="-5400000">
            <a:off x="6510915" y="4301850"/>
            <a:ext cx="600" cy="758400"/>
          </a:xfrm>
          <a:prstGeom prst="curvedConnector3">
            <a:avLst>
              <a:gd fmla="val -39687500" name="adj1"/>
            </a:avLst>
          </a:prstGeom>
          <a:noFill/>
          <a:ln cap="flat" cmpd="sng" w="9525">
            <a:solidFill>
              <a:schemeClr val="dk2"/>
            </a:solidFill>
            <a:prstDash val="solid"/>
            <a:round/>
            <a:headEnd len="med" w="med" type="none"/>
            <a:tailEnd len="med" w="med" type="none"/>
          </a:ln>
        </p:spPr>
      </p:cxnSp>
      <p:cxnSp>
        <p:nvCxnSpPr>
          <p:cNvPr id="6710" name="Google Shape;6710;p69"/>
          <p:cNvCxnSpPr>
            <a:stCxn id="6705" idx="6"/>
            <a:endCxn id="6700" idx="1"/>
          </p:cNvCxnSpPr>
          <p:nvPr/>
        </p:nvCxnSpPr>
        <p:spPr>
          <a:xfrm>
            <a:off x="4718600" y="4732200"/>
            <a:ext cx="107700" cy="0"/>
          </a:xfrm>
          <a:prstGeom prst="straightConnector1">
            <a:avLst/>
          </a:prstGeom>
          <a:noFill/>
          <a:ln cap="flat" cmpd="sng" w="9525">
            <a:solidFill>
              <a:schemeClr val="dk2"/>
            </a:solidFill>
            <a:prstDash val="solid"/>
            <a:round/>
            <a:headEnd len="med" w="med" type="none"/>
            <a:tailEnd len="med" w="med" type="none"/>
          </a:ln>
        </p:spPr>
      </p:cxnSp>
      <p:cxnSp>
        <p:nvCxnSpPr>
          <p:cNvPr id="6711" name="Google Shape;6711;p69"/>
          <p:cNvCxnSpPr>
            <a:stCxn id="6700" idx="3"/>
            <a:endCxn id="6703" idx="2"/>
          </p:cNvCxnSpPr>
          <p:nvPr/>
        </p:nvCxnSpPr>
        <p:spPr>
          <a:xfrm>
            <a:off x="5229500" y="4732200"/>
            <a:ext cx="102000" cy="0"/>
          </a:xfrm>
          <a:prstGeom prst="straightConnector1">
            <a:avLst/>
          </a:prstGeom>
          <a:noFill/>
          <a:ln cap="flat" cmpd="sng" w="9525">
            <a:solidFill>
              <a:schemeClr val="dk2"/>
            </a:solidFill>
            <a:prstDash val="solid"/>
            <a:round/>
            <a:headEnd len="med" w="med" type="none"/>
            <a:tailEnd len="med" w="med" type="none"/>
          </a:ln>
        </p:spPr>
      </p:cxnSp>
      <p:cxnSp>
        <p:nvCxnSpPr>
          <p:cNvPr id="6712" name="Google Shape;6712;p69"/>
          <p:cNvCxnSpPr>
            <a:stCxn id="6703" idx="6"/>
            <a:endCxn id="6701" idx="1"/>
          </p:cNvCxnSpPr>
          <p:nvPr/>
        </p:nvCxnSpPr>
        <p:spPr>
          <a:xfrm>
            <a:off x="5434435" y="4732200"/>
            <a:ext cx="129000" cy="0"/>
          </a:xfrm>
          <a:prstGeom prst="straightConnector1">
            <a:avLst/>
          </a:prstGeom>
          <a:noFill/>
          <a:ln cap="flat" cmpd="sng" w="9525">
            <a:solidFill>
              <a:schemeClr val="dk2"/>
            </a:solidFill>
            <a:prstDash val="solid"/>
            <a:round/>
            <a:headEnd len="med" w="med" type="none"/>
            <a:tailEnd len="med" w="med" type="none"/>
          </a:ln>
        </p:spPr>
      </p:cxnSp>
      <p:cxnSp>
        <p:nvCxnSpPr>
          <p:cNvPr id="6713" name="Google Shape;6713;p69"/>
          <p:cNvCxnSpPr>
            <a:stCxn id="6701" idx="3"/>
            <a:endCxn id="6704" idx="2"/>
          </p:cNvCxnSpPr>
          <p:nvPr/>
        </p:nvCxnSpPr>
        <p:spPr>
          <a:xfrm>
            <a:off x="5966696" y="4732200"/>
            <a:ext cx="114000" cy="0"/>
          </a:xfrm>
          <a:prstGeom prst="straightConnector1">
            <a:avLst/>
          </a:prstGeom>
          <a:noFill/>
          <a:ln cap="flat" cmpd="sng" w="9525">
            <a:solidFill>
              <a:schemeClr val="dk2"/>
            </a:solidFill>
            <a:prstDash val="solid"/>
            <a:round/>
            <a:headEnd len="med" w="med" type="none"/>
            <a:tailEnd len="med" w="med" type="none"/>
          </a:ln>
        </p:spPr>
      </p:cxnSp>
      <p:cxnSp>
        <p:nvCxnSpPr>
          <p:cNvPr id="6714" name="Google Shape;6714;p69"/>
          <p:cNvCxnSpPr>
            <a:stCxn id="6704" idx="6"/>
            <a:endCxn id="6702" idx="1"/>
          </p:cNvCxnSpPr>
          <p:nvPr/>
        </p:nvCxnSpPr>
        <p:spPr>
          <a:xfrm>
            <a:off x="6183465" y="4732200"/>
            <a:ext cx="117300" cy="0"/>
          </a:xfrm>
          <a:prstGeom prst="straightConnector1">
            <a:avLst/>
          </a:prstGeom>
          <a:noFill/>
          <a:ln cap="flat" cmpd="sng" w="9525">
            <a:solidFill>
              <a:schemeClr val="dk2"/>
            </a:solidFill>
            <a:prstDash val="solid"/>
            <a:round/>
            <a:headEnd len="med" w="med" type="none"/>
            <a:tailEnd len="med" w="med" type="none"/>
          </a:ln>
        </p:spPr>
      </p:cxnSp>
      <p:cxnSp>
        <p:nvCxnSpPr>
          <p:cNvPr id="6715" name="Google Shape;6715;p69"/>
          <p:cNvCxnSpPr>
            <a:stCxn id="6702" idx="3"/>
            <a:endCxn id="6708" idx="2"/>
          </p:cNvCxnSpPr>
          <p:nvPr/>
        </p:nvCxnSpPr>
        <p:spPr>
          <a:xfrm>
            <a:off x="6703900" y="4732200"/>
            <a:ext cx="135000" cy="0"/>
          </a:xfrm>
          <a:prstGeom prst="straightConnector1">
            <a:avLst/>
          </a:prstGeom>
          <a:noFill/>
          <a:ln cap="flat" cmpd="sng" w="9525">
            <a:solidFill>
              <a:schemeClr val="dk2"/>
            </a:solidFill>
            <a:prstDash val="solid"/>
            <a:round/>
            <a:headEnd len="med" w="med" type="none"/>
            <a:tailEnd len="med" w="med" type="none"/>
          </a:ln>
        </p:spPr>
      </p:cxnSp>
      <p:cxnSp>
        <p:nvCxnSpPr>
          <p:cNvPr id="6716" name="Google Shape;6716;p69"/>
          <p:cNvCxnSpPr>
            <a:stCxn id="6708" idx="6"/>
          </p:cNvCxnSpPr>
          <p:nvPr/>
        </p:nvCxnSpPr>
        <p:spPr>
          <a:xfrm flipH="1" rot="10800000">
            <a:off x="6941900" y="4724400"/>
            <a:ext cx="252600" cy="7800"/>
          </a:xfrm>
          <a:prstGeom prst="straightConnector1">
            <a:avLst/>
          </a:prstGeom>
          <a:noFill/>
          <a:ln cap="flat" cmpd="sng" w="9525">
            <a:solidFill>
              <a:schemeClr val="dk2"/>
            </a:solidFill>
            <a:prstDash val="solid"/>
            <a:round/>
            <a:headEnd len="med" w="med" type="none"/>
            <a:tailEnd len="med" w="med" type="triangle"/>
          </a:ln>
        </p:spPr>
      </p:cxnSp>
      <p:sp>
        <p:nvSpPr>
          <p:cNvPr id="6717" name="Google Shape;6717;p69"/>
          <p:cNvSpPr/>
          <p:nvPr/>
        </p:nvSpPr>
        <p:spPr>
          <a:xfrm>
            <a:off x="4826300" y="4129275"/>
            <a:ext cx="403200" cy="2625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R1</a:t>
            </a:r>
            <a:endParaRPr sz="1000"/>
          </a:p>
        </p:txBody>
      </p:sp>
      <p:sp>
        <p:nvSpPr>
          <p:cNvPr id="6718" name="Google Shape;6718;p69"/>
          <p:cNvSpPr/>
          <p:nvPr/>
        </p:nvSpPr>
        <p:spPr>
          <a:xfrm>
            <a:off x="5331535" y="4209075"/>
            <a:ext cx="102900" cy="1029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719" name="Google Shape;6719;p69"/>
          <p:cNvCxnSpPr>
            <a:stCxn id="6717" idx="3"/>
            <a:endCxn id="6718" idx="2"/>
          </p:cNvCxnSpPr>
          <p:nvPr/>
        </p:nvCxnSpPr>
        <p:spPr>
          <a:xfrm>
            <a:off x="5229500" y="4260525"/>
            <a:ext cx="102000" cy="0"/>
          </a:xfrm>
          <a:prstGeom prst="straightConnector1">
            <a:avLst/>
          </a:prstGeom>
          <a:noFill/>
          <a:ln cap="flat" cmpd="sng" w="9525">
            <a:solidFill>
              <a:schemeClr val="dk2"/>
            </a:solidFill>
            <a:prstDash val="solid"/>
            <a:round/>
            <a:headEnd len="med" w="med" type="none"/>
            <a:tailEnd len="med" w="med" type="none"/>
          </a:ln>
        </p:spPr>
      </p:cxnSp>
      <p:sp>
        <p:nvSpPr>
          <p:cNvPr id="6720" name="Google Shape;6720;p69"/>
          <p:cNvSpPr/>
          <p:nvPr/>
        </p:nvSpPr>
        <p:spPr>
          <a:xfrm>
            <a:off x="4826300" y="3705505"/>
            <a:ext cx="403200" cy="2625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R1</a:t>
            </a:r>
            <a:endParaRPr sz="1000"/>
          </a:p>
        </p:txBody>
      </p:sp>
      <p:sp>
        <p:nvSpPr>
          <p:cNvPr id="6721" name="Google Shape;6721;p69"/>
          <p:cNvSpPr/>
          <p:nvPr/>
        </p:nvSpPr>
        <p:spPr>
          <a:xfrm>
            <a:off x="5331535" y="3785305"/>
            <a:ext cx="102900" cy="1029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722" name="Google Shape;6722;p69"/>
          <p:cNvCxnSpPr>
            <a:stCxn id="6720" idx="3"/>
            <a:endCxn id="6721" idx="2"/>
          </p:cNvCxnSpPr>
          <p:nvPr/>
        </p:nvCxnSpPr>
        <p:spPr>
          <a:xfrm>
            <a:off x="5229500" y="3836755"/>
            <a:ext cx="102000" cy="0"/>
          </a:xfrm>
          <a:prstGeom prst="straightConnector1">
            <a:avLst/>
          </a:prstGeom>
          <a:noFill/>
          <a:ln cap="flat" cmpd="sng" w="9525">
            <a:solidFill>
              <a:schemeClr val="dk2"/>
            </a:solidFill>
            <a:prstDash val="solid"/>
            <a:round/>
            <a:headEnd len="med" w="med" type="none"/>
            <a:tailEnd len="med" w="med" type="none"/>
          </a:ln>
        </p:spPr>
      </p:cxnSp>
      <p:sp>
        <p:nvSpPr>
          <p:cNvPr id="6723" name="Google Shape;6723;p69"/>
          <p:cNvSpPr/>
          <p:nvPr/>
        </p:nvSpPr>
        <p:spPr>
          <a:xfrm>
            <a:off x="4826288" y="3214668"/>
            <a:ext cx="403200" cy="2625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R1</a:t>
            </a:r>
            <a:endParaRPr sz="1000"/>
          </a:p>
        </p:txBody>
      </p:sp>
      <p:sp>
        <p:nvSpPr>
          <p:cNvPr id="6724" name="Google Shape;6724;p69"/>
          <p:cNvSpPr/>
          <p:nvPr/>
        </p:nvSpPr>
        <p:spPr>
          <a:xfrm>
            <a:off x="5331523" y="3294468"/>
            <a:ext cx="102900" cy="1029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725" name="Google Shape;6725;p69"/>
          <p:cNvCxnSpPr>
            <a:stCxn id="6723" idx="3"/>
            <a:endCxn id="6724" idx="2"/>
          </p:cNvCxnSpPr>
          <p:nvPr/>
        </p:nvCxnSpPr>
        <p:spPr>
          <a:xfrm>
            <a:off x="5229488" y="3345918"/>
            <a:ext cx="102000" cy="0"/>
          </a:xfrm>
          <a:prstGeom prst="straightConnector1">
            <a:avLst/>
          </a:prstGeom>
          <a:noFill/>
          <a:ln cap="flat" cmpd="sng" w="9525">
            <a:solidFill>
              <a:schemeClr val="dk2"/>
            </a:solidFill>
            <a:prstDash val="solid"/>
            <a:round/>
            <a:headEnd len="med" w="med" type="none"/>
            <a:tailEnd len="med" w="med" type="none"/>
          </a:ln>
        </p:spPr>
      </p:cxnSp>
      <p:cxnSp>
        <p:nvCxnSpPr>
          <p:cNvPr id="6726" name="Google Shape;6726;p69"/>
          <p:cNvCxnSpPr>
            <a:endCxn id="6718" idx="0"/>
          </p:cNvCxnSpPr>
          <p:nvPr/>
        </p:nvCxnSpPr>
        <p:spPr>
          <a:xfrm flipH="1" rot="10800000">
            <a:off x="4665085" y="4209075"/>
            <a:ext cx="717900" cy="477000"/>
          </a:xfrm>
          <a:prstGeom prst="bentConnector4">
            <a:avLst>
              <a:gd fmla="val 444" name="adj1"/>
              <a:gd fmla="val 136567" name="adj2"/>
            </a:avLst>
          </a:prstGeom>
          <a:noFill/>
          <a:ln cap="flat" cmpd="sng" w="9525">
            <a:solidFill>
              <a:schemeClr val="dk2"/>
            </a:solidFill>
            <a:prstDash val="solid"/>
            <a:round/>
            <a:headEnd len="med" w="med" type="none"/>
            <a:tailEnd len="med" w="med" type="none"/>
          </a:ln>
        </p:spPr>
      </p:cxnSp>
      <p:cxnSp>
        <p:nvCxnSpPr>
          <p:cNvPr id="6727" name="Google Shape;6727;p69"/>
          <p:cNvCxnSpPr>
            <a:stCxn id="6705" idx="0"/>
            <a:endCxn id="6721" idx="0"/>
          </p:cNvCxnSpPr>
          <p:nvPr/>
        </p:nvCxnSpPr>
        <p:spPr>
          <a:xfrm rot="-5400000">
            <a:off x="4577300" y="3875100"/>
            <a:ext cx="895500" cy="715800"/>
          </a:xfrm>
          <a:prstGeom prst="bentConnector3">
            <a:avLst>
              <a:gd fmla="val 126585" name="adj1"/>
            </a:avLst>
          </a:prstGeom>
          <a:noFill/>
          <a:ln cap="flat" cmpd="sng" w="9525">
            <a:solidFill>
              <a:schemeClr val="dk2"/>
            </a:solidFill>
            <a:prstDash val="solid"/>
            <a:round/>
            <a:headEnd len="med" w="med" type="none"/>
            <a:tailEnd len="med" w="med" type="none"/>
          </a:ln>
        </p:spPr>
      </p:cxnSp>
      <p:cxnSp>
        <p:nvCxnSpPr>
          <p:cNvPr id="6728" name="Google Shape;6728;p69"/>
          <p:cNvCxnSpPr>
            <a:stCxn id="6705" idx="0"/>
            <a:endCxn id="6724" idx="0"/>
          </p:cNvCxnSpPr>
          <p:nvPr/>
        </p:nvCxnSpPr>
        <p:spPr>
          <a:xfrm rot="-5400000">
            <a:off x="4331900" y="3629700"/>
            <a:ext cx="1386300" cy="715800"/>
          </a:xfrm>
          <a:prstGeom prst="bentConnector3">
            <a:avLst>
              <a:gd fmla="val 117176" name="adj1"/>
            </a:avLst>
          </a:prstGeom>
          <a:noFill/>
          <a:ln cap="flat" cmpd="sng" w="9525">
            <a:solidFill>
              <a:schemeClr val="dk2"/>
            </a:solidFill>
            <a:prstDash val="solid"/>
            <a:round/>
            <a:headEnd len="med" w="med" type="none"/>
            <a:tailEnd len="med" w="med" type="none"/>
          </a:ln>
        </p:spPr>
      </p:cxnSp>
      <p:sp>
        <p:nvSpPr>
          <p:cNvPr id="6729" name="Google Shape;6729;p69"/>
          <p:cNvSpPr/>
          <p:nvPr/>
        </p:nvSpPr>
        <p:spPr>
          <a:xfrm>
            <a:off x="5563496" y="3705500"/>
            <a:ext cx="403200" cy="2625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R2</a:t>
            </a:r>
            <a:endParaRPr sz="1000"/>
          </a:p>
        </p:txBody>
      </p:sp>
      <p:sp>
        <p:nvSpPr>
          <p:cNvPr id="6730" name="Google Shape;6730;p69"/>
          <p:cNvSpPr/>
          <p:nvPr/>
        </p:nvSpPr>
        <p:spPr>
          <a:xfrm>
            <a:off x="6080565" y="3785300"/>
            <a:ext cx="102900" cy="1029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731" name="Google Shape;6731;p69"/>
          <p:cNvCxnSpPr>
            <a:stCxn id="6718" idx="6"/>
            <a:endCxn id="6704" idx="0"/>
          </p:cNvCxnSpPr>
          <p:nvPr/>
        </p:nvCxnSpPr>
        <p:spPr>
          <a:xfrm>
            <a:off x="5434435" y="4260525"/>
            <a:ext cx="697500" cy="420300"/>
          </a:xfrm>
          <a:prstGeom prst="curvedConnector2">
            <a:avLst/>
          </a:prstGeom>
          <a:noFill/>
          <a:ln cap="flat" cmpd="sng" w="9525">
            <a:solidFill>
              <a:schemeClr val="dk2"/>
            </a:solidFill>
            <a:prstDash val="solid"/>
            <a:round/>
            <a:headEnd len="med" w="med" type="none"/>
            <a:tailEnd len="med" w="med" type="none"/>
          </a:ln>
        </p:spPr>
      </p:cxnSp>
      <p:cxnSp>
        <p:nvCxnSpPr>
          <p:cNvPr id="6732" name="Google Shape;6732;p69"/>
          <p:cNvCxnSpPr>
            <a:stCxn id="6721" idx="6"/>
            <a:endCxn id="6729" idx="1"/>
          </p:cNvCxnSpPr>
          <p:nvPr/>
        </p:nvCxnSpPr>
        <p:spPr>
          <a:xfrm>
            <a:off x="5434435" y="3836755"/>
            <a:ext cx="129000" cy="0"/>
          </a:xfrm>
          <a:prstGeom prst="straightConnector1">
            <a:avLst/>
          </a:prstGeom>
          <a:noFill/>
          <a:ln cap="flat" cmpd="sng" w="9525">
            <a:solidFill>
              <a:schemeClr val="dk2"/>
            </a:solidFill>
            <a:prstDash val="solid"/>
            <a:round/>
            <a:headEnd len="med" w="med" type="none"/>
            <a:tailEnd len="med" w="med" type="none"/>
          </a:ln>
        </p:spPr>
      </p:cxnSp>
      <p:cxnSp>
        <p:nvCxnSpPr>
          <p:cNvPr id="6733" name="Google Shape;6733;p69"/>
          <p:cNvCxnSpPr>
            <a:stCxn id="6729" idx="3"/>
            <a:endCxn id="6730" idx="2"/>
          </p:cNvCxnSpPr>
          <p:nvPr/>
        </p:nvCxnSpPr>
        <p:spPr>
          <a:xfrm>
            <a:off x="5966696" y="3836750"/>
            <a:ext cx="114000" cy="0"/>
          </a:xfrm>
          <a:prstGeom prst="straightConnector1">
            <a:avLst/>
          </a:prstGeom>
          <a:noFill/>
          <a:ln cap="flat" cmpd="sng" w="9525">
            <a:solidFill>
              <a:schemeClr val="dk2"/>
            </a:solidFill>
            <a:prstDash val="solid"/>
            <a:round/>
            <a:headEnd len="med" w="med" type="none"/>
            <a:tailEnd len="med" w="med" type="none"/>
          </a:ln>
        </p:spPr>
      </p:cxnSp>
      <p:cxnSp>
        <p:nvCxnSpPr>
          <p:cNvPr id="6734" name="Google Shape;6734;p69"/>
          <p:cNvCxnSpPr>
            <a:stCxn id="6724" idx="6"/>
            <a:endCxn id="6730" idx="0"/>
          </p:cNvCxnSpPr>
          <p:nvPr/>
        </p:nvCxnSpPr>
        <p:spPr>
          <a:xfrm>
            <a:off x="5434423" y="3345918"/>
            <a:ext cx="697500" cy="439500"/>
          </a:xfrm>
          <a:prstGeom prst="curvedConnector2">
            <a:avLst/>
          </a:prstGeom>
          <a:noFill/>
          <a:ln cap="flat" cmpd="sng" w="9525">
            <a:solidFill>
              <a:schemeClr val="dk2"/>
            </a:solidFill>
            <a:prstDash val="solid"/>
            <a:round/>
            <a:headEnd len="med" w="med" type="none"/>
            <a:tailEnd len="med" w="med" type="none"/>
          </a:ln>
        </p:spPr>
      </p:cxnSp>
      <p:cxnSp>
        <p:nvCxnSpPr>
          <p:cNvPr id="6735" name="Google Shape;6735;p69"/>
          <p:cNvCxnSpPr>
            <a:stCxn id="6730" idx="6"/>
            <a:endCxn id="6708" idx="0"/>
          </p:cNvCxnSpPr>
          <p:nvPr/>
        </p:nvCxnSpPr>
        <p:spPr>
          <a:xfrm>
            <a:off x="6183465" y="3836750"/>
            <a:ext cx="707100" cy="843900"/>
          </a:xfrm>
          <a:prstGeom prst="curvedConnector2">
            <a:avLst/>
          </a:prstGeom>
          <a:noFill/>
          <a:ln cap="flat" cmpd="sng" w="9525">
            <a:solidFill>
              <a:schemeClr val="dk2"/>
            </a:solidFill>
            <a:prstDash val="solid"/>
            <a:round/>
            <a:headEnd len="med" w="med" type="none"/>
            <a:tailEnd len="med" w="med" type="none"/>
          </a:ln>
        </p:spPr>
      </p:cxnSp>
      <p:cxnSp>
        <p:nvCxnSpPr>
          <p:cNvPr id="6736" name="Google Shape;6736;p69"/>
          <p:cNvCxnSpPr>
            <a:stCxn id="6705" idx="0"/>
            <a:endCxn id="6717" idx="1"/>
          </p:cNvCxnSpPr>
          <p:nvPr/>
        </p:nvCxnSpPr>
        <p:spPr>
          <a:xfrm rot="-5400000">
            <a:off x="4536650" y="4390950"/>
            <a:ext cx="420300" cy="159300"/>
          </a:xfrm>
          <a:prstGeom prst="curvedConnector2">
            <a:avLst/>
          </a:prstGeom>
          <a:noFill/>
          <a:ln cap="flat" cmpd="sng" w="9525">
            <a:solidFill>
              <a:schemeClr val="dk2"/>
            </a:solidFill>
            <a:prstDash val="solid"/>
            <a:round/>
            <a:headEnd len="med" w="med" type="none"/>
            <a:tailEnd len="med" w="med" type="none"/>
          </a:ln>
        </p:spPr>
      </p:cxnSp>
      <p:cxnSp>
        <p:nvCxnSpPr>
          <p:cNvPr id="6737" name="Google Shape;6737;p69"/>
          <p:cNvCxnSpPr>
            <a:stCxn id="6705" idx="0"/>
            <a:endCxn id="6720" idx="1"/>
          </p:cNvCxnSpPr>
          <p:nvPr/>
        </p:nvCxnSpPr>
        <p:spPr>
          <a:xfrm rot="-5400000">
            <a:off x="4324850" y="4179150"/>
            <a:ext cx="843900" cy="159300"/>
          </a:xfrm>
          <a:prstGeom prst="curvedConnector2">
            <a:avLst/>
          </a:prstGeom>
          <a:noFill/>
          <a:ln cap="flat" cmpd="sng" w="9525">
            <a:solidFill>
              <a:schemeClr val="dk2"/>
            </a:solidFill>
            <a:prstDash val="solid"/>
            <a:round/>
            <a:headEnd len="med" w="med" type="none"/>
            <a:tailEnd len="med" w="med" type="none"/>
          </a:ln>
        </p:spPr>
      </p:cxnSp>
      <p:cxnSp>
        <p:nvCxnSpPr>
          <p:cNvPr id="6738" name="Google Shape;6738;p69"/>
          <p:cNvCxnSpPr>
            <a:stCxn id="6705" idx="0"/>
            <a:endCxn id="6723" idx="1"/>
          </p:cNvCxnSpPr>
          <p:nvPr/>
        </p:nvCxnSpPr>
        <p:spPr>
          <a:xfrm rot="-5400000">
            <a:off x="4079300" y="3933900"/>
            <a:ext cx="1334700" cy="159000"/>
          </a:xfrm>
          <a:prstGeom prst="curvedConnector2">
            <a:avLst/>
          </a:prstGeom>
          <a:noFill/>
          <a:ln cap="flat" cmpd="sng" w="9525">
            <a:solidFill>
              <a:schemeClr val="dk2"/>
            </a:solidFill>
            <a:prstDash val="solid"/>
            <a:round/>
            <a:headEnd len="med" w="med" type="none"/>
            <a:tailEnd len="med" w="med" type="none"/>
          </a:ln>
        </p:spPr>
      </p:cxnSp>
      <p:sp>
        <p:nvSpPr>
          <p:cNvPr id="6739" name="Google Shape;6739;p69"/>
          <p:cNvSpPr/>
          <p:nvPr/>
        </p:nvSpPr>
        <p:spPr>
          <a:xfrm>
            <a:off x="1800124" y="1077492"/>
            <a:ext cx="1100400" cy="3948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Stacked layers</a:t>
            </a:r>
            <a:endParaRPr sz="1000"/>
          </a:p>
        </p:txBody>
      </p:sp>
      <p:cxnSp>
        <p:nvCxnSpPr>
          <p:cNvPr id="6740" name="Google Shape;6740;p69"/>
          <p:cNvCxnSpPr>
            <a:endCxn id="6739" idx="0"/>
          </p:cNvCxnSpPr>
          <p:nvPr/>
        </p:nvCxnSpPr>
        <p:spPr>
          <a:xfrm>
            <a:off x="2350324" y="721392"/>
            <a:ext cx="0" cy="356100"/>
          </a:xfrm>
          <a:prstGeom prst="straightConnector1">
            <a:avLst/>
          </a:prstGeom>
          <a:noFill/>
          <a:ln cap="flat" cmpd="sng" w="9525">
            <a:solidFill>
              <a:schemeClr val="dk2"/>
            </a:solidFill>
            <a:prstDash val="solid"/>
            <a:round/>
            <a:headEnd len="med" w="med" type="none"/>
            <a:tailEnd len="med" w="med" type="triangle"/>
          </a:ln>
        </p:spPr>
      </p:cxnSp>
      <p:sp>
        <p:nvSpPr>
          <p:cNvPr id="6741" name="Google Shape;6741;p69"/>
          <p:cNvSpPr/>
          <p:nvPr/>
        </p:nvSpPr>
        <p:spPr>
          <a:xfrm>
            <a:off x="1770563" y="326542"/>
            <a:ext cx="1159500" cy="394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Previous input</a:t>
            </a:r>
            <a:endParaRPr sz="1000"/>
          </a:p>
        </p:txBody>
      </p:sp>
      <p:sp>
        <p:nvSpPr>
          <p:cNvPr id="6742" name="Google Shape;6742;p69"/>
          <p:cNvSpPr txBox="1"/>
          <p:nvPr/>
        </p:nvSpPr>
        <p:spPr>
          <a:xfrm>
            <a:off x="2104070" y="674592"/>
            <a:ext cx="206100" cy="49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t>x</a:t>
            </a:r>
            <a:endParaRPr sz="1200"/>
          </a:p>
        </p:txBody>
      </p:sp>
      <p:sp>
        <p:nvSpPr>
          <p:cNvPr id="6743" name="Google Shape;6743;p69"/>
          <p:cNvSpPr txBox="1"/>
          <p:nvPr/>
        </p:nvSpPr>
        <p:spPr>
          <a:xfrm>
            <a:off x="1374112" y="1070308"/>
            <a:ext cx="899700" cy="39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t>F(x)</a:t>
            </a:r>
            <a:endParaRPr sz="1200"/>
          </a:p>
        </p:txBody>
      </p:sp>
      <p:cxnSp>
        <p:nvCxnSpPr>
          <p:cNvPr id="6744" name="Google Shape;6744;p69"/>
          <p:cNvCxnSpPr/>
          <p:nvPr/>
        </p:nvCxnSpPr>
        <p:spPr>
          <a:xfrm>
            <a:off x="2350313" y="1476008"/>
            <a:ext cx="0" cy="356100"/>
          </a:xfrm>
          <a:prstGeom prst="straightConnector1">
            <a:avLst/>
          </a:prstGeom>
          <a:noFill/>
          <a:ln cap="flat" cmpd="sng" w="9525">
            <a:solidFill>
              <a:schemeClr val="dk2"/>
            </a:solidFill>
            <a:prstDash val="solid"/>
            <a:round/>
            <a:headEnd len="med" w="med" type="none"/>
            <a:tailEnd len="med" w="med" type="triangle"/>
          </a:ln>
        </p:spPr>
      </p:cxnSp>
      <p:sp>
        <p:nvSpPr>
          <p:cNvPr id="6745" name="Google Shape;6745;p69"/>
          <p:cNvSpPr txBox="1"/>
          <p:nvPr/>
        </p:nvSpPr>
        <p:spPr>
          <a:xfrm>
            <a:off x="1900462" y="1752233"/>
            <a:ext cx="899700" cy="39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t>y=F(x)</a:t>
            </a:r>
            <a:endParaRPr sz="1200"/>
          </a:p>
        </p:txBody>
      </p:sp>
      <p:sp>
        <p:nvSpPr>
          <p:cNvPr id="6746" name="Google Shape;6746;p69"/>
          <p:cNvSpPr/>
          <p:nvPr/>
        </p:nvSpPr>
        <p:spPr>
          <a:xfrm>
            <a:off x="4479740" y="1066850"/>
            <a:ext cx="1100400" cy="3948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Stacked layers</a:t>
            </a:r>
            <a:endParaRPr sz="1000"/>
          </a:p>
        </p:txBody>
      </p:sp>
      <p:cxnSp>
        <p:nvCxnSpPr>
          <p:cNvPr id="6747" name="Google Shape;6747;p69"/>
          <p:cNvCxnSpPr>
            <a:endCxn id="6746" idx="0"/>
          </p:cNvCxnSpPr>
          <p:nvPr/>
        </p:nvCxnSpPr>
        <p:spPr>
          <a:xfrm>
            <a:off x="5029940" y="710750"/>
            <a:ext cx="0" cy="356100"/>
          </a:xfrm>
          <a:prstGeom prst="straightConnector1">
            <a:avLst/>
          </a:prstGeom>
          <a:noFill/>
          <a:ln cap="flat" cmpd="sng" w="9525">
            <a:solidFill>
              <a:schemeClr val="dk2"/>
            </a:solidFill>
            <a:prstDash val="solid"/>
            <a:round/>
            <a:headEnd len="med" w="med" type="none"/>
            <a:tailEnd len="med" w="med" type="triangle"/>
          </a:ln>
        </p:spPr>
      </p:cxnSp>
      <p:sp>
        <p:nvSpPr>
          <p:cNvPr id="6748" name="Google Shape;6748;p69"/>
          <p:cNvSpPr/>
          <p:nvPr/>
        </p:nvSpPr>
        <p:spPr>
          <a:xfrm>
            <a:off x="4450179" y="315900"/>
            <a:ext cx="1159500" cy="394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Previous input</a:t>
            </a:r>
            <a:endParaRPr sz="1000"/>
          </a:p>
        </p:txBody>
      </p:sp>
      <p:sp>
        <p:nvSpPr>
          <p:cNvPr id="6749" name="Google Shape;6749;p69"/>
          <p:cNvSpPr txBox="1"/>
          <p:nvPr/>
        </p:nvSpPr>
        <p:spPr>
          <a:xfrm>
            <a:off x="4783687" y="678667"/>
            <a:ext cx="206100" cy="49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t>x</a:t>
            </a:r>
            <a:endParaRPr sz="1200"/>
          </a:p>
        </p:txBody>
      </p:sp>
      <p:sp>
        <p:nvSpPr>
          <p:cNvPr id="6750" name="Google Shape;6750;p69"/>
          <p:cNvSpPr txBox="1"/>
          <p:nvPr/>
        </p:nvSpPr>
        <p:spPr>
          <a:xfrm>
            <a:off x="4053729" y="1059667"/>
            <a:ext cx="899700" cy="39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t>F(x)</a:t>
            </a:r>
            <a:endParaRPr sz="1200"/>
          </a:p>
        </p:txBody>
      </p:sp>
      <p:cxnSp>
        <p:nvCxnSpPr>
          <p:cNvPr id="6751" name="Google Shape;6751;p69"/>
          <p:cNvCxnSpPr/>
          <p:nvPr/>
        </p:nvCxnSpPr>
        <p:spPr>
          <a:xfrm flipH="1">
            <a:off x="5028729" y="1465367"/>
            <a:ext cx="1200" cy="163800"/>
          </a:xfrm>
          <a:prstGeom prst="straightConnector1">
            <a:avLst/>
          </a:prstGeom>
          <a:noFill/>
          <a:ln cap="flat" cmpd="sng" w="9525">
            <a:solidFill>
              <a:schemeClr val="dk2"/>
            </a:solidFill>
            <a:prstDash val="solid"/>
            <a:round/>
            <a:headEnd len="med" w="med" type="none"/>
            <a:tailEnd len="med" w="med" type="triangle"/>
          </a:ln>
        </p:spPr>
      </p:cxnSp>
      <p:sp>
        <p:nvSpPr>
          <p:cNvPr id="6752" name="Google Shape;6752;p69"/>
          <p:cNvSpPr txBox="1"/>
          <p:nvPr/>
        </p:nvSpPr>
        <p:spPr>
          <a:xfrm>
            <a:off x="4580079" y="1994400"/>
            <a:ext cx="899700" cy="39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t>y=F(x)+x</a:t>
            </a:r>
            <a:endParaRPr sz="1200"/>
          </a:p>
        </p:txBody>
      </p:sp>
      <p:sp>
        <p:nvSpPr>
          <p:cNvPr id="6753" name="Google Shape;6753;p69"/>
          <p:cNvSpPr/>
          <p:nvPr/>
        </p:nvSpPr>
        <p:spPr>
          <a:xfrm>
            <a:off x="4909563" y="1627100"/>
            <a:ext cx="252000" cy="252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754" name="Google Shape;6754;p69"/>
          <p:cNvCxnSpPr/>
          <p:nvPr/>
        </p:nvCxnSpPr>
        <p:spPr>
          <a:xfrm>
            <a:off x="5043488" y="863800"/>
            <a:ext cx="868200" cy="0"/>
          </a:xfrm>
          <a:prstGeom prst="straightConnector1">
            <a:avLst/>
          </a:prstGeom>
          <a:noFill/>
          <a:ln cap="flat" cmpd="sng" w="9525">
            <a:solidFill>
              <a:schemeClr val="dk2"/>
            </a:solidFill>
            <a:prstDash val="solid"/>
            <a:round/>
            <a:headEnd len="med" w="med" type="none"/>
            <a:tailEnd len="med" w="med" type="none"/>
          </a:ln>
        </p:spPr>
      </p:cxnSp>
      <p:cxnSp>
        <p:nvCxnSpPr>
          <p:cNvPr id="6755" name="Google Shape;6755;p69"/>
          <p:cNvCxnSpPr/>
          <p:nvPr/>
        </p:nvCxnSpPr>
        <p:spPr>
          <a:xfrm>
            <a:off x="5911779" y="856433"/>
            <a:ext cx="0" cy="902400"/>
          </a:xfrm>
          <a:prstGeom prst="straightConnector1">
            <a:avLst/>
          </a:prstGeom>
          <a:noFill/>
          <a:ln cap="flat" cmpd="sng" w="9525">
            <a:solidFill>
              <a:schemeClr val="dk2"/>
            </a:solidFill>
            <a:prstDash val="solid"/>
            <a:round/>
            <a:headEnd len="med" w="med" type="none"/>
            <a:tailEnd len="med" w="med" type="none"/>
          </a:ln>
        </p:spPr>
      </p:cxnSp>
      <p:cxnSp>
        <p:nvCxnSpPr>
          <p:cNvPr id="6756" name="Google Shape;6756;p69"/>
          <p:cNvCxnSpPr/>
          <p:nvPr/>
        </p:nvCxnSpPr>
        <p:spPr>
          <a:xfrm>
            <a:off x="5161563" y="1759700"/>
            <a:ext cx="756600" cy="0"/>
          </a:xfrm>
          <a:prstGeom prst="straightConnector1">
            <a:avLst/>
          </a:prstGeom>
          <a:noFill/>
          <a:ln cap="flat" cmpd="sng" w="9525">
            <a:solidFill>
              <a:schemeClr val="dk2"/>
            </a:solidFill>
            <a:prstDash val="solid"/>
            <a:round/>
            <a:headEnd len="med" w="med" type="triangle"/>
            <a:tailEnd len="med" w="med" type="none"/>
          </a:ln>
        </p:spPr>
      </p:cxnSp>
      <p:sp>
        <p:nvSpPr>
          <p:cNvPr id="6757" name="Google Shape;6757;p69"/>
          <p:cNvSpPr txBox="1"/>
          <p:nvPr/>
        </p:nvSpPr>
        <p:spPr>
          <a:xfrm>
            <a:off x="5855142" y="1082500"/>
            <a:ext cx="1925700" cy="49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t>x </a:t>
            </a:r>
            <a:endParaRPr sz="1200"/>
          </a:p>
          <a:p>
            <a:pPr indent="0" lvl="0" marL="0" rtl="0" algn="l">
              <a:spcBef>
                <a:spcPts val="0"/>
              </a:spcBef>
              <a:spcAft>
                <a:spcPts val="0"/>
              </a:spcAft>
              <a:buNone/>
            </a:pPr>
            <a:r>
              <a:rPr lang="en" sz="1200"/>
              <a:t>identity</a:t>
            </a:r>
            <a:endParaRPr sz="1200"/>
          </a:p>
        </p:txBody>
      </p:sp>
      <p:cxnSp>
        <p:nvCxnSpPr>
          <p:cNvPr id="6758" name="Google Shape;6758;p69"/>
          <p:cNvCxnSpPr>
            <a:stCxn id="6753" idx="4"/>
          </p:cNvCxnSpPr>
          <p:nvPr/>
        </p:nvCxnSpPr>
        <p:spPr>
          <a:xfrm>
            <a:off x="5035563" y="1879100"/>
            <a:ext cx="0" cy="198900"/>
          </a:xfrm>
          <a:prstGeom prst="straightConnector1">
            <a:avLst/>
          </a:prstGeom>
          <a:noFill/>
          <a:ln cap="flat" cmpd="sng" w="9525">
            <a:solidFill>
              <a:schemeClr val="dk2"/>
            </a:solidFill>
            <a:prstDash val="solid"/>
            <a:round/>
            <a:headEnd len="med" w="med" type="none"/>
            <a:tailEnd len="med" w="med" type="triangle"/>
          </a:ln>
        </p:spPr>
      </p:cxnSp>
      <p:sp>
        <p:nvSpPr>
          <p:cNvPr id="6759" name="Google Shape;6759;p69"/>
          <p:cNvSpPr txBox="1"/>
          <p:nvPr/>
        </p:nvSpPr>
        <p:spPr>
          <a:xfrm>
            <a:off x="4751751" y="1569730"/>
            <a:ext cx="574200" cy="252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t>+</a:t>
            </a:r>
            <a:endParaRPr sz="1200"/>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63" name="Shape 6763"/>
        <p:cNvGrpSpPr/>
        <p:nvPr/>
      </p:nvGrpSpPr>
      <p:grpSpPr>
        <a:xfrm>
          <a:off x="0" y="0"/>
          <a:ext cx="0" cy="0"/>
          <a:chOff x="0" y="0"/>
          <a:chExt cx="0" cy="0"/>
        </a:xfrm>
      </p:grpSpPr>
      <p:sp>
        <p:nvSpPr>
          <p:cNvPr id="6764" name="Google Shape;6764;p70"/>
          <p:cNvSpPr/>
          <p:nvPr/>
        </p:nvSpPr>
        <p:spPr>
          <a:xfrm rot="5400000">
            <a:off x="452075" y="2452330"/>
            <a:ext cx="834300" cy="275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Input</a:t>
            </a:r>
            <a:endParaRPr sz="1200"/>
          </a:p>
        </p:txBody>
      </p:sp>
      <p:sp>
        <p:nvSpPr>
          <p:cNvPr id="6765" name="Google Shape;6765;p70"/>
          <p:cNvSpPr/>
          <p:nvPr/>
        </p:nvSpPr>
        <p:spPr>
          <a:xfrm rot="5400000">
            <a:off x="816925" y="2453330"/>
            <a:ext cx="8343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Conv</a:t>
            </a:r>
            <a:endParaRPr sz="1200"/>
          </a:p>
        </p:txBody>
      </p:sp>
      <p:sp>
        <p:nvSpPr>
          <p:cNvPr id="6766" name="Google Shape;6766;p70"/>
          <p:cNvSpPr/>
          <p:nvPr/>
        </p:nvSpPr>
        <p:spPr>
          <a:xfrm rot="5400000">
            <a:off x="3111696" y="2444405"/>
            <a:ext cx="834300" cy="2751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Avg-Pool</a:t>
            </a:r>
            <a:endParaRPr sz="1200"/>
          </a:p>
        </p:txBody>
      </p:sp>
      <p:cxnSp>
        <p:nvCxnSpPr>
          <p:cNvPr id="6767" name="Google Shape;6767;p70"/>
          <p:cNvCxnSpPr>
            <a:stCxn id="6764" idx="0"/>
            <a:endCxn id="6765" idx="2"/>
          </p:cNvCxnSpPr>
          <p:nvPr/>
        </p:nvCxnSpPr>
        <p:spPr>
          <a:xfrm>
            <a:off x="1006775" y="2589880"/>
            <a:ext cx="89700" cy="900"/>
          </a:xfrm>
          <a:prstGeom prst="straightConnector1">
            <a:avLst/>
          </a:prstGeom>
          <a:noFill/>
          <a:ln cap="flat" cmpd="sng" w="9525">
            <a:solidFill>
              <a:schemeClr val="dk2"/>
            </a:solidFill>
            <a:prstDash val="solid"/>
            <a:round/>
            <a:headEnd len="med" w="med" type="none"/>
            <a:tailEnd len="med" w="med" type="none"/>
          </a:ln>
        </p:spPr>
      </p:cxnSp>
      <p:cxnSp>
        <p:nvCxnSpPr>
          <p:cNvPr id="6768" name="Google Shape;6768;p70"/>
          <p:cNvCxnSpPr>
            <a:stCxn id="6766" idx="0"/>
            <a:endCxn id="6766" idx="0"/>
          </p:cNvCxnSpPr>
          <p:nvPr/>
        </p:nvCxnSpPr>
        <p:spPr>
          <a:xfrm>
            <a:off x="3666396" y="2581955"/>
            <a:ext cx="0" cy="0"/>
          </a:xfrm>
          <a:prstGeom prst="straightConnector1">
            <a:avLst/>
          </a:prstGeom>
          <a:noFill/>
          <a:ln cap="flat" cmpd="sng" w="9525">
            <a:solidFill>
              <a:schemeClr val="dk2"/>
            </a:solidFill>
            <a:prstDash val="solid"/>
            <a:round/>
            <a:headEnd len="med" w="med" type="none"/>
            <a:tailEnd len="med" w="med" type="none"/>
          </a:ln>
        </p:spPr>
      </p:cxnSp>
      <p:cxnSp>
        <p:nvCxnSpPr>
          <p:cNvPr id="6769" name="Google Shape;6769;p70"/>
          <p:cNvCxnSpPr>
            <a:stCxn id="6766" idx="0"/>
            <a:endCxn id="6766" idx="0"/>
          </p:cNvCxnSpPr>
          <p:nvPr/>
        </p:nvCxnSpPr>
        <p:spPr>
          <a:xfrm>
            <a:off x="3666396" y="2581955"/>
            <a:ext cx="0" cy="0"/>
          </a:xfrm>
          <a:prstGeom prst="straightConnector1">
            <a:avLst/>
          </a:prstGeom>
          <a:noFill/>
          <a:ln cap="flat" cmpd="sng" w="9525">
            <a:solidFill>
              <a:schemeClr val="dk2"/>
            </a:solidFill>
            <a:prstDash val="solid"/>
            <a:round/>
            <a:headEnd len="med" w="med" type="none"/>
            <a:tailEnd len="med" w="med" type="none"/>
          </a:ln>
        </p:spPr>
      </p:cxnSp>
      <p:cxnSp>
        <p:nvCxnSpPr>
          <p:cNvPr id="6770" name="Google Shape;6770;p70"/>
          <p:cNvCxnSpPr>
            <a:stCxn id="6766" idx="0"/>
            <a:endCxn id="6766" idx="0"/>
          </p:cNvCxnSpPr>
          <p:nvPr/>
        </p:nvCxnSpPr>
        <p:spPr>
          <a:xfrm>
            <a:off x="3666396" y="2581955"/>
            <a:ext cx="0" cy="0"/>
          </a:xfrm>
          <a:prstGeom prst="straightConnector1">
            <a:avLst/>
          </a:prstGeom>
          <a:noFill/>
          <a:ln cap="flat" cmpd="sng" w="9525">
            <a:solidFill>
              <a:schemeClr val="dk2"/>
            </a:solidFill>
            <a:prstDash val="solid"/>
            <a:round/>
            <a:headEnd len="med" w="med" type="none"/>
            <a:tailEnd len="med" w="med" type="none"/>
          </a:ln>
        </p:spPr>
      </p:cxnSp>
      <p:cxnSp>
        <p:nvCxnSpPr>
          <p:cNvPr id="6771" name="Google Shape;6771;p70"/>
          <p:cNvCxnSpPr/>
          <p:nvPr/>
        </p:nvCxnSpPr>
        <p:spPr>
          <a:xfrm>
            <a:off x="3129275" y="2560030"/>
            <a:ext cx="0" cy="0"/>
          </a:xfrm>
          <a:prstGeom prst="straightConnector1">
            <a:avLst/>
          </a:prstGeom>
          <a:noFill/>
          <a:ln cap="flat" cmpd="sng" w="9525">
            <a:solidFill>
              <a:schemeClr val="dk2"/>
            </a:solidFill>
            <a:prstDash val="solid"/>
            <a:round/>
            <a:headEnd len="med" w="med" type="none"/>
            <a:tailEnd len="med" w="med" type="none"/>
          </a:ln>
        </p:spPr>
      </p:cxnSp>
      <p:cxnSp>
        <p:nvCxnSpPr>
          <p:cNvPr id="6772" name="Google Shape;6772;p70"/>
          <p:cNvCxnSpPr/>
          <p:nvPr/>
        </p:nvCxnSpPr>
        <p:spPr>
          <a:xfrm>
            <a:off x="3129275" y="2560030"/>
            <a:ext cx="0" cy="0"/>
          </a:xfrm>
          <a:prstGeom prst="straightConnector1">
            <a:avLst/>
          </a:prstGeom>
          <a:noFill/>
          <a:ln cap="flat" cmpd="sng" w="9525">
            <a:solidFill>
              <a:schemeClr val="dk2"/>
            </a:solidFill>
            <a:prstDash val="solid"/>
            <a:round/>
            <a:headEnd len="med" w="med" type="none"/>
            <a:tailEnd len="med" w="med" type="none"/>
          </a:ln>
        </p:spPr>
      </p:cxnSp>
      <p:cxnSp>
        <p:nvCxnSpPr>
          <p:cNvPr id="6773" name="Google Shape;6773;p70"/>
          <p:cNvCxnSpPr>
            <a:stCxn id="6766" idx="2"/>
          </p:cNvCxnSpPr>
          <p:nvPr/>
        </p:nvCxnSpPr>
        <p:spPr>
          <a:xfrm rot="10800000">
            <a:off x="3323796" y="2581955"/>
            <a:ext cx="67500" cy="0"/>
          </a:xfrm>
          <a:prstGeom prst="straightConnector1">
            <a:avLst/>
          </a:prstGeom>
          <a:noFill/>
          <a:ln cap="flat" cmpd="sng" w="9525">
            <a:solidFill>
              <a:schemeClr val="dk2"/>
            </a:solidFill>
            <a:prstDash val="solid"/>
            <a:round/>
            <a:headEnd len="med" w="med" type="none"/>
            <a:tailEnd len="med" w="med" type="none"/>
          </a:ln>
        </p:spPr>
      </p:cxnSp>
      <p:cxnSp>
        <p:nvCxnSpPr>
          <p:cNvPr id="6774" name="Google Shape;6774;p70"/>
          <p:cNvCxnSpPr>
            <a:endCxn id="6765" idx="0"/>
          </p:cNvCxnSpPr>
          <p:nvPr/>
        </p:nvCxnSpPr>
        <p:spPr>
          <a:xfrm rot="10800000">
            <a:off x="1371625" y="2590880"/>
            <a:ext cx="67500" cy="0"/>
          </a:xfrm>
          <a:prstGeom prst="straightConnector1">
            <a:avLst/>
          </a:prstGeom>
          <a:noFill/>
          <a:ln cap="flat" cmpd="sng" w="9525">
            <a:solidFill>
              <a:schemeClr val="dk2"/>
            </a:solidFill>
            <a:prstDash val="solid"/>
            <a:round/>
            <a:headEnd len="med" w="med" type="none"/>
            <a:tailEnd len="med" w="med" type="none"/>
          </a:ln>
        </p:spPr>
      </p:cxnSp>
      <p:cxnSp>
        <p:nvCxnSpPr>
          <p:cNvPr id="6775" name="Google Shape;6775;p70"/>
          <p:cNvCxnSpPr/>
          <p:nvPr/>
        </p:nvCxnSpPr>
        <p:spPr>
          <a:xfrm>
            <a:off x="3281675" y="2712430"/>
            <a:ext cx="0" cy="0"/>
          </a:xfrm>
          <a:prstGeom prst="straightConnector1">
            <a:avLst/>
          </a:prstGeom>
          <a:noFill/>
          <a:ln cap="flat" cmpd="sng" w="9525">
            <a:solidFill>
              <a:schemeClr val="dk2"/>
            </a:solidFill>
            <a:prstDash val="solid"/>
            <a:round/>
            <a:headEnd len="med" w="med" type="none"/>
            <a:tailEnd len="med" w="med" type="none"/>
          </a:ln>
        </p:spPr>
      </p:cxnSp>
      <p:cxnSp>
        <p:nvCxnSpPr>
          <p:cNvPr id="6776" name="Google Shape;6776;p70"/>
          <p:cNvCxnSpPr/>
          <p:nvPr/>
        </p:nvCxnSpPr>
        <p:spPr>
          <a:xfrm>
            <a:off x="3281675" y="2712430"/>
            <a:ext cx="0" cy="0"/>
          </a:xfrm>
          <a:prstGeom prst="straightConnector1">
            <a:avLst/>
          </a:prstGeom>
          <a:noFill/>
          <a:ln cap="flat" cmpd="sng" w="9525">
            <a:solidFill>
              <a:schemeClr val="dk2"/>
            </a:solidFill>
            <a:prstDash val="solid"/>
            <a:round/>
            <a:headEnd len="med" w="med" type="none"/>
            <a:tailEnd len="med" w="med" type="none"/>
          </a:ln>
        </p:spPr>
      </p:cxnSp>
      <p:sp>
        <p:nvSpPr>
          <p:cNvPr id="6777" name="Google Shape;6777;p70"/>
          <p:cNvSpPr/>
          <p:nvPr/>
        </p:nvSpPr>
        <p:spPr>
          <a:xfrm>
            <a:off x="3749972" y="2164800"/>
            <a:ext cx="1512000" cy="8343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Dense Block 2</a:t>
            </a:r>
            <a:endParaRPr sz="1200"/>
          </a:p>
          <a:p>
            <a:pPr indent="0" lvl="0" marL="0" rtl="0" algn="ctr">
              <a:spcBef>
                <a:spcPts val="0"/>
              </a:spcBef>
              <a:spcAft>
                <a:spcPts val="0"/>
              </a:spcAft>
              <a:buNone/>
            </a:pPr>
            <a:r>
              <a:t/>
            </a:r>
            <a:endParaRPr sz="1200"/>
          </a:p>
          <a:p>
            <a:pPr indent="0" lvl="0" marL="0" rtl="0" algn="ctr">
              <a:spcBef>
                <a:spcPts val="0"/>
              </a:spcBef>
              <a:spcAft>
                <a:spcPts val="0"/>
              </a:spcAft>
              <a:buNone/>
            </a:pPr>
            <a:r>
              <a:t/>
            </a:r>
            <a:endParaRPr sz="1200"/>
          </a:p>
          <a:p>
            <a:pPr indent="0" lvl="0" marL="0" rtl="0" algn="ctr">
              <a:spcBef>
                <a:spcPts val="0"/>
              </a:spcBef>
              <a:spcAft>
                <a:spcPts val="0"/>
              </a:spcAft>
              <a:buNone/>
            </a:pPr>
            <a:r>
              <a:t/>
            </a:r>
            <a:endParaRPr sz="1200"/>
          </a:p>
        </p:txBody>
      </p:sp>
      <p:sp>
        <p:nvSpPr>
          <p:cNvPr id="6778" name="Google Shape;6778;p70"/>
          <p:cNvSpPr/>
          <p:nvPr/>
        </p:nvSpPr>
        <p:spPr>
          <a:xfrm>
            <a:off x="3825233" y="2467577"/>
            <a:ext cx="94200" cy="942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9" name="Google Shape;6779;p70"/>
          <p:cNvSpPr/>
          <p:nvPr/>
        </p:nvSpPr>
        <p:spPr>
          <a:xfrm>
            <a:off x="4141781" y="2468585"/>
            <a:ext cx="94200" cy="942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0" name="Google Shape;6780;p70"/>
          <p:cNvSpPr/>
          <p:nvPr/>
        </p:nvSpPr>
        <p:spPr>
          <a:xfrm>
            <a:off x="4458328" y="2468585"/>
            <a:ext cx="94200" cy="942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1" name="Google Shape;6781;p70"/>
          <p:cNvSpPr/>
          <p:nvPr/>
        </p:nvSpPr>
        <p:spPr>
          <a:xfrm>
            <a:off x="4774876" y="2468585"/>
            <a:ext cx="94200" cy="942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2" name="Google Shape;6782;p70"/>
          <p:cNvSpPr/>
          <p:nvPr/>
        </p:nvSpPr>
        <p:spPr>
          <a:xfrm>
            <a:off x="5091424" y="2468585"/>
            <a:ext cx="94200" cy="942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783" name="Google Shape;6783;p70"/>
          <p:cNvCxnSpPr>
            <a:stCxn id="6778" idx="6"/>
            <a:endCxn id="6779" idx="2"/>
          </p:cNvCxnSpPr>
          <p:nvPr/>
        </p:nvCxnSpPr>
        <p:spPr>
          <a:xfrm>
            <a:off x="3919433" y="2514677"/>
            <a:ext cx="222300" cy="900"/>
          </a:xfrm>
          <a:prstGeom prst="straightConnector1">
            <a:avLst/>
          </a:prstGeom>
          <a:noFill/>
          <a:ln cap="flat" cmpd="sng" w="9525">
            <a:solidFill>
              <a:schemeClr val="dk2"/>
            </a:solidFill>
            <a:prstDash val="solid"/>
            <a:round/>
            <a:headEnd len="med" w="med" type="none"/>
            <a:tailEnd len="med" w="med" type="stealth"/>
          </a:ln>
        </p:spPr>
      </p:cxnSp>
      <p:cxnSp>
        <p:nvCxnSpPr>
          <p:cNvPr id="6784" name="Google Shape;6784;p70"/>
          <p:cNvCxnSpPr>
            <a:stCxn id="6779" idx="6"/>
            <a:endCxn id="6780" idx="2"/>
          </p:cNvCxnSpPr>
          <p:nvPr/>
        </p:nvCxnSpPr>
        <p:spPr>
          <a:xfrm>
            <a:off x="4235981" y="2515685"/>
            <a:ext cx="222300" cy="0"/>
          </a:xfrm>
          <a:prstGeom prst="straightConnector1">
            <a:avLst/>
          </a:prstGeom>
          <a:noFill/>
          <a:ln cap="flat" cmpd="sng" w="9525">
            <a:solidFill>
              <a:schemeClr val="dk2"/>
            </a:solidFill>
            <a:prstDash val="solid"/>
            <a:round/>
            <a:headEnd len="med" w="med" type="none"/>
            <a:tailEnd len="med" w="med" type="stealth"/>
          </a:ln>
        </p:spPr>
      </p:cxnSp>
      <p:cxnSp>
        <p:nvCxnSpPr>
          <p:cNvPr id="6785" name="Google Shape;6785;p70"/>
          <p:cNvCxnSpPr>
            <a:stCxn id="6780" idx="6"/>
            <a:endCxn id="6781" idx="2"/>
          </p:cNvCxnSpPr>
          <p:nvPr/>
        </p:nvCxnSpPr>
        <p:spPr>
          <a:xfrm>
            <a:off x="4552528" y="2515685"/>
            <a:ext cx="222300" cy="0"/>
          </a:xfrm>
          <a:prstGeom prst="straightConnector1">
            <a:avLst/>
          </a:prstGeom>
          <a:noFill/>
          <a:ln cap="flat" cmpd="sng" w="9525">
            <a:solidFill>
              <a:schemeClr val="dk2"/>
            </a:solidFill>
            <a:prstDash val="solid"/>
            <a:round/>
            <a:headEnd len="med" w="med" type="none"/>
            <a:tailEnd len="med" w="med" type="stealth"/>
          </a:ln>
        </p:spPr>
      </p:cxnSp>
      <p:cxnSp>
        <p:nvCxnSpPr>
          <p:cNvPr id="6786" name="Google Shape;6786;p70"/>
          <p:cNvCxnSpPr>
            <a:stCxn id="6781" idx="6"/>
            <a:endCxn id="6782" idx="2"/>
          </p:cNvCxnSpPr>
          <p:nvPr/>
        </p:nvCxnSpPr>
        <p:spPr>
          <a:xfrm>
            <a:off x="4869076" y="2515685"/>
            <a:ext cx="222300" cy="0"/>
          </a:xfrm>
          <a:prstGeom prst="straightConnector1">
            <a:avLst/>
          </a:prstGeom>
          <a:noFill/>
          <a:ln cap="flat" cmpd="sng" w="9525">
            <a:solidFill>
              <a:schemeClr val="dk2"/>
            </a:solidFill>
            <a:prstDash val="solid"/>
            <a:round/>
            <a:headEnd len="med" w="med" type="none"/>
            <a:tailEnd len="med" w="med" type="stealth"/>
          </a:ln>
        </p:spPr>
      </p:cxnSp>
      <p:cxnSp>
        <p:nvCxnSpPr>
          <p:cNvPr id="6787" name="Google Shape;6787;p70"/>
          <p:cNvCxnSpPr>
            <a:stCxn id="6778" idx="4"/>
            <a:endCxn id="6780" idx="2"/>
          </p:cNvCxnSpPr>
          <p:nvPr/>
        </p:nvCxnSpPr>
        <p:spPr>
          <a:xfrm rot="-5400000">
            <a:off x="4142183" y="2245727"/>
            <a:ext cx="46200" cy="585900"/>
          </a:xfrm>
          <a:prstGeom prst="curvedConnector4">
            <a:avLst>
              <a:gd fmla="val -334140" name="adj1"/>
              <a:gd fmla="val 54028" name="adj2"/>
            </a:avLst>
          </a:prstGeom>
          <a:noFill/>
          <a:ln cap="flat" cmpd="sng" w="9525">
            <a:solidFill>
              <a:schemeClr val="dk2"/>
            </a:solidFill>
            <a:prstDash val="solid"/>
            <a:round/>
            <a:headEnd len="med" w="med" type="none"/>
            <a:tailEnd len="med" w="med" type="stealth"/>
          </a:ln>
        </p:spPr>
      </p:cxnSp>
      <p:cxnSp>
        <p:nvCxnSpPr>
          <p:cNvPr id="6788" name="Google Shape;6788;p70"/>
          <p:cNvCxnSpPr>
            <a:stCxn id="6778" idx="4"/>
            <a:endCxn id="6781" idx="2"/>
          </p:cNvCxnSpPr>
          <p:nvPr/>
        </p:nvCxnSpPr>
        <p:spPr>
          <a:xfrm rot="-5400000">
            <a:off x="4300433" y="2087477"/>
            <a:ext cx="46200" cy="902400"/>
          </a:xfrm>
          <a:prstGeom prst="curvedConnector4">
            <a:avLst>
              <a:gd fmla="val -676456" name="adj1"/>
              <a:gd fmla="val 52618" name="adj2"/>
            </a:avLst>
          </a:prstGeom>
          <a:noFill/>
          <a:ln cap="flat" cmpd="sng" w="9525">
            <a:solidFill>
              <a:schemeClr val="dk2"/>
            </a:solidFill>
            <a:prstDash val="solid"/>
            <a:round/>
            <a:headEnd len="med" w="med" type="none"/>
            <a:tailEnd len="med" w="med" type="stealth"/>
          </a:ln>
        </p:spPr>
      </p:cxnSp>
      <p:cxnSp>
        <p:nvCxnSpPr>
          <p:cNvPr id="6789" name="Google Shape;6789;p70"/>
          <p:cNvCxnSpPr>
            <a:stCxn id="6778" idx="4"/>
            <a:endCxn id="6782" idx="2"/>
          </p:cNvCxnSpPr>
          <p:nvPr/>
        </p:nvCxnSpPr>
        <p:spPr>
          <a:xfrm rot="-5400000">
            <a:off x="4458833" y="1929077"/>
            <a:ext cx="46200" cy="1219200"/>
          </a:xfrm>
          <a:prstGeom prst="curvedConnector4">
            <a:avLst>
              <a:gd fmla="val -780677" name="adj1"/>
              <a:gd fmla="val 51927" name="adj2"/>
            </a:avLst>
          </a:prstGeom>
          <a:noFill/>
          <a:ln cap="flat" cmpd="sng" w="9525">
            <a:solidFill>
              <a:schemeClr val="dk2"/>
            </a:solidFill>
            <a:prstDash val="solid"/>
            <a:round/>
            <a:headEnd len="med" w="med" type="none"/>
            <a:tailEnd len="med" w="med" type="stealth"/>
          </a:ln>
        </p:spPr>
      </p:cxnSp>
      <p:cxnSp>
        <p:nvCxnSpPr>
          <p:cNvPr id="6790" name="Google Shape;6790;p70"/>
          <p:cNvCxnSpPr>
            <a:stCxn id="6779" idx="4"/>
            <a:endCxn id="6781" idx="2"/>
          </p:cNvCxnSpPr>
          <p:nvPr/>
        </p:nvCxnSpPr>
        <p:spPr>
          <a:xfrm rot="-5400000">
            <a:off x="4458281" y="2246285"/>
            <a:ext cx="47100" cy="585900"/>
          </a:xfrm>
          <a:prstGeom prst="curvedConnector4">
            <a:avLst>
              <a:gd fmla="val -340212" name="adj1"/>
              <a:gd fmla="val 54028" name="adj2"/>
            </a:avLst>
          </a:prstGeom>
          <a:noFill/>
          <a:ln cap="flat" cmpd="sng" w="9525">
            <a:solidFill>
              <a:schemeClr val="dk2"/>
            </a:solidFill>
            <a:prstDash val="solid"/>
            <a:round/>
            <a:headEnd len="med" w="med" type="none"/>
            <a:tailEnd len="med" w="med" type="stealth"/>
          </a:ln>
        </p:spPr>
      </p:cxnSp>
      <p:cxnSp>
        <p:nvCxnSpPr>
          <p:cNvPr id="6791" name="Google Shape;6791;p70"/>
          <p:cNvCxnSpPr>
            <a:stCxn id="6779" idx="4"/>
            <a:endCxn id="6782" idx="2"/>
          </p:cNvCxnSpPr>
          <p:nvPr/>
        </p:nvCxnSpPr>
        <p:spPr>
          <a:xfrm rot="-5400000">
            <a:off x="4616531" y="2088035"/>
            <a:ext cx="47100" cy="902400"/>
          </a:xfrm>
          <a:prstGeom prst="curvedConnector4">
            <a:avLst>
              <a:gd fmla="val -632197" name="adj1"/>
              <a:gd fmla="val 52618" name="adj2"/>
            </a:avLst>
          </a:prstGeom>
          <a:noFill/>
          <a:ln cap="flat" cmpd="sng" w="9525">
            <a:solidFill>
              <a:schemeClr val="dk2"/>
            </a:solidFill>
            <a:prstDash val="solid"/>
            <a:round/>
            <a:headEnd len="med" w="med" type="none"/>
            <a:tailEnd len="med" w="med" type="stealth"/>
          </a:ln>
        </p:spPr>
      </p:cxnSp>
      <p:cxnSp>
        <p:nvCxnSpPr>
          <p:cNvPr id="6792" name="Google Shape;6792;p70"/>
          <p:cNvCxnSpPr>
            <a:stCxn id="6780" idx="4"/>
            <a:endCxn id="6782" idx="2"/>
          </p:cNvCxnSpPr>
          <p:nvPr/>
        </p:nvCxnSpPr>
        <p:spPr>
          <a:xfrm rot="-5400000">
            <a:off x="4774828" y="2246285"/>
            <a:ext cx="47100" cy="585900"/>
          </a:xfrm>
          <a:prstGeom prst="curvedConnector4">
            <a:avLst>
              <a:gd fmla="val -340212" name="adj1"/>
              <a:gd fmla="val 54028" name="adj2"/>
            </a:avLst>
          </a:prstGeom>
          <a:noFill/>
          <a:ln cap="flat" cmpd="sng" w="9525">
            <a:solidFill>
              <a:schemeClr val="dk2"/>
            </a:solidFill>
            <a:prstDash val="solid"/>
            <a:round/>
            <a:headEnd len="med" w="med" type="none"/>
            <a:tailEnd len="med" w="med" type="stealth"/>
          </a:ln>
        </p:spPr>
      </p:cxnSp>
      <p:sp>
        <p:nvSpPr>
          <p:cNvPr id="6793" name="Google Shape;6793;p70"/>
          <p:cNvSpPr/>
          <p:nvPr/>
        </p:nvSpPr>
        <p:spPr>
          <a:xfrm>
            <a:off x="6042557" y="2160564"/>
            <a:ext cx="1512000" cy="8343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Dense Block 3</a:t>
            </a:r>
            <a:endParaRPr sz="1200"/>
          </a:p>
          <a:p>
            <a:pPr indent="0" lvl="0" marL="0" rtl="0" algn="ctr">
              <a:spcBef>
                <a:spcPts val="0"/>
              </a:spcBef>
              <a:spcAft>
                <a:spcPts val="0"/>
              </a:spcAft>
              <a:buNone/>
            </a:pPr>
            <a:r>
              <a:t/>
            </a:r>
            <a:endParaRPr sz="1200"/>
          </a:p>
          <a:p>
            <a:pPr indent="0" lvl="0" marL="0" rtl="0" algn="ctr">
              <a:spcBef>
                <a:spcPts val="0"/>
              </a:spcBef>
              <a:spcAft>
                <a:spcPts val="0"/>
              </a:spcAft>
              <a:buNone/>
            </a:pPr>
            <a:r>
              <a:t/>
            </a:r>
            <a:endParaRPr sz="1200"/>
          </a:p>
          <a:p>
            <a:pPr indent="0" lvl="0" marL="0" rtl="0" algn="ctr">
              <a:spcBef>
                <a:spcPts val="0"/>
              </a:spcBef>
              <a:spcAft>
                <a:spcPts val="0"/>
              </a:spcAft>
              <a:buNone/>
            </a:pPr>
            <a:r>
              <a:t/>
            </a:r>
            <a:endParaRPr sz="1200"/>
          </a:p>
        </p:txBody>
      </p:sp>
      <p:sp>
        <p:nvSpPr>
          <p:cNvPr id="6794" name="Google Shape;6794;p70"/>
          <p:cNvSpPr/>
          <p:nvPr/>
        </p:nvSpPr>
        <p:spPr>
          <a:xfrm>
            <a:off x="6117817" y="2463342"/>
            <a:ext cx="94200" cy="942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5" name="Google Shape;6795;p70"/>
          <p:cNvSpPr/>
          <p:nvPr/>
        </p:nvSpPr>
        <p:spPr>
          <a:xfrm>
            <a:off x="6434365" y="2464350"/>
            <a:ext cx="94200" cy="942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6" name="Google Shape;6796;p70"/>
          <p:cNvSpPr/>
          <p:nvPr/>
        </p:nvSpPr>
        <p:spPr>
          <a:xfrm>
            <a:off x="6750913" y="2464350"/>
            <a:ext cx="94200" cy="942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7" name="Google Shape;6797;p70"/>
          <p:cNvSpPr/>
          <p:nvPr/>
        </p:nvSpPr>
        <p:spPr>
          <a:xfrm>
            <a:off x="7067461" y="2464350"/>
            <a:ext cx="94200" cy="942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8" name="Google Shape;6798;p70"/>
          <p:cNvSpPr/>
          <p:nvPr/>
        </p:nvSpPr>
        <p:spPr>
          <a:xfrm>
            <a:off x="7384008" y="2464350"/>
            <a:ext cx="94200" cy="942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799" name="Google Shape;6799;p70"/>
          <p:cNvCxnSpPr>
            <a:stCxn id="6794" idx="6"/>
            <a:endCxn id="6795" idx="2"/>
          </p:cNvCxnSpPr>
          <p:nvPr/>
        </p:nvCxnSpPr>
        <p:spPr>
          <a:xfrm>
            <a:off x="6212017" y="2510442"/>
            <a:ext cx="222300" cy="900"/>
          </a:xfrm>
          <a:prstGeom prst="straightConnector1">
            <a:avLst/>
          </a:prstGeom>
          <a:noFill/>
          <a:ln cap="flat" cmpd="sng" w="9525">
            <a:solidFill>
              <a:schemeClr val="dk2"/>
            </a:solidFill>
            <a:prstDash val="solid"/>
            <a:round/>
            <a:headEnd len="med" w="med" type="none"/>
            <a:tailEnd len="med" w="med" type="stealth"/>
          </a:ln>
        </p:spPr>
      </p:cxnSp>
      <p:cxnSp>
        <p:nvCxnSpPr>
          <p:cNvPr id="6800" name="Google Shape;6800;p70"/>
          <p:cNvCxnSpPr>
            <a:stCxn id="6795" idx="6"/>
            <a:endCxn id="6796" idx="2"/>
          </p:cNvCxnSpPr>
          <p:nvPr/>
        </p:nvCxnSpPr>
        <p:spPr>
          <a:xfrm>
            <a:off x="6528565" y="2511450"/>
            <a:ext cx="222300" cy="0"/>
          </a:xfrm>
          <a:prstGeom prst="straightConnector1">
            <a:avLst/>
          </a:prstGeom>
          <a:noFill/>
          <a:ln cap="flat" cmpd="sng" w="9525">
            <a:solidFill>
              <a:schemeClr val="dk2"/>
            </a:solidFill>
            <a:prstDash val="solid"/>
            <a:round/>
            <a:headEnd len="med" w="med" type="none"/>
            <a:tailEnd len="med" w="med" type="stealth"/>
          </a:ln>
        </p:spPr>
      </p:cxnSp>
      <p:cxnSp>
        <p:nvCxnSpPr>
          <p:cNvPr id="6801" name="Google Shape;6801;p70"/>
          <p:cNvCxnSpPr>
            <a:stCxn id="6796" idx="6"/>
            <a:endCxn id="6797" idx="2"/>
          </p:cNvCxnSpPr>
          <p:nvPr/>
        </p:nvCxnSpPr>
        <p:spPr>
          <a:xfrm>
            <a:off x="6845113" y="2511450"/>
            <a:ext cx="222300" cy="0"/>
          </a:xfrm>
          <a:prstGeom prst="straightConnector1">
            <a:avLst/>
          </a:prstGeom>
          <a:noFill/>
          <a:ln cap="flat" cmpd="sng" w="9525">
            <a:solidFill>
              <a:schemeClr val="dk2"/>
            </a:solidFill>
            <a:prstDash val="solid"/>
            <a:round/>
            <a:headEnd len="med" w="med" type="none"/>
            <a:tailEnd len="med" w="med" type="stealth"/>
          </a:ln>
        </p:spPr>
      </p:cxnSp>
      <p:cxnSp>
        <p:nvCxnSpPr>
          <p:cNvPr id="6802" name="Google Shape;6802;p70"/>
          <p:cNvCxnSpPr>
            <a:stCxn id="6797" idx="6"/>
            <a:endCxn id="6798" idx="2"/>
          </p:cNvCxnSpPr>
          <p:nvPr/>
        </p:nvCxnSpPr>
        <p:spPr>
          <a:xfrm>
            <a:off x="7161661" y="2511450"/>
            <a:ext cx="222300" cy="0"/>
          </a:xfrm>
          <a:prstGeom prst="straightConnector1">
            <a:avLst/>
          </a:prstGeom>
          <a:noFill/>
          <a:ln cap="flat" cmpd="sng" w="9525">
            <a:solidFill>
              <a:schemeClr val="dk2"/>
            </a:solidFill>
            <a:prstDash val="solid"/>
            <a:round/>
            <a:headEnd len="med" w="med" type="none"/>
            <a:tailEnd len="med" w="med" type="stealth"/>
          </a:ln>
        </p:spPr>
      </p:cxnSp>
      <p:cxnSp>
        <p:nvCxnSpPr>
          <p:cNvPr id="6803" name="Google Shape;6803;p70"/>
          <p:cNvCxnSpPr>
            <a:stCxn id="6794" idx="4"/>
            <a:endCxn id="6796" idx="2"/>
          </p:cNvCxnSpPr>
          <p:nvPr/>
        </p:nvCxnSpPr>
        <p:spPr>
          <a:xfrm rot="-5400000">
            <a:off x="6434767" y="2241492"/>
            <a:ext cx="46200" cy="585900"/>
          </a:xfrm>
          <a:prstGeom prst="curvedConnector4">
            <a:avLst>
              <a:gd fmla="val -352412" name="adj1"/>
              <a:gd fmla="val 54028" name="adj2"/>
            </a:avLst>
          </a:prstGeom>
          <a:noFill/>
          <a:ln cap="flat" cmpd="sng" w="9525">
            <a:solidFill>
              <a:schemeClr val="dk2"/>
            </a:solidFill>
            <a:prstDash val="solid"/>
            <a:round/>
            <a:headEnd len="med" w="med" type="none"/>
            <a:tailEnd len="med" w="med" type="stealth"/>
          </a:ln>
        </p:spPr>
      </p:cxnSp>
      <p:cxnSp>
        <p:nvCxnSpPr>
          <p:cNvPr id="6804" name="Google Shape;6804;p70"/>
          <p:cNvCxnSpPr>
            <a:stCxn id="6794" idx="4"/>
            <a:endCxn id="6797" idx="2"/>
          </p:cNvCxnSpPr>
          <p:nvPr/>
        </p:nvCxnSpPr>
        <p:spPr>
          <a:xfrm rot="-5400000">
            <a:off x="6593017" y="2083242"/>
            <a:ext cx="46200" cy="902400"/>
          </a:xfrm>
          <a:prstGeom prst="curvedConnector4">
            <a:avLst>
              <a:gd fmla="val -664967" name="adj1"/>
              <a:gd fmla="val 52618" name="adj2"/>
            </a:avLst>
          </a:prstGeom>
          <a:noFill/>
          <a:ln cap="flat" cmpd="sng" w="9525">
            <a:solidFill>
              <a:schemeClr val="dk2"/>
            </a:solidFill>
            <a:prstDash val="solid"/>
            <a:round/>
            <a:headEnd len="med" w="med" type="none"/>
            <a:tailEnd len="med" w="med" type="stealth"/>
          </a:ln>
        </p:spPr>
      </p:cxnSp>
      <p:cxnSp>
        <p:nvCxnSpPr>
          <p:cNvPr id="6805" name="Google Shape;6805;p70"/>
          <p:cNvCxnSpPr>
            <a:stCxn id="6794" idx="4"/>
            <a:endCxn id="6798" idx="2"/>
          </p:cNvCxnSpPr>
          <p:nvPr/>
        </p:nvCxnSpPr>
        <p:spPr>
          <a:xfrm rot="-5400000">
            <a:off x="6751417" y="1924842"/>
            <a:ext cx="46200" cy="1219200"/>
          </a:xfrm>
          <a:prstGeom prst="curvedConnector4">
            <a:avLst>
              <a:gd fmla="val -739371" name="adj1"/>
              <a:gd fmla="val 51927" name="adj2"/>
            </a:avLst>
          </a:prstGeom>
          <a:noFill/>
          <a:ln cap="flat" cmpd="sng" w="9525">
            <a:solidFill>
              <a:schemeClr val="dk2"/>
            </a:solidFill>
            <a:prstDash val="solid"/>
            <a:round/>
            <a:headEnd len="med" w="med" type="none"/>
            <a:tailEnd len="med" w="med" type="stealth"/>
          </a:ln>
        </p:spPr>
      </p:cxnSp>
      <p:cxnSp>
        <p:nvCxnSpPr>
          <p:cNvPr id="6806" name="Google Shape;6806;p70"/>
          <p:cNvCxnSpPr>
            <a:stCxn id="6795" idx="4"/>
            <a:endCxn id="6797" idx="2"/>
          </p:cNvCxnSpPr>
          <p:nvPr/>
        </p:nvCxnSpPr>
        <p:spPr>
          <a:xfrm rot="-5400000">
            <a:off x="6750865" y="2242050"/>
            <a:ext cx="47100" cy="585900"/>
          </a:xfrm>
          <a:prstGeom prst="curvedConnector4">
            <a:avLst>
              <a:gd fmla="val -372732" name="adj1"/>
              <a:gd fmla="val 54028" name="adj2"/>
            </a:avLst>
          </a:prstGeom>
          <a:noFill/>
          <a:ln cap="flat" cmpd="sng" w="9525">
            <a:solidFill>
              <a:schemeClr val="dk2"/>
            </a:solidFill>
            <a:prstDash val="solid"/>
            <a:round/>
            <a:headEnd len="med" w="med" type="none"/>
            <a:tailEnd len="med" w="med" type="stealth"/>
          </a:ln>
        </p:spPr>
      </p:cxnSp>
      <p:cxnSp>
        <p:nvCxnSpPr>
          <p:cNvPr id="6807" name="Google Shape;6807;p70"/>
          <p:cNvCxnSpPr>
            <a:stCxn id="6795" idx="4"/>
            <a:endCxn id="6798" idx="2"/>
          </p:cNvCxnSpPr>
          <p:nvPr/>
        </p:nvCxnSpPr>
        <p:spPr>
          <a:xfrm rot="-5400000">
            <a:off x="6909115" y="2083800"/>
            <a:ext cx="47100" cy="902400"/>
          </a:xfrm>
          <a:prstGeom prst="curvedConnector4">
            <a:avLst>
              <a:gd fmla="val -679313" name="adj1"/>
              <a:gd fmla="val 52618" name="adj2"/>
            </a:avLst>
          </a:prstGeom>
          <a:noFill/>
          <a:ln cap="flat" cmpd="sng" w="9525">
            <a:solidFill>
              <a:schemeClr val="dk2"/>
            </a:solidFill>
            <a:prstDash val="solid"/>
            <a:round/>
            <a:headEnd len="med" w="med" type="none"/>
            <a:tailEnd len="med" w="med" type="stealth"/>
          </a:ln>
        </p:spPr>
      </p:cxnSp>
      <p:cxnSp>
        <p:nvCxnSpPr>
          <p:cNvPr id="6808" name="Google Shape;6808;p70"/>
          <p:cNvCxnSpPr>
            <a:stCxn id="6796" idx="4"/>
            <a:endCxn id="6798" idx="2"/>
          </p:cNvCxnSpPr>
          <p:nvPr/>
        </p:nvCxnSpPr>
        <p:spPr>
          <a:xfrm rot="-5400000">
            <a:off x="7067413" y="2242050"/>
            <a:ext cx="47100" cy="585900"/>
          </a:xfrm>
          <a:prstGeom prst="curvedConnector4">
            <a:avLst>
              <a:gd fmla="val -328942" name="adj1"/>
              <a:gd fmla="val 54028" name="adj2"/>
            </a:avLst>
          </a:prstGeom>
          <a:noFill/>
          <a:ln cap="flat" cmpd="sng" w="9525">
            <a:solidFill>
              <a:schemeClr val="dk2"/>
            </a:solidFill>
            <a:prstDash val="solid"/>
            <a:round/>
            <a:headEnd len="med" w="med" type="none"/>
            <a:tailEnd len="med" w="med" type="stealth"/>
          </a:ln>
        </p:spPr>
      </p:cxnSp>
      <p:sp>
        <p:nvSpPr>
          <p:cNvPr id="6809" name="Google Shape;6809;p70"/>
          <p:cNvSpPr/>
          <p:nvPr/>
        </p:nvSpPr>
        <p:spPr>
          <a:xfrm rot="5400000">
            <a:off x="2772150" y="2444405"/>
            <a:ext cx="8343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Conv</a:t>
            </a:r>
            <a:endParaRPr sz="1200"/>
          </a:p>
        </p:txBody>
      </p:sp>
      <p:sp>
        <p:nvSpPr>
          <p:cNvPr id="6810" name="Google Shape;6810;p70"/>
          <p:cNvSpPr/>
          <p:nvPr/>
        </p:nvSpPr>
        <p:spPr>
          <a:xfrm rot="5400000">
            <a:off x="5403018" y="2440772"/>
            <a:ext cx="834300" cy="2751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Avg-Pool</a:t>
            </a:r>
            <a:endParaRPr sz="1200"/>
          </a:p>
        </p:txBody>
      </p:sp>
      <p:cxnSp>
        <p:nvCxnSpPr>
          <p:cNvPr id="6811" name="Google Shape;6811;p70"/>
          <p:cNvCxnSpPr/>
          <p:nvPr/>
        </p:nvCxnSpPr>
        <p:spPr>
          <a:xfrm>
            <a:off x="5420597" y="2538105"/>
            <a:ext cx="0" cy="0"/>
          </a:xfrm>
          <a:prstGeom prst="straightConnector1">
            <a:avLst/>
          </a:prstGeom>
          <a:noFill/>
          <a:ln cap="flat" cmpd="sng" w="9525">
            <a:solidFill>
              <a:schemeClr val="dk2"/>
            </a:solidFill>
            <a:prstDash val="solid"/>
            <a:round/>
            <a:headEnd len="med" w="med" type="none"/>
            <a:tailEnd len="med" w="med" type="none"/>
          </a:ln>
        </p:spPr>
      </p:cxnSp>
      <p:cxnSp>
        <p:nvCxnSpPr>
          <p:cNvPr id="6812" name="Google Shape;6812;p70"/>
          <p:cNvCxnSpPr/>
          <p:nvPr/>
        </p:nvCxnSpPr>
        <p:spPr>
          <a:xfrm>
            <a:off x="5420597" y="2538105"/>
            <a:ext cx="0" cy="0"/>
          </a:xfrm>
          <a:prstGeom prst="straightConnector1">
            <a:avLst/>
          </a:prstGeom>
          <a:noFill/>
          <a:ln cap="flat" cmpd="sng" w="9525">
            <a:solidFill>
              <a:schemeClr val="dk2"/>
            </a:solidFill>
            <a:prstDash val="solid"/>
            <a:round/>
            <a:headEnd len="med" w="med" type="none"/>
            <a:tailEnd len="med" w="med" type="none"/>
          </a:ln>
        </p:spPr>
      </p:cxnSp>
      <p:cxnSp>
        <p:nvCxnSpPr>
          <p:cNvPr id="6813" name="Google Shape;6813;p70"/>
          <p:cNvCxnSpPr>
            <a:stCxn id="6810" idx="2"/>
            <a:endCxn id="6814" idx="0"/>
          </p:cNvCxnSpPr>
          <p:nvPr/>
        </p:nvCxnSpPr>
        <p:spPr>
          <a:xfrm flipH="1">
            <a:off x="5618118" y="2578322"/>
            <a:ext cx="64500" cy="1200"/>
          </a:xfrm>
          <a:prstGeom prst="straightConnector1">
            <a:avLst/>
          </a:prstGeom>
          <a:noFill/>
          <a:ln cap="flat" cmpd="sng" w="9525">
            <a:solidFill>
              <a:schemeClr val="dk2"/>
            </a:solidFill>
            <a:prstDash val="solid"/>
            <a:round/>
            <a:headEnd len="med" w="med" type="none"/>
            <a:tailEnd len="med" w="med" type="none"/>
          </a:ln>
        </p:spPr>
      </p:cxnSp>
      <p:cxnSp>
        <p:nvCxnSpPr>
          <p:cNvPr id="6815" name="Google Shape;6815;p70"/>
          <p:cNvCxnSpPr/>
          <p:nvPr/>
        </p:nvCxnSpPr>
        <p:spPr>
          <a:xfrm>
            <a:off x="5586750" y="2690505"/>
            <a:ext cx="0" cy="0"/>
          </a:xfrm>
          <a:prstGeom prst="straightConnector1">
            <a:avLst/>
          </a:prstGeom>
          <a:noFill/>
          <a:ln cap="flat" cmpd="sng" w="9525">
            <a:solidFill>
              <a:schemeClr val="dk2"/>
            </a:solidFill>
            <a:prstDash val="solid"/>
            <a:round/>
            <a:headEnd len="med" w="med" type="none"/>
            <a:tailEnd len="med" w="med" type="none"/>
          </a:ln>
        </p:spPr>
      </p:cxnSp>
      <p:cxnSp>
        <p:nvCxnSpPr>
          <p:cNvPr id="6816" name="Google Shape;6816;p70"/>
          <p:cNvCxnSpPr/>
          <p:nvPr/>
        </p:nvCxnSpPr>
        <p:spPr>
          <a:xfrm>
            <a:off x="5586750" y="2690505"/>
            <a:ext cx="0" cy="0"/>
          </a:xfrm>
          <a:prstGeom prst="straightConnector1">
            <a:avLst/>
          </a:prstGeom>
          <a:noFill/>
          <a:ln cap="flat" cmpd="sng" w="9525">
            <a:solidFill>
              <a:schemeClr val="dk2"/>
            </a:solidFill>
            <a:prstDash val="solid"/>
            <a:round/>
            <a:headEnd len="med" w="med" type="none"/>
            <a:tailEnd len="med" w="med" type="none"/>
          </a:ln>
        </p:spPr>
      </p:cxnSp>
      <p:sp>
        <p:nvSpPr>
          <p:cNvPr id="6814" name="Google Shape;6814;p70"/>
          <p:cNvSpPr/>
          <p:nvPr/>
        </p:nvSpPr>
        <p:spPr>
          <a:xfrm rot="5400000">
            <a:off x="5063472" y="2441992"/>
            <a:ext cx="8343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Conv</a:t>
            </a:r>
            <a:endParaRPr sz="1200"/>
          </a:p>
        </p:txBody>
      </p:sp>
      <p:sp>
        <p:nvSpPr>
          <p:cNvPr id="6817" name="Google Shape;6817;p70"/>
          <p:cNvSpPr/>
          <p:nvPr/>
        </p:nvSpPr>
        <p:spPr>
          <a:xfrm>
            <a:off x="1433072" y="2164800"/>
            <a:ext cx="1512000" cy="8343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Dense Block 1</a:t>
            </a:r>
            <a:endParaRPr sz="1200"/>
          </a:p>
          <a:p>
            <a:pPr indent="0" lvl="0" marL="0" rtl="0" algn="ctr">
              <a:spcBef>
                <a:spcPts val="0"/>
              </a:spcBef>
              <a:spcAft>
                <a:spcPts val="0"/>
              </a:spcAft>
              <a:buNone/>
            </a:pPr>
            <a:r>
              <a:t/>
            </a:r>
            <a:endParaRPr sz="1200"/>
          </a:p>
          <a:p>
            <a:pPr indent="0" lvl="0" marL="0" rtl="0" algn="ctr">
              <a:spcBef>
                <a:spcPts val="0"/>
              </a:spcBef>
              <a:spcAft>
                <a:spcPts val="0"/>
              </a:spcAft>
              <a:buNone/>
            </a:pPr>
            <a:r>
              <a:t/>
            </a:r>
            <a:endParaRPr sz="1200"/>
          </a:p>
          <a:p>
            <a:pPr indent="0" lvl="0" marL="0" rtl="0" algn="ctr">
              <a:spcBef>
                <a:spcPts val="0"/>
              </a:spcBef>
              <a:spcAft>
                <a:spcPts val="0"/>
              </a:spcAft>
              <a:buNone/>
            </a:pPr>
            <a:r>
              <a:t/>
            </a:r>
            <a:endParaRPr sz="1200"/>
          </a:p>
        </p:txBody>
      </p:sp>
      <p:sp>
        <p:nvSpPr>
          <p:cNvPr id="6818" name="Google Shape;6818;p70"/>
          <p:cNvSpPr/>
          <p:nvPr/>
        </p:nvSpPr>
        <p:spPr>
          <a:xfrm>
            <a:off x="1508333" y="2467577"/>
            <a:ext cx="94200" cy="942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9" name="Google Shape;6819;p70"/>
          <p:cNvSpPr/>
          <p:nvPr/>
        </p:nvSpPr>
        <p:spPr>
          <a:xfrm>
            <a:off x="1824881" y="2468585"/>
            <a:ext cx="94200" cy="942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0" name="Google Shape;6820;p70"/>
          <p:cNvSpPr/>
          <p:nvPr/>
        </p:nvSpPr>
        <p:spPr>
          <a:xfrm>
            <a:off x="2141428" y="2468585"/>
            <a:ext cx="94200" cy="942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1" name="Google Shape;6821;p70"/>
          <p:cNvSpPr/>
          <p:nvPr/>
        </p:nvSpPr>
        <p:spPr>
          <a:xfrm>
            <a:off x="2457976" y="2468585"/>
            <a:ext cx="94200" cy="942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2" name="Google Shape;6822;p70"/>
          <p:cNvSpPr/>
          <p:nvPr/>
        </p:nvSpPr>
        <p:spPr>
          <a:xfrm>
            <a:off x="2774524" y="2468585"/>
            <a:ext cx="94200" cy="942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823" name="Google Shape;6823;p70"/>
          <p:cNvCxnSpPr>
            <a:stCxn id="6818" idx="6"/>
            <a:endCxn id="6819" idx="2"/>
          </p:cNvCxnSpPr>
          <p:nvPr/>
        </p:nvCxnSpPr>
        <p:spPr>
          <a:xfrm>
            <a:off x="1602533" y="2514677"/>
            <a:ext cx="222300" cy="900"/>
          </a:xfrm>
          <a:prstGeom prst="straightConnector1">
            <a:avLst/>
          </a:prstGeom>
          <a:noFill/>
          <a:ln cap="flat" cmpd="sng" w="9525">
            <a:solidFill>
              <a:schemeClr val="dk2"/>
            </a:solidFill>
            <a:prstDash val="solid"/>
            <a:round/>
            <a:headEnd len="med" w="med" type="none"/>
            <a:tailEnd len="med" w="med" type="stealth"/>
          </a:ln>
        </p:spPr>
      </p:cxnSp>
      <p:cxnSp>
        <p:nvCxnSpPr>
          <p:cNvPr id="6824" name="Google Shape;6824;p70"/>
          <p:cNvCxnSpPr>
            <a:stCxn id="6819" idx="6"/>
            <a:endCxn id="6820" idx="2"/>
          </p:cNvCxnSpPr>
          <p:nvPr/>
        </p:nvCxnSpPr>
        <p:spPr>
          <a:xfrm>
            <a:off x="1919081" y="2515685"/>
            <a:ext cx="222300" cy="0"/>
          </a:xfrm>
          <a:prstGeom prst="straightConnector1">
            <a:avLst/>
          </a:prstGeom>
          <a:noFill/>
          <a:ln cap="flat" cmpd="sng" w="9525">
            <a:solidFill>
              <a:schemeClr val="dk2"/>
            </a:solidFill>
            <a:prstDash val="solid"/>
            <a:round/>
            <a:headEnd len="med" w="med" type="none"/>
            <a:tailEnd len="med" w="med" type="stealth"/>
          </a:ln>
        </p:spPr>
      </p:cxnSp>
      <p:cxnSp>
        <p:nvCxnSpPr>
          <p:cNvPr id="6825" name="Google Shape;6825;p70"/>
          <p:cNvCxnSpPr>
            <a:stCxn id="6820" idx="6"/>
            <a:endCxn id="6821" idx="2"/>
          </p:cNvCxnSpPr>
          <p:nvPr/>
        </p:nvCxnSpPr>
        <p:spPr>
          <a:xfrm>
            <a:off x="2235628" y="2515685"/>
            <a:ext cx="222300" cy="0"/>
          </a:xfrm>
          <a:prstGeom prst="straightConnector1">
            <a:avLst/>
          </a:prstGeom>
          <a:noFill/>
          <a:ln cap="flat" cmpd="sng" w="9525">
            <a:solidFill>
              <a:schemeClr val="dk2"/>
            </a:solidFill>
            <a:prstDash val="solid"/>
            <a:round/>
            <a:headEnd len="med" w="med" type="none"/>
            <a:tailEnd len="med" w="med" type="stealth"/>
          </a:ln>
        </p:spPr>
      </p:cxnSp>
      <p:cxnSp>
        <p:nvCxnSpPr>
          <p:cNvPr id="6826" name="Google Shape;6826;p70"/>
          <p:cNvCxnSpPr>
            <a:stCxn id="6821" idx="6"/>
            <a:endCxn id="6822" idx="2"/>
          </p:cNvCxnSpPr>
          <p:nvPr/>
        </p:nvCxnSpPr>
        <p:spPr>
          <a:xfrm>
            <a:off x="2552176" y="2515685"/>
            <a:ext cx="222300" cy="0"/>
          </a:xfrm>
          <a:prstGeom prst="straightConnector1">
            <a:avLst/>
          </a:prstGeom>
          <a:noFill/>
          <a:ln cap="flat" cmpd="sng" w="9525">
            <a:solidFill>
              <a:schemeClr val="dk2"/>
            </a:solidFill>
            <a:prstDash val="solid"/>
            <a:round/>
            <a:headEnd len="med" w="med" type="none"/>
            <a:tailEnd len="med" w="med" type="stealth"/>
          </a:ln>
        </p:spPr>
      </p:cxnSp>
      <p:cxnSp>
        <p:nvCxnSpPr>
          <p:cNvPr id="6827" name="Google Shape;6827;p70"/>
          <p:cNvCxnSpPr>
            <a:stCxn id="6818" idx="4"/>
            <a:endCxn id="6820" idx="2"/>
          </p:cNvCxnSpPr>
          <p:nvPr/>
        </p:nvCxnSpPr>
        <p:spPr>
          <a:xfrm rot="-5400000">
            <a:off x="1825283" y="2245727"/>
            <a:ext cx="46200" cy="585900"/>
          </a:xfrm>
          <a:prstGeom prst="curvedConnector4">
            <a:avLst>
              <a:gd fmla="val -304378" name="adj1"/>
              <a:gd fmla="val 54028" name="adj2"/>
            </a:avLst>
          </a:prstGeom>
          <a:noFill/>
          <a:ln cap="flat" cmpd="sng" w="9525">
            <a:solidFill>
              <a:schemeClr val="dk2"/>
            </a:solidFill>
            <a:prstDash val="solid"/>
            <a:round/>
            <a:headEnd len="med" w="med" type="none"/>
            <a:tailEnd len="med" w="med" type="stealth"/>
          </a:ln>
        </p:spPr>
      </p:cxnSp>
      <p:cxnSp>
        <p:nvCxnSpPr>
          <p:cNvPr id="6828" name="Google Shape;6828;p70"/>
          <p:cNvCxnSpPr>
            <a:stCxn id="6818" idx="4"/>
            <a:endCxn id="6821" idx="2"/>
          </p:cNvCxnSpPr>
          <p:nvPr/>
        </p:nvCxnSpPr>
        <p:spPr>
          <a:xfrm rot="-5400000">
            <a:off x="1983533" y="2087477"/>
            <a:ext cx="46200" cy="902400"/>
          </a:xfrm>
          <a:prstGeom prst="curvedConnector4">
            <a:avLst>
              <a:gd fmla="val -602051" name="adj1"/>
              <a:gd fmla="val 52618" name="adj2"/>
            </a:avLst>
          </a:prstGeom>
          <a:noFill/>
          <a:ln cap="flat" cmpd="sng" w="9525">
            <a:solidFill>
              <a:schemeClr val="dk2"/>
            </a:solidFill>
            <a:prstDash val="solid"/>
            <a:round/>
            <a:headEnd len="med" w="med" type="none"/>
            <a:tailEnd len="med" w="med" type="stealth"/>
          </a:ln>
        </p:spPr>
      </p:cxnSp>
      <p:cxnSp>
        <p:nvCxnSpPr>
          <p:cNvPr id="6829" name="Google Shape;6829;p70"/>
          <p:cNvCxnSpPr>
            <a:stCxn id="6818" idx="4"/>
            <a:endCxn id="6822" idx="2"/>
          </p:cNvCxnSpPr>
          <p:nvPr/>
        </p:nvCxnSpPr>
        <p:spPr>
          <a:xfrm rot="-5400000">
            <a:off x="2141933" y="1929077"/>
            <a:ext cx="46200" cy="1219200"/>
          </a:xfrm>
          <a:prstGeom prst="curvedConnector4">
            <a:avLst>
              <a:gd fmla="val -691337" name="adj1"/>
              <a:gd fmla="val 51927" name="adj2"/>
            </a:avLst>
          </a:prstGeom>
          <a:noFill/>
          <a:ln cap="flat" cmpd="sng" w="9525">
            <a:solidFill>
              <a:schemeClr val="dk2"/>
            </a:solidFill>
            <a:prstDash val="solid"/>
            <a:round/>
            <a:headEnd len="med" w="med" type="none"/>
            <a:tailEnd len="med" w="med" type="stealth"/>
          </a:ln>
        </p:spPr>
      </p:cxnSp>
      <p:cxnSp>
        <p:nvCxnSpPr>
          <p:cNvPr id="6830" name="Google Shape;6830;p70"/>
          <p:cNvCxnSpPr>
            <a:stCxn id="6819" idx="4"/>
            <a:endCxn id="6821" idx="2"/>
          </p:cNvCxnSpPr>
          <p:nvPr/>
        </p:nvCxnSpPr>
        <p:spPr>
          <a:xfrm rot="-5400000">
            <a:off x="2141381" y="2246285"/>
            <a:ext cx="47100" cy="585900"/>
          </a:xfrm>
          <a:prstGeom prst="curvedConnector4">
            <a:avLst>
              <a:gd fmla="val -296422" name="adj1"/>
              <a:gd fmla="val 54028" name="adj2"/>
            </a:avLst>
          </a:prstGeom>
          <a:noFill/>
          <a:ln cap="flat" cmpd="sng" w="9525">
            <a:solidFill>
              <a:schemeClr val="dk2"/>
            </a:solidFill>
            <a:prstDash val="solid"/>
            <a:round/>
            <a:headEnd len="med" w="med" type="none"/>
            <a:tailEnd len="med" w="med" type="stealth"/>
          </a:ln>
        </p:spPr>
      </p:cxnSp>
      <p:cxnSp>
        <p:nvCxnSpPr>
          <p:cNvPr id="6831" name="Google Shape;6831;p70"/>
          <p:cNvCxnSpPr>
            <a:stCxn id="6819" idx="4"/>
            <a:endCxn id="6822" idx="2"/>
          </p:cNvCxnSpPr>
          <p:nvPr/>
        </p:nvCxnSpPr>
        <p:spPr>
          <a:xfrm rot="-5400000">
            <a:off x="2299631" y="2088035"/>
            <a:ext cx="47100" cy="902400"/>
          </a:xfrm>
          <a:prstGeom prst="curvedConnector4">
            <a:avLst>
              <a:gd fmla="val -661390" name="adj1"/>
              <a:gd fmla="val 52618" name="adj2"/>
            </a:avLst>
          </a:prstGeom>
          <a:noFill/>
          <a:ln cap="flat" cmpd="sng" w="9525">
            <a:solidFill>
              <a:schemeClr val="dk2"/>
            </a:solidFill>
            <a:prstDash val="solid"/>
            <a:round/>
            <a:headEnd len="med" w="med" type="none"/>
            <a:tailEnd len="med" w="med" type="stealth"/>
          </a:ln>
        </p:spPr>
      </p:cxnSp>
      <p:cxnSp>
        <p:nvCxnSpPr>
          <p:cNvPr id="6832" name="Google Shape;6832;p70"/>
          <p:cNvCxnSpPr>
            <a:stCxn id="6820" idx="4"/>
            <a:endCxn id="6822" idx="2"/>
          </p:cNvCxnSpPr>
          <p:nvPr/>
        </p:nvCxnSpPr>
        <p:spPr>
          <a:xfrm rot="-5400000">
            <a:off x="2457928" y="2246285"/>
            <a:ext cx="47100" cy="585900"/>
          </a:xfrm>
          <a:prstGeom prst="curvedConnector4">
            <a:avLst>
              <a:gd fmla="val -311018" name="adj1"/>
              <a:gd fmla="val 54028" name="adj2"/>
            </a:avLst>
          </a:prstGeom>
          <a:noFill/>
          <a:ln cap="flat" cmpd="sng" w="9525">
            <a:solidFill>
              <a:schemeClr val="dk2"/>
            </a:solidFill>
            <a:prstDash val="solid"/>
            <a:round/>
            <a:headEnd len="med" w="med" type="none"/>
            <a:tailEnd len="med" w="med" type="stealth"/>
          </a:ln>
        </p:spPr>
      </p:cxnSp>
      <p:cxnSp>
        <p:nvCxnSpPr>
          <p:cNvPr id="6833" name="Google Shape;6833;p70"/>
          <p:cNvCxnSpPr>
            <a:stCxn id="6817" idx="3"/>
            <a:endCxn id="6809" idx="2"/>
          </p:cNvCxnSpPr>
          <p:nvPr/>
        </p:nvCxnSpPr>
        <p:spPr>
          <a:xfrm>
            <a:off x="2945072" y="2581950"/>
            <a:ext cx="106800" cy="0"/>
          </a:xfrm>
          <a:prstGeom prst="straightConnector1">
            <a:avLst/>
          </a:prstGeom>
          <a:noFill/>
          <a:ln cap="flat" cmpd="sng" w="9525">
            <a:solidFill>
              <a:schemeClr val="dk2"/>
            </a:solidFill>
            <a:prstDash val="solid"/>
            <a:round/>
            <a:headEnd len="med" w="med" type="none"/>
            <a:tailEnd len="med" w="med" type="none"/>
          </a:ln>
        </p:spPr>
      </p:cxnSp>
      <p:cxnSp>
        <p:nvCxnSpPr>
          <p:cNvPr id="6834" name="Google Shape;6834;p70"/>
          <p:cNvCxnSpPr>
            <a:stCxn id="6777" idx="1"/>
            <a:endCxn id="6777" idx="1"/>
          </p:cNvCxnSpPr>
          <p:nvPr/>
        </p:nvCxnSpPr>
        <p:spPr>
          <a:xfrm>
            <a:off x="3749972" y="2581950"/>
            <a:ext cx="0" cy="0"/>
          </a:xfrm>
          <a:prstGeom prst="straightConnector1">
            <a:avLst/>
          </a:prstGeom>
          <a:noFill/>
          <a:ln cap="flat" cmpd="sng" w="9525">
            <a:solidFill>
              <a:schemeClr val="dk2"/>
            </a:solidFill>
            <a:prstDash val="solid"/>
            <a:round/>
            <a:headEnd len="med" w="med" type="none"/>
            <a:tailEnd len="med" w="med" type="none"/>
          </a:ln>
        </p:spPr>
      </p:cxnSp>
      <p:cxnSp>
        <p:nvCxnSpPr>
          <p:cNvPr id="6835" name="Google Shape;6835;p70"/>
          <p:cNvCxnSpPr>
            <a:stCxn id="6766" idx="0"/>
            <a:endCxn id="6777" idx="1"/>
          </p:cNvCxnSpPr>
          <p:nvPr/>
        </p:nvCxnSpPr>
        <p:spPr>
          <a:xfrm>
            <a:off x="3666396" y="2581955"/>
            <a:ext cx="83700" cy="0"/>
          </a:xfrm>
          <a:prstGeom prst="straightConnector1">
            <a:avLst/>
          </a:prstGeom>
          <a:noFill/>
          <a:ln cap="flat" cmpd="sng" w="9525">
            <a:solidFill>
              <a:schemeClr val="dk2"/>
            </a:solidFill>
            <a:prstDash val="solid"/>
            <a:round/>
            <a:headEnd len="med" w="med" type="none"/>
            <a:tailEnd len="med" w="med" type="none"/>
          </a:ln>
        </p:spPr>
      </p:cxnSp>
      <p:cxnSp>
        <p:nvCxnSpPr>
          <p:cNvPr id="6836" name="Google Shape;6836;p70"/>
          <p:cNvCxnSpPr>
            <a:stCxn id="6814" idx="2"/>
            <a:endCxn id="6777" idx="3"/>
          </p:cNvCxnSpPr>
          <p:nvPr/>
        </p:nvCxnSpPr>
        <p:spPr>
          <a:xfrm flipH="1">
            <a:off x="5262072" y="2579542"/>
            <a:ext cx="81000" cy="2400"/>
          </a:xfrm>
          <a:prstGeom prst="straightConnector1">
            <a:avLst/>
          </a:prstGeom>
          <a:noFill/>
          <a:ln cap="flat" cmpd="sng" w="9525">
            <a:solidFill>
              <a:schemeClr val="dk2"/>
            </a:solidFill>
            <a:prstDash val="solid"/>
            <a:round/>
            <a:headEnd len="med" w="med" type="none"/>
            <a:tailEnd len="med" w="med" type="none"/>
          </a:ln>
        </p:spPr>
      </p:cxnSp>
      <p:cxnSp>
        <p:nvCxnSpPr>
          <p:cNvPr id="6837" name="Google Shape;6837;p70"/>
          <p:cNvCxnSpPr>
            <a:stCxn id="6810" idx="0"/>
            <a:endCxn id="6793" idx="1"/>
          </p:cNvCxnSpPr>
          <p:nvPr/>
        </p:nvCxnSpPr>
        <p:spPr>
          <a:xfrm flipH="1" rot="10800000">
            <a:off x="5957718" y="2577722"/>
            <a:ext cx="84900" cy="600"/>
          </a:xfrm>
          <a:prstGeom prst="straightConnector1">
            <a:avLst/>
          </a:prstGeom>
          <a:noFill/>
          <a:ln cap="flat" cmpd="sng" w="9525">
            <a:solidFill>
              <a:schemeClr val="dk2"/>
            </a:solidFill>
            <a:prstDash val="solid"/>
            <a:round/>
            <a:headEnd len="med" w="med" type="none"/>
            <a:tailEnd len="med" w="med" type="none"/>
          </a:ln>
        </p:spPr>
      </p:cxnSp>
      <p:sp>
        <p:nvSpPr>
          <p:cNvPr id="6838" name="Google Shape;6838;p70"/>
          <p:cNvSpPr/>
          <p:nvPr/>
        </p:nvSpPr>
        <p:spPr>
          <a:xfrm rot="5400000">
            <a:off x="7359768" y="2438845"/>
            <a:ext cx="834300" cy="2751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Avg-Pool</a:t>
            </a:r>
            <a:endParaRPr sz="1200"/>
          </a:p>
        </p:txBody>
      </p:sp>
      <p:sp>
        <p:nvSpPr>
          <p:cNvPr id="6839" name="Google Shape;6839;p70"/>
          <p:cNvSpPr/>
          <p:nvPr/>
        </p:nvSpPr>
        <p:spPr>
          <a:xfrm rot="5400000">
            <a:off x="7719707" y="2437404"/>
            <a:ext cx="834300" cy="2751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FC</a:t>
            </a:r>
            <a:endParaRPr sz="1200"/>
          </a:p>
        </p:txBody>
      </p:sp>
      <p:sp>
        <p:nvSpPr>
          <p:cNvPr id="6840" name="Google Shape;6840;p70"/>
          <p:cNvSpPr/>
          <p:nvPr/>
        </p:nvSpPr>
        <p:spPr>
          <a:xfrm rot="5400000">
            <a:off x="8079628" y="2436982"/>
            <a:ext cx="834300" cy="275100"/>
          </a:xfrm>
          <a:prstGeom prst="rect">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Softmax</a:t>
            </a:r>
            <a:endParaRPr sz="1200"/>
          </a:p>
        </p:txBody>
      </p:sp>
      <p:cxnSp>
        <p:nvCxnSpPr>
          <p:cNvPr id="6841" name="Google Shape;6841;p70"/>
          <p:cNvCxnSpPr>
            <a:stCxn id="6793" idx="3"/>
            <a:endCxn id="6838" idx="2"/>
          </p:cNvCxnSpPr>
          <p:nvPr/>
        </p:nvCxnSpPr>
        <p:spPr>
          <a:xfrm flipH="1" rot="10800000">
            <a:off x="7554557" y="2576514"/>
            <a:ext cx="84900" cy="1200"/>
          </a:xfrm>
          <a:prstGeom prst="straightConnector1">
            <a:avLst/>
          </a:prstGeom>
          <a:noFill/>
          <a:ln cap="flat" cmpd="sng" w="9525">
            <a:solidFill>
              <a:schemeClr val="dk2"/>
            </a:solidFill>
            <a:prstDash val="solid"/>
            <a:round/>
            <a:headEnd len="med" w="med" type="none"/>
            <a:tailEnd len="med" w="med" type="none"/>
          </a:ln>
        </p:spPr>
      </p:cxnSp>
      <p:cxnSp>
        <p:nvCxnSpPr>
          <p:cNvPr id="6842" name="Google Shape;6842;p70"/>
          <p:cNvCxnSpPr>
            <a:stCxn id="6838" idx="0"/>
            <a:endCxn id="6839" idx="2"/>
          </p:cNvCxnSpPr>
          <p:nvPr/>
        </p:nvCxnSpPr>
        <p:spPr>
          <a:xfrm flipH="1" rot="10800000">
            <a:off x="7914468" y="2574895"/>
            <a:ext cx="84900" cy="1500"/>
          </a:xfrm>
          <a:prstGeom prst="straightConnector1">
            <a:avLst/>
          </a:prstGeom>
          <a:noFill/>
          <a:ln cap="flat" cmpd="sng" w="9525">
            <a:solidFill>
              <a:schemeClr val="dk2"/>
            </a:solidFill>
            <a:prstDash val="solid"/>
            <a:round/>
            <a:headEnd len="med" w="med" type="none"/>
            <a:tailEnd len="med" w="med" type="none"/>
          </a:ln>
        </p:spPr>
      </p:cxnSp>
      <p:cxnSp>
        <p:nvCxnSpPr>
          <p:cNvPr id="6843" name="Google Shape;6843;p70"/>
          <p:cNvCxnSpPr>
            <a:stCxn id="6839" idx="0"/>
            <a:endCxn id="6840" idx="2"/>
          </p:cNvCxnSpPr>
          <p:nvPr/>
        </p:nvCxnSpPr>
        <p:spPr>
          <a:xfrm flipH="1" rot="10800000">
            <a:off x="8274407" y="2574654"/>
            <a:ext cx="84900" cy="300"/>
          </a:xfrm>
          <a:prstGeom prst="straightConnector1">
            <a:avLst/>
          </a:prstGeom>
          <a:noFill/>
          <a:ln cap="flat" cmpd="sng" w="9525">
            <a:solidFill>
              <a:schemeClr val="dk2"/>
            </a:solidFill>
            <a:prstDash val="solid"/>
            <a:round/>
            <a:headEnd len="med" w="med" type="none"/>
            <a:tailEnd len="med" w="med" type="none"/>
          </a:ln>
        </p:spPr>
      </p:cxnSp>
      <p:cxnSp>
        <p:nvCxnSpPr>
          <p:cNvPr id="6844" name="Google Shape;6844;p70"/>
          <p:cNvCxnSpPr/>
          <p:nvPr/>
        </p:nvCxnSpPr>
        <p:spPr>
          <a:xfrm>
            <a:off x="3003200" y="3120100"/>
            <a:ext cx="707700" cy="0"/>
          </a:xfrm>
          <a:prstGeom prst="straightConnector1">
            <a:avLst/>
          </a:prstGeom>
          <a:noFill/>
          <a:ln cap="flat" cmpd="sng" w="9525">
            <a:solidFill>
              <a:schemeClr val="dk2"/>
            </a:solidFill>
            <a:prstDash val="solid"/>
            <a:round/>
            <a:headEnd len="med" w="med" type="none"/>
            <a:tailEnd len="med" w="med" type="none"/>
          </a:ln>
        </p:spPr>
      </p:cxnSp>
      <p:cxnSp>
        <p:nvCxnSpPr>
          <p:cNvPr id="6845" name="Google Shape;6845;p70"/>
          <p:cNvCxnSpPr/>
          <p:nvPr/>
        </p:nvCxnSpPr>
        <p:spPr>
          <a:xfrm rot="10800000">
            <a:off x="3007304" y="2978675"/>
            <a:ext cx="0" cy="142800"/>
          </a:xfrm>
          <a:prstGeom prst="straightConnector1">
            <a:avLst/>
          </a:prstGeom>
          <a:noFill/>
          <a:ln cap="flat" cmpd="sng" w="9525">
            <a:solidFill>
              <a:schemeClr val="dk2"/>
            </a:solidFill>
            <a:prstDash val="solid"/>
            <a:round/>
            <a:headEnd len="med" w="med" type="none"/>
            <a:tailEnd len="med" w="med" type="none"/>
          </a:ln>
        </p:spPr>
      </p:cxnSp>
      <p:cxnSp>
        <p:nvCxnSpPr>
          <p:cNvPr id="6846" name="Google Shape;6846;p70"/>
          <p:cNvCxnSpPr/>
          <p:nvPr/>
        </p:nvCxnSpPr>
        <p:spPr>
          <a:xfrm rot="10800000">
            <a:off x="3706711" y="2978675"/>
            <a:ext cx="0" cy="142800"/>
          </a:xfrm>
          <a:prstGeom prst="straightConnector1">
            <a:avLst/>
          </a:prstGeom>
          <a:noFill/>
          <a:ln cap="flat" cmpd="sng" w="9525">
            <a:solidFill>
              <a:schemeClr val="dk2"/>
            </a:solidFill>
            <a:prstDash val="solid"/>
            <a:round/>
            <a:headEnd len="med" w="med" type="none"/>
            <a:tailEnd len="med" w="med" type="none"/>
          </a:ln>
        </p:spPr>
      </p:cxnSp>
      <p:cxnSp>
        <p:nvCxnSpPr>
          <p:cNvPr id="6847" name="Google Shape;6847;p70"/>
          <p:cNvCxnSpPr/>
          <p:nvPr/>
        </p:nvCxnSpPr>
        <p:spPr>
          <a:xfrm>
            <a:off x="5298405" y="3120104"/>
            <a:ext cx="707700" cy="0"/>
          </a:xfrm>
          <a:prstGeom prst="straightConnector1">
            <a:avLst/>
          </a:prstGeom>
          <a:noFill/>
          <a:ln cap="flat" cmpd="sng" w="9525">
            <a:solidFill>
              <a:schemeClr val="dk2"/>
            </a:solidFill>
            <a:prstDash val="solid"/>
            <a:round/>
            <a:headEnd len="med" w="med" type="none"/>
            <a:tailEnd len="med" w="med" type="none"/>
          </a:ln>
        </p:spPr>
      </p:cxnSp>
      <p:cxnSp>
        <p:nvCxnSpPr>
          <p:cNvPr id="6848" name="Google Shape;6848;p70"/>
          <p:cNvCxnSpPr/>
          <p:nvPr/>
        </p:nvCxnSpPr>
        <p:spPr>
          <a:xfrm rot="10800000">
            <a:off x="5302509" y="2978679"/>
            <a:ext cx="0" cy="142800"/>
          </a:xfrm>
          <a:prstGeom prst="straightConnector1">
            <a:avLst/>
          </a:prstGeom>
          <a:noFill/>
          <a:ln cap="flat" cmpd="sng" w="9525">
            <a:solidFill>
              <a:schemeClr val="dk2"/>
            </a:solidFill>
            <a:prstDash val="solid"/>
            <a:round/>
            <a:headEnd len="med" w="med" type="none"/>
            <a:tailEnd len="med" w="med" type="none"/>
          </a:ln>
        </p:spPr>
      </p:cxnSp>
      <p:cxnSp>
        <p:nvCxnSpPr>
          <p:cNvPr id="6849" name="Google Shape;6849;p70"/>
          <p:cNvCxnSpPr/>
          <p:nvPr/>
        </p:nvCxnSpPr>
        <p:spPr>
          <a:xfrm rot="10800000">
            <a:off x="6001916" y="2978679"/>
            <a:ext cx="0" cy="142800"/>
          </a:xfrm>
          <a:prstGeom prst="straightConnector1">
            <a:avLst/>
          </a:prstGeom>
          <a:noFill/>
          <a:ln cap="flat" cmpd="sng" w="9525">
            <a:solidFill>
              <a:schemeClr val="dk2"/>
            </a:solidFill>
            <a:prstDash val="solid"/>
            <a:round/>
            <a:headEnd len="med" w="med" type="none"/>
            <a:tailEnd len="med" w="med" type="none"/>
          </a:ln>
        </p:spPr>
      </p:cxnSp>
      <p:cxnSp>
        <p:nvCxnSpPr>
          <p:cNvPr id="6850" name="Google Shape;6850;p70"/>
          <p:cNvCxnSpPr/>
          <p:nvPr/>
        </p:nvCxnSpPr>
        <p:spPr>
          <a:xfrm>
            <a:off x="3370500" y="3116043"/>
            <a:ext cx="0" cy="95400"/>
          </a:xfrm>
          <a:prstGeom prst="straightConnector1">
            <a:avLst/>
          </a:prstGeom>
          <a:noFill/>
          <a:ln cap="flat" cmpd="sng" w="9525">
            <a:solidFill>
              <a:schemeClr val="dk2"/>
            </a:solidFill>
            <a:prstDash val="solid"/>
            <a:round/>
            <a:headEnd len="med" w="med" type="none"/>
            <a:tailEnd len="med" w="med" type="none"/>
          </a:ln>
        </p:spPr>
      </p:cxnSp>
      <p:cxnSp>
        <p:nvCxnSpPr>
          <p:cNvPr id="6851" name="Google Shape;6851;p70"/>
          <p:cNvCxnSpPr/>
          <p:nvPr/>
        </p:nvCxnSpPr>
        <p:spPr>
          <a:xfrm>
            <a:off x="5656500" y="3116043"/>
            <a:ext cx="0" cy="95400"/>
          </a:xfrm>
          <a:prstGeom prst="straightConnector1">
            <a:avLst/>
          </a:prstGeom>
          <a:noFill/>
          <a:ln cap="flat" cmpd="sng" w="9525">
            <a:solidFill>
              <a:schemeClr val="dk2"/>
            </a:solidFill>
            <a:prstDash val="solid"/>
            <a:round/>
            <a:headEnd len="med" w="med" type="none"/>
            <a:tailEnd len="med" w="med" type="none"/>
          </a:ln>
        </p:spPr>
      </p:cxnSp>
      <p:cxnSp>
        <p:nvCxnSpPr>
          <p:cNvPr id="6852" name="Google Shape;6852;p70"/>
          <p:cNvCxnSpPr/>
          <p:nvPr/>
        </p:nvCxnSpPr>
        <p:spPr>
          <a:xfrm>
            <a:off x="3363693" y="3211275"/>
            <a:ext cx="2292900" cy="0"/>
          </a:xfrm>
          <a:prstGeom prst="straightConnector1">
            <a:avLst/>
          </a:prstGeom>
          <a:noFill/>
          <a:ln cap="flat" cmpd="sng" w="9525">
            <a:solidFill>
              <a:schemeClr val="dk2"/>
            </a:solidFill>
            <a:prstDash val="solid"/>
            <a:round/>
            <a:headEnd len="med" w="med" type="none"/>
            <a:tailEnd len="med" w="med" type="none"/>
          </a:ln>
        </p:spPr>
      </p:cxnSp>
      <p:sp>
        <p:nvSpPr>
          <p:cNvPr id="6853" name="Google Shape;6853;p70"/>
          <p:cNvSpPr txBox="1"/>
          <p:nvPr/>
        </p:nvSpPr>
        <p:spPr>
          <a:xfrm>
            <a:off x="3873950" y="3129643"/>
            <a:ext cx="3918900" cy="45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t>Transition layers</a:t>
            </a:r>
            <a:endParaRPr sz="1000"/>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57" name="Shape 6857"/>
        <p:cNvGrpSpPr/>
        <p:nvPr/>
      </p:nvGrpSpPr>
      <p:grpSpPr>
        <a:xfrm>
          <a:off x="0" y="0"/>
          <a:ext cx="0" cy="0"/>
          <a:chOff x="0" y="0"/>
          <a:chExt cx="0" cy="0"/>
        </a:xfrm>
      </p:grpSpPr>
      <p:sp>
        <p:nvSpPr>
          <p:cNvPr id="6858" name="Google Shape;6858;p71"/>
          <p:cNvSpPr/>
          <p:nvPr/>
        </p:nvSpPr>
        <p:spPr>
          <a:xfrm>
            <a:off x="926625" y="2546700"/>
            <a:ext cx="260100" cy="2862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900"/>
              <a:t>3x3 conv</a:t>
            </a:r>
            <a:endParaRPr sz="900"/>
          </a:p>
        </p:txBody>
      </p:sp>
      <p:sp>
        <p:nvSpPr>
          <p:cNvPr id="6859" name="Google Shape;6859;p71"/>
          <p:cNvSpPr txBox="1"/>
          <p:nvPr/>
        </p:nvSpPr>
        <p:spPr>
          <a:xfrm>
            <a:off x="2534565" y="3953986"/>
            <a:ext cx="384000" cy="41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a:t>
            </a:r>
            <a:r>
              <a:rPr lang="en">
                <a:solidFill>
                  <a:schemeClr val="dk1"/>
                </a:solidFill>
                <a:latin typeface="Times New Roman"/>
                <a:ea typeface="Times New Roman"/>
                <a:cs typeface="Times New Roman"/>
                <a:sym typeface="Times New Roman"/>
              </a:rPr>
              <a:t>a</a:t>
            </a:r>
            <a:r>
              <a:rPr lang="en">
                <a:latin typeface="Times New Roman"/>
                <a:ea typeface="Times New Roman"/>
                <a:cs typeface="Times New Roman"/>
                <a:sym typeface="Times New Roman"/>
              </a:rPr>
              <a:t>)</a:t>
            </a:r>
            <a:endParaRPr>
              <a:latin typeface="Times New Roman"/>
              <a:ea typeface="Times New Roman"/>
              <a:cs typeface="Times New Roman"/>
              <a:sym typeface="Times New Roman"/>
            </a:endParaRPr>
          </a:p>
        </p:txBody>
      </p:sp>
      <p:sp>
        <p:nvSpPr>
          <p:cNvPr id="6860" name="Google Shape;6860;p71"/>
          <p:cNvSpPr/>
          <p:nvPr/>
        </p:nvSpPr>
        <p:spPr>
          <a:xfrm>
            <a:off x="1096112" y="2153086"/>
            <a:ext cx="248100" cy="2211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900"/>
              <a:t>add</a:t>
            </a:r>
            <a:endParaRPr sz="900"/>
          </a:p>
        </p:txBody>
      </p:sp>
      <p:sp>
        <p:nvSpPr>
          <p:cNvPr id="6861" name="Google Shape;6861;p71"/>
          <p:cNvSpPr/>
          <p:nvPr/>
        </p:nvSpPr>
        <p:spPr>
          <a:xfrm>
            <a:off x="1252437" y="2546700"/>
            <a:ext cx="384000" cy="286200"/>
          </a:xfrm>
          <a:prstGeom prst="rect">
            <a:avLst/>
          </a:prstGeom>
          <a:solidFill>
            <a:srgbClr val="FFD966"/>
          </a:solidFill>
          <a:ln cap="flat" cmpd="sng" w="9525">
            <a:solidFill>
              <a:schemeClr val="dk2"/>
            </a:solidFill>
            <a:prstDash val="solid"/>
            <a:round/>
            <a:headEnd len="sm" w="sm" type="none"/>
            <a:tailEnd len="sm" w="sm" type="none"/>
          </a:ln>
        </p:spPr>
        <p:txBody>
          <a:bodyPr anchorCtr="0" anchor="ctr" bIns="91425" lIns="0" spcFirstLastPara="1" rIns="0" wrap="square" tIns="90000">
            <a:noAutofit/>
          </a:bodyPr>
          <a:lstStyle/>
          <a:p>
            <a:pPr indent="0" lvl="0" marL="0" rtl="0" algn="ctr">
              <a:spcBef>
                <a:spcPts val="0"/>
              </a:spcBef>
              <a:spcAft>
                <a:spcPts val="0"/>
              </a:spcAft>
              <a:buNone/>
            </a:pPr>
            <a:r>
              <a:rPr lang="en" sz="900"/>
              <a:t>identity</a:t>
            </a:r>
            <a:endParaRPr sz="900"/>
          </a:p>
        </p:txBody>
      </p:sp>
      <p:sp>
        <p:nvSpPr>
          <p:cNvPr id="6862" name="Google Shape;6862;p71"/>
          <p:cNvSpPr/>
          <p:nvPr/>
        </p:nvSpPr>
        <p:spPr>
          <a:xfrm>
            <a:off x="1702124" y="2546700"/>
            <a:ext cx="260100" cy="2862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900"/>
              <a:t>3x3 conv</a:t>
            </a:r>
            <a:endParaRPr sz="900"/>
          </a:p>
        </p:txBody>
      </p:sp>
      <p:sp>
        <p:nvSpPr>
          <p:cNvPr id="6863" name="Google Shape;6863;p71"/>
          <p:cNvSpPr/>
          <p:nvPr/>
        </p:nvSpPr>
        <p:spPr>
          <a:xfrm>
            <a:off x="2025576" y="2546700"/>
            <a:ext cx="260100" cy="2862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900"/>
              <a:t>5x5 conv</a:t>
            </a:r>
            <a:endParaRPr sz="900"/>
          </a:p>
        </p:txBody>
      </p:sp>
      <p:sp>
        <p:nvSpPr>
          <p:cNvPr id="6864" name="Google Shape;6864;p71"/>
          <p:cNvSpPr/>
          <p:nvPr/>
        </p:nvSpPr>
        <p:spPr>
          <a:xfrm>
            <a:off x="2375100" y="2546700"/>
            <a:ext cx="260100" cy="286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900"/>
              <a:t>3x3 avg</a:t>
            </a:r>
            <a:endParaRPr sz="900"/>
          </a:p>
        </p:txBody>
      </p:sp>
      <p:sp>
        <p:nvSpPr>
          <p:cNvPr id="6865" name="Google Shape;6865;p71"/>
          <p:cNvSpPr/>
          <p:nvPr/>
        </p:nvSpPr>
        <p:spPr>
          <a:xfrm>
            <a:off x="2725625" y="2546700"/>
            <a:ext cx="384000" cy="286200"/>
          </a:xfrm>
          <a:prstGeom prst="rect">
            <a:avLst/>
          </a:prstGeom>
          <a:solidFill>
            <a:srgbClr val="FFD966"/>
          </a:solidFill>
          <a:ln cap="flat" cmpd="sng" w="9525">
            <a:solidFill>
              <a:schemeClr val="dk2"/>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lang="en" sz="900"/>
              <a:t>identity</a:t>
            </a:r>
            <a:endParaRPr sz="900"/>
          </a:p>
        </p:txBody>
      </p:sp>
      <p:sp>
        <p:nvSpPr>
          <p:cNvPr id="6866" name="Google Shape;6866;p71"/>
          <p:cNvSpPr/>
          <p:nvPr/>
        </p:nvSpPr>
        <p:spPr>
          <a:xfrm>
            <a:off x="3193967" y="2545788"/>
            <a:ext cx="260100" cy="286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900"/>
              <a:t>3x3 avg</a:t>
            </a:r>
            <a:endParaRPr sz="900"/>
          </a:p>
        </p:txBody>
      </p:sp>
      <p:sp>
        <p:nvSpPr>
          <p:cNvPr id="6867" name="Google Shape;6867;p71"/>
          <p:cNvSpPr/>
          <p:nvPr/>
        </p:nvSpPr>
        <p:spPr>
          <a:xfrm>
            <a:off x="3510190" y="2545788"/>
            <a:ext cx="260100" cy="286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900"/>
              <a:t>3x3 avg</a:t>
            </a:r>
            <a:endParaRPr sz="900"/>
          </a:p>
        </p:txBody>
      </p:sp>
      <p:sp>
        <p:nvSpPr>
          <p:cNvPr id="6868" name="Google Shape;6868;p71"/>
          <p:cNvSpPr/>
          <p:nvPr/>
        </p:nvSpPr>
        <p:spPr>
          <a:xfrm>
            <a:off x="3864510" y="2545800"/>
            <a:ext cx="260100" cy="2862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900"/>
              <a:t>3x3 conv</a:t>
            </a:r>
            <a:endParaRPr sz="900"/>
          </a:p>
        </p:txBody>
      </p:sp>
      <p:sp>
        <p:nvSpPr>
          <p:cNvPr id="6869" name="Google Shape;6869;p71"/>
          <p:cNvSpPr/>
          <p:nvPr/>
        </p:nvSpPr>
        <p:spPr>
          <a:xfrm>
            <a:off x="4184387" y="2545800"/>
            <a:ext cx="260100" cy="2862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900"/>
              <a:t>5x5 conv</a:t>
            </a:r>
            <a:endParaRPr sz="900"/>
          </a:p>
        </p:txBody>
      </p:sp>
      <p:sp>
        <p:nvSpPr>
          <p:cNvPr id="6870" name="Google Shape;6870;p71"/>
          <p:cNvSpPr/>
          <p:nvPr/>
        </p:nvSpPr>
        <p:spPr>
          <a:xfrm>
            <a:off x="1841625" y="2153086"/>
            <a:ext cx="248100" cy="2211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800"/>
              <a:t>add</a:t>
            </a:r>
            <a:endParaRPr sz="800"/>
          </a:p>
        </p:txBody>
      </p:sp>
      <p:sp>
        <p:nvSpPr>
          <p:cNvPr id="6871" name="Google Shape;6871;p71"/>
          <p:cNvSpPr/>
          <p:nvPr/>
        </p:nvSpPr>
        <p:spPr>
          <a:xfrm>
            <a:off x="2566242" y="2153086"/>
            <a:ext cx="248100" cy="2211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900"/>
              <a:t>add</a:t>
            </a:r>
            <a:endParaRPr sz="900"/>
          </a:p>
        </p:txBody>
      </p:sp>
      <p:sp>
        <p:nvSpPr>
          <p:cNvPr id="6872" name="Google Shape;6872;p71"/>
          <p:cNvSpPr/>
          <p:nvPr/>
        </p:nvSpPr>
        <p:spPr>
          <a:xfrm>
            <a:off x="3359261" y="2152173"/>
            <a:ext cx="248100" cy="2211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900"/>
              <a:t>add</a:t>
            </a:r>
            <a:endParaRPr sz="900"/>
          </a:p>
        </p:txBody>
      </p:sp>
      <p:sp>
        <p:nvSpPr>
          <p:cNvPr id="6873" name="Google Shape;6873;p71"/>
          <p:cNvSpPr/>
          <p:nvPr/>
        </p:nvSpPr>
        <p:spPr>
          <a:xfrm>
            <a:off x="4039875" y="2153086"/>
            <a:ext cx="248100" cy="2211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900"/>
              <a:t>add</a:t>
            </a:r>
            <a:endParaRPr sz="900"/>
          </a:p>
        </p:txBody>
      </p:sp>
      <p:sp>
        <p:nvSpPr>
          <p:cNvPr id="6874" name="Google Shape;6874;p71"/>
          <p:cNvSpPr/>
          <p:nvPr/>
        </p:nvSpPr>
        <p:spPr>
          <a:xfrm>
            <a:off x="2309093" y="1762885"/>
            <a:ext cx="766200" cy="286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900"/>
              <a:t>Filter concatenation</a:t>
            </a:r>
            <a:endParaRPr sz="900"/>
          </a:p>
        </p:txBody>
      </p:sp>
      <p:sp>
        <p:nvSpPr>
          <p:cNvPr id="6875" name="Google Shape;6875;p71"/>
          <p:cNvSpPr/>
          <p:nvPr/>
        </p:nvSpPr>
        <p:spPr>
          <a:xfrm>
            <a:off x="2568350" y="3030375"/>
            <a:ext cx="285300" cy="2124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36000" lIns="0" spcFirstLastPara="1" rIns="0" wrap="square" tIns="0">
            <a:noAutofit/>
          </a:bodyPr>
          <a:lstStyle/>
          <a:p>
            <a:pPr indent="0" lvl="0" marL="0" rtl="0" algn="ctr">
              <a:spcBef>
                <a:spcPts val="0"/>
              </a:spcBef>
              <a:spcAft>
                <a:spcPts val="0"/>
              </a:spcAft>
              <a:buNone/>
            </a:pPr>
            <a:r>
              <a:rPr lang="en" sz="1000"/>
              <a:t>h</a:t>
            </a:r>
            <a:r>
              <a:rPr baseline="-25000" lang="en" sz="1000"/>
              <a:t>i</a:t>
            </a:r>
            <a:endParaRPr baseline="-25000" sz="1000"/>
          </a:p>
        </p:txBody>
      </p:sp>
      <p:sp>
        <p:nvSpPr>
          <p:cNvPr id="6876" name="Google Shape;6876;p71"/>
          <p:cNvSpPr/>
          <p:nvPr/>
        </p:nvSpPr>
        <p:spPr>
          <a:xfrm>
            <a:off x="2573649" y="3806400"/>
            <a:ext cx="285300" cy="2124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36000" lIns="0" spcFirstLastPara="1" rIns="0" wrap="square" tIns="0">
            <a:noAutofit/>
          </a:bodyPr>
          <a:lstStyle/>
          <a:p>
            <a:pPr indent="0" lvl="0" marL="0" rtl="0" algn="ctr">
              <a:spcBef>
                <a:spcPts val="0"/>
              </a:spcBef>
              <a:spcAft>
                <a:spcPts val="0"/>
              </a:spcAft>
              <a:buNone/>
            </a:pPr>
            <a:r>
              <a:rPr lang="en" sz="1000"/>
              <a:t>h</a:t>
            </a:r>
            <a:r>
              <a:rPr baseline="-25000" lang="en" sz="1000"/>
              <a:t>i-1</a:t>
            </a:r>
            <a:endParaRPr baseline="-25000" sz="1000"/>
          </a:p>
        </p:txBody>
      </p:sp>
      <p:sp>
        <p:nvSpPr>
          <p:cNvPr id="6877" name="Google Shape;6877;p71"/>
          <p:cNvSpPr/>
          <p:nvPr/>
        </p:nvSpPr>
        <p:spPr>
          <a:xfrm>
            <a:off x="2563132" y="3404323"/>
            <a:ext cx="303912" cy="240516"/>
          </a:xfrm>
          <a:prstGeom prst="cloud">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800"/>
          </a:p>
        </p:txBody>
      </p:sp>
      <p:sp>
        <p:nvSpPr>
          <p:cNvPr id="6878" name="Google Shape;6878;p71"/>
          <p:cNvSpPr txBox="1"/>
          <p:nvPr/>
        </p:nvSpPr>
        <p:spPr>
          <a:xfrm>
            <a:off x="2546093" y="3268471"/>
            <a:ext cx="511200" cy="18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a:t>
            </a:r>
            <a:endParaRPr sz="800"/>
          </a:p>
        </p:txBody>
      </p:sp>
      <p:cxnSp>
        <p:nvCxnSpPr>
          <p:cNvPr id="6879" name="Google Shape;6879;p71"/>
          <p:cNvCxnSpPr>
            <a:stCxn id="6876" idx="3"/>
            <a:endCxn id="6869" idx="2"/>
          </p:cNvCxnSpPr>
          <p:nvPr/>
        </p:nvCxnSpPr>
        <p:spPr>
          <a:xfrm flipH="1" rot="10800000">
            <a:off x="2858949" y="2832000"/>
            <a:ext cx="1455600" cy="1080600"/>
          </a:xfrm>
          <a:prstGeom prst="curvedConnector2">
            <a:avLst/>
          </a:prstGeom>
          <a:noFill/>
          <a:ln cap="flat" cmpd="sng" w="9525">
            <a:solidFill>
              <a:schemeClr val="dk2"/>
            </a:solidFill>
            <a:prstDash val="dot"/>
            <a:round/>
            <a:headEnd len="med" w="med" type="none"/>
            <a:tailEnd len="med" w="med" type="triangle"/>
          </a:ln>
        </p:spPr>
      </p:cxnSp>
      <p:cxnSp>
        <p:nvCxnSpPr>
          <p:cNvPr id="6880" name="Google Shape;6880;p71"/>
          <p:cNvCxnSpPr>
            <a:stCxn id="6876" idx="3"/>
            <a:endCxn id="6868" idx="2"/>
          </p:cNvCxnSpPr>
          <p:nvPr/>
        </p:nvCxnSpPr>
        <p:spPr>
          <a:xfrm flipH="1" rot="10800000">
            <a:off x="2858949" y="2832000"/>
            <a:ext cx="1135500" cy="1080600"/>
          </a:xfrm>
          <a:prstGeom prst="curvedConnector2">
            <a:avLst/>
          </a:prstGeom>
          <a:noFill/>
          <a:ln cap="flat" cmpd="sng" w="9525">
            <a:solidFill>
              <a:schemeClr val="dk2"/>
            </a:solidFill>
            <a:prstDash val="dot"/>
            <a:round/>
            <a:headEnd len="med" w="med" type="none"/>
            <a:tailEnd len="med" w="med" type="triangle"/>
          </a:ln>
        </p:spPr>
      </p:cxnSp>
      <p:cxnSp>
        <p:nvCxnSpPr>
          <p:cNvPr id="6881" name="Google Shape;6881;p71"/>
          <p:cNvCxnSpPr>
            <a:stCxn id="6876" idx="3"/>
            <a:endCxn id="6867" idx="2"/>
          </p:cNvCxnSpPr>
          <p:nvPr/>
        </p:nvCxnSpPr>
        <p:spPr>
          <a:xfrm flipH="1" rot="10800000">
            <a:off x="2858949" y="2832000"/>
            <a:ext cx="781200" cy="1080600"/>
          </a:xfrm>
          <a:prstGeom prst="curvedConnector2">
            <a:avLst/>
          </a:prstGeom>
          <a:noFill/>
          <a:ln cap="flat" cmpd="sng" w="9525">
            <a:solidFill>
              <a:schemeClr val="dk2"/>
            </a:solidFill>
            <a:prstDash val="dot"/>
            <a:round/>
            <a:headEnd len="med" w="med" type="none"/>
            <a:tailEnd len="med" w="med" type="triangle"/>
          </a:ln>
        </p:spPr>
      </p:cxnSp>
      <p:cxnSp>
        <p:nvCxnSpPr>
          <p:cNvPr id="6882" name="Google Shape;6882;p71"/>
          <p:cNvCxnSpPr>
            <a:stCxn id="6876" idx="3"/>
            <a:endCxn id="6866" idx="2"/>
          </p:cNvCxnSpPr>
          <p:nvPr/>
        </p:nvCxnSpPr>
        <p:spPr>
          <a:xfrm flipH="1" rot="10800000">
            <a:off x="2858949" y="2832000"/>
            <a:ext cx="465000" cy="1080600"/>
          </a:xfrm>
          <a:prstGeom prst="curvedConnector2">
            <a:avLst/>
          </a:prstGeom>
          <a:noFill/>
          <a:ln cap="flat" cmpd="sng" w="9525">
            <a:solidFill>
              <a:schemeClr val="dk2"/>
            </a:solidFill>
            <a:prstDash val="dot"/>
            <a:round/>
            <a:headEnd len="med" w="med" type="none"/>
            <a:tailEnd len="med" w="med" type="triangle"/>
          </a:ln>
        </p:spPr>
      </p:cxnSp>
      <p:cxnSp>
        <p:nvCxnSpPr>
          <p:cNvPr id="6883" name="Google Shape;6883;p71"/>
          <p:cNvCxnSpPr>
            <a:stCxn id="6876" idx="3"/>
            <a:endCxn id="6865" idx="2"/>
          </p:cNvCxnSpPr>
          <p:nvPr/>
        </p:nvCxnSpPr>
        <p:spPr>
          <a:xfrm flipH="1" rot="10800000">
            <a:off x="2858949" y="2832900"/>
            <a:ext cx="58800" cy="1079700"/>
          </a:xfrm>
          <a:prstGeom prst="curvedConnector2">
            <a:avLst/>
          </a:prstGeom>
          <a:noFill/>
          <a:ln cap="flat" cmpd="sng" w="9525">
            <a:solidFill>
              <a:schemeClr val="dk2"/>
            </a:solidFill>
            <a:prstDash val="dot"/>
            <a:round/>
            <a:headEnd len="med" w="med" type="none"/>
            <a:tailEnd len="med" w="med" type="triangle"/>
          </a:ln>
        </p:spPr>
      </p:cxnSp>
      <p:cxnSp>
        <p:nvCxnSpPr>
          <p:cNvPr id="6884" name="Google Shape;6884;p71"/>
          <p:cNvCxnSpPr>
            <a:stCxn id="6876" idx="1"/>
            <a:endCxn id="6862" idx="2"/>
          </p:cNvCxnSpPr>
          <p:nvPr/>
        </p:nvCxnSpPr>
        <p:spPr>
          <a:xfrm rot="10800000">
            <a:off x="1832049" y="2832900"/>
            <a:ext cx="741600" cy="1079700"/>
          </a:xfrm>
          <a:prstGeom prst="curvedConnector2">
            <a:avLst/>
          </a:prstGeom>
          <a:noFill/>
          <a:ln cap="flat" cmpd="sng" w="9525">
            <a:solidFill>
              <a:schemeClr val="dk2"/>
            </a:solidFill>
            <a:prstDash val="dot"/>
            <a:round/>
            <a:headEnd len="med" w="med" type="none"/>
            <a:tailEnd len="med" w="med" type="triangle"/>
          </a:ln>
        </p:spPr>
      </p:cxnSp>
      <p:cxnSp>
        <p:nvCxnSpPr>
          <p:cNvPr id="6885" name="Google Shape;6885;p71"/>
          <p:cNvCxnSpPr>
            <a:stCxn id="6876" idx="0"/>
            <a:endCxn id="6877" idx="1"/>
          </p:cNvCxnSpPr>
          <p:nvPr/>
        </p:nvCxnSpPr>
        <p:spPr>
          <a:xfrm flipH="1" rot="5400000">
            <a:off x="2634849" y="3724950"/>
            <a:ext cx="161700" cy="1200"/>
          </a:xfrm>
          <a:prstGeom prst="curvedConnector3">
            <a:avLst>
              <a:gd fmla="val 49685" name="adj1"/>
            </a:avLst>
          </a:prstGeom>
          <a:noFill/>
          <a:ln cap="flat" cmpd="sng" w="9525">
            <a:solidFill>
              <a:schemeClr val="dk2"/>
            </a:solidFill>
            <a:prstDash val="dot"/>
            <a:round/>
            <a:headEnd len="med" w="med" type="none"/>
            <a:tailEnd len="med" w="med" type="triangle"/>
          </a:ln>
        </p:spPr>
      </p:cxnSp>
      <p:cxnSp>
        <p:nvCxnSpPr>
          <p:cNvPr id="6886" name="Google Shape;6886;p71"/>
          <p:cNvCxnSpPr>
            <a:stCxn id="6877" idx="3"/>
            <a:endCxn id="6875" idx="2"/>
          </p:cNvCxnSpPr>
          <p:nvPr/>
        </p:nvCxnSpPr>
        <p:spPr>
          <a:xfrm flipH="1" rot="5400000">
            <a:off x="2625388" y="3328374"/>
            <a:ext cx="175200" cy="4200"/>
          </a:xfrm>
          <a:prstGeom prst="curvedConnector3">
            <a:avLst>
              <a:gd fmla="val 53729" name="adj1"/>
            </a:avLst>
          </a:prstGeom>
          <a:noFill/>
          <a:ln cap="flat" cmpd="sng" w="9525">
            <a:solidFill>
              <a:schemeClr val="dk2"/>
            </a:solidFill>
            <a:prstDash val="dot"/>
            <a:round/>
            <a:headEnd len="med" w="med" type="none"/>
            <a:tailEnd len="med" w="med" type="triangle"/>
          </a:ln>
        </p:spPr>
      </p:cxnSp>
      <p:cxnSp>
        <p:nvCxnSpPr>
          <p:cNvPr id="6887" name="Google Shape;6887;p71"/>
          <p:cNvCxnSpPr>
            <a:stCxn id="6875" idx="1"/>
            <a:endCxn id="6864" idx="2"/>
          </p:cNvCxnSpPr>
          <p:nvPr/>
        </p:nvCxnSpPr>
        <p:spPr>
          <a:xfrm rot="10800000">
            <a:off x="2505050" y="2832975"/>
            <a:ext cx="63300" cy="303600"/>
          </a:xfrm>
          <a:prstGeom prst="curvedConnector2">
            <a:avLst/>
          </a:prstGeom>
          <a:noFill/>
          <a:ln cap="flat" cmpd="sng" w="9525">
            <a:solidFill>
              <a:schemeClr val="dk2"/>
            </a:solidFill>
            <a:prstDash val="solid"/>
            <a:round/>
            <a:headEnd len="med" w="med" type="none"/>
            <a:tailEnd len="med" w="med" type="triangle"/>
          </a:ln>
        </p:spPr>
      </p:cxnSp>
      <p:cxnSp>
        <p:nvCxnSpPr>
          <p:cNvPr id="6888" name="Google Shape;6888;p71"/>
          <p:cNvCxnSpPr>
            <a:stCxn id="6875" idx="1"/>
            <a:endCxn id="6863" idx="2"/>
          </p:cNvCxnSpPr>
          <p:nvPr/>
        </p:nvCxnSpPr>
        <p:spPr>
          <a:xfrm rot="10800000">
            <a:off x="2155550" y="2832975"/>
            <a:ext cx="412800" cy="303600"/>
          </a:xfrm>
          <a:prstGeom prst="curvedConnector2">
            <a:avLst/>
          </a:prstGeom>
          <a:noFill/>
          <a:ln cap="flat" cmpd="sng" w="9525">
            <a:solidFill>
              <a:schemeClr val="dk2"/>
            </a:solidFill>
            <a:prstDash val="solid"/>
            <a:round/>
            <a:headEnd len="med" w="med" type="none"/>
            <a:tailEnd len="med" w="med" type="triangle"/>
          </a:ln>
        </p:spPr>
      </p:cxnSp>
      <p:cxnSp>
        <p:nvCxnSpPr>
          <p:cNvPr id="6889" name="Google Shape;6889;p71"/>
          <p:cNvCxnSpPr>
            <a:stCxn id="6875" idx="1"/>
            <a:endCxn id="6861" idx="2"/>
          </p:cNvCxnSpPr>
          <p:nvPr/>
        </p:nvCxnSpPr>
        <p:spPr>
          <a:xfrm rot="10800000">
            <a:off x="1444550" y="2832975"/>
            <a:ext cx="1123800" cy="303600"/>
          </a:xfrm>
          <a:prstGeom prst="curvedConnector2">
            <a:avLst/>
          </a:prstGeom>
          <a:noFill/>
          <a:ln cap="flat" cmpd="sng" w="9525">
            <a:solidFill>
              <a:schemeClr val="dk2"/>
            </a:solidFill>
            <a:prstDash val="solid"/>
            <a:round/>
            <a:headEnd len="med" w="med" type="none"/>
            <a:tailEnd len="med" w="med" type="triangle"/>
          </a:ln>
        </p:spPr>
      </p:cxnSp>
      <p:cxnSp>
        <p:nvCxnSpPr>
          <p:cNvPr id="6890" name="Google Shape;6890;p71"/>
          <p:cNvCxnSpPr>
            <a:stCxn id="6875" idx="1"/>
            <a:endCxn id="6858" idx="2"/>
          </p:cNvCxnSpPr>
          <p:nvPr/>
        </p:nvCxnSpPr>
        <p:spPr>
          <a:xfrm rot="10800000">
            <a:off x="1056650" y="2832975"/>
            <a:ext cx="1511700" cy="303600"/>
          </a:xfrm>
          <a:prstGeom prst="curvedConnector2">
            <a:avLst/>
          </a:prstGeom>
          <a:noFill/>
          <a:ln cap="flat" cmpd="sng" w="9525">
            <a:solidFill>
              <a:schemeClr val="dk2"/>
            </a:solidFill>
            <a:prstDash val="solid"/>
            <a:round/>
            <a:headEnd len="med" w="med" type="none"/>
            <a:tailEnd len="med" w="med" type="triangle"/>
          </a:ln>
        </p:spPr>
      </p:cxnSp>
      <p:cxnSp>
        <p:nvCxnSpPr>
          <p:cNvPr id="6891" name="Google Shape;6891;p71"/>
          <p:cNvCxnSpPr>
            <a:stCxn id="6858" idx="0"/>
            <a:endCxn id="6860" idx="2"/>
          </p:cNvCxnSpPr>
          <p:nvPr/>
        </p:nvCxnSpPr>
        <p:spPr>
          <a:xfrm rot="-5400000">
            <a:off x="1052175" y="2378700"/>
            <a:ext cx="172500" cy="163500"/>
          </a:xfrm>
          <a:prstGeom prst="curvedConnector3">
            <a:avLst>
              <a:gd fmla="val 50027" name="adj1"/>
            </a:avLst>
          </a:prstGeom>
          <a:noFill/>
          <a:ln cap="flat" cmpd="sng" w="9525">
            <a:solidFill>
              <a:schemeClr val="dk2"/>
            </a:solidFill>
            <a:prstDash val="solid"/>
            <a:round/>
            <a:headEnd len="med" w="med" type="none"/>
            <a:tailEnd len="med" w="med" type="triangle"/>
          </a:ln>
        </p:spPr>
      </p:cxnSp>
      <p:cxnSp>
        <p:nvCxnSpPr>
          <p:cNvPr id="6892" name="Google Shape;6892;p71"/>
          <p:cNvCxnSpPr>
            <a:stCxn id="6861" idx="0"/>
            <a:endCxn id="6860" idx="2"/>
          </p:cNvCxnSpPr>
          <p:nvPr/>
        </p:nvCxnSpPr>
        <p:spPr>
          <a:xfrm flipH="1" rot="5400000">
            <a:off x="1245987" y="2348250"/>
            <a:ext cx="172500" cy="224400"/>
          </a:xfrm>
          <a:prstGeom prst="curvedConnector3">
            <a:avLst>
              <a:gd fmla="val 50027" name="adj1"/>
            </a:avLst>
          </a:prstGeom>
          <a:noFill/>
          <a:ln cap="flat" cmpd="sng" w="9525">
            <a:solidFill>
              <a:schemeClr val="dk2"/>
            </a:solidFill>
            <a:prstDash val="solid"/>
            <a:round/>
            <a:headEnd len="med" w="med" type="none"/>
            <a:tailEnd len="med" w="med" type="triangle"/>
          </a:ln>
        </p:spPr>
      </p:cxnSp>
      <p:cxnSp>
        <p:nvCxnSpPr>
          <p:cNvPr id="6893" name="Google Shape;6893;p71"/>
          <p:cNvCxnSpPr>
            <a:stCxn id="6863" idx="0"/>
            <a:endCxn id="6870" idx="2"/>
          </p:cNvCxnSpPr>
          <p:nvPr/>
        </p:nvCxnSpPr>
        <p:spPr>
          <a:xfrm flipH="1" rot="5400000">
            <a:off x="1974426" y="2365500"/>
            <a:ext cx="172500" cy="189900"/>
          </a:xfrm>
          <a:prstGeom prst="curvedConnector3">
            <a:avLst>
              <a:gd fmla="val 50027" name="adj1"/>
            </a:avLst>
          </a:prstGeom>
          <a:noFill/>
          <a:ln cap="flat" cmpd="sng" w="9525">
            <a:solidFill>
              <a:schemeClr val="dk2"/>
            </a:solidFill>
            <a:prstDash val="solid"/>
            <a:round/>
            <a:headEnd len="med" w="med" type="none"/>
            <a:tailEnd len="med" w="med" type="triangle"/>
          </a:ln>
        </p:spPr>
      </p:cxnSp>
      <p:cxnSp>
        <p:nvCxnSpPr>
          <p:cNvPr id="6894" name="Google Shape;6894;p71"/>
          <p:cNvCxnSpPr>
            <a:stCxn id="6864" idx="0"/>
            <a:endCxn id="6871" idx="2"/>
          </p:cNvCxnSpPr>
          <p:nvPr/>
        </p:nvCxnSpPr>
        <p:spPr>
          <a:xfrm rot="-5400000">
            <a:off x="2511450" y="2367900"/>
            <a:ext cx="172500" cy="185100"/>
          </a:xfrm>
          <a:prstGeom prst="curvedConnector3">
            <a:avLst>
              <a:gd fmla="val 50027" name="adj1"/>
            </a:avLst>
          </a:prstGeom>
          <a:noFill/>
          <a:ln cap="flat" cmpd="sng" w="9525">
            <a:solidFill>
              <a:schemeClr val="dk2"/>
            </a:solidFill>
            <a:prstDash val="solid"/>
            <a:round/>
            <a:headEnd len="med" w="med" type="none"/>
            <a:tailEnd len="med" w="med" type="triangle"/>
          </a:ln>
        </p:spPr>
      </p:cxnSp>
      <p:cxnSp>
        <p:nvCxnSpPr>
          <p:cNvPr id="6895" name="Google Shape;6895;p71"/>
          <p:cNvCxnSpPr>
            <a:stCxn id="6862" idx="0"/>
            <a:endCxn id="6870" idx="2"/>
          </p:cNvCxnSpPr>
          <p:nvPr/>
        </p:nvCxnSpPr>
        <p:spPr>
          <a:xfrm rot="-5400000">
            <a:off x="1812674" y="2393700"/>
            <a:ext cx="172500" cy="133500"/>
          </a:xfrm>
          <a:prstGeom prst="curvedConnector3">
            <a:avLst>
              <a:gd fmla="val 50027" name="adj1"/>
            </a:avLst>
          </a:prstGeom>
          <a:noFill/>
          <a:ln cap="flat" cmpd="sng" w="9525">
            <a:solidFill>
              <a:schemeClr val="dk2"/>
            </a:solidFill>
            <a:prstDash val="dot"/>
            <a:round/>
            <a:headEnd len="med" w="med" type="none"/>
            <a:tailEnd len="med" w="med" type="triangle"/>
          </a:ln>
        </p:spPr>
      </p:cxnSp>
      <p:cxnSp>
        <p:nvCxnSpPr>
          <p:cNvPr id="6896" name="Google Shape;6896;p71"/>
          <p:cNvCxnSpPr>
            <a:stCxn id="6865" idx="0"/>
            <a:endCxn id="6871" idx="2"/>
          </p:cNvCxnSpPr>
          <p:nvPr/>
        </p:nvCxnSpPr>
        <p:spPr>
          <a:xfrm flipH="1" rot="5400000">
            <a:off x="2717675" y="2346750"/>
            <a:ext cx="172500" cy="227400"/>
          </a:xfrm>
          <a:prstGeom prst="curvedConnector3">
            <a:avLst>
              <a:gd fmla="val 50027" name="adj1"/>
            </a:avLst>
          </a:prstGeom>
          <a:noFill/>
          <a:ln cap="flat" cmpd="sng" w="9525">
            <a:solidFill>
              <a:schemeClr val="dk2"/>
            </a:solidFill>
            <a:prstDash val="dot"/>
            <a:round/>
            <a:headEnd len="med" w="med" type="none"/>
            <a:tailEnd len="med" w="med" type="triangle"/>
          </a:ln>
        </p:spPr>
      </p:cxnSp>
      <p:cxnSp>
        <p:nvCxnSpPr>
          <p:cNvPr id="6897" name="Google Shape;6897;p71"/>
          <p:cNvCxnSpPr>
            <a:stCxn id="6866" idx="0"/>
            <a:endCxn id="6872" idx="2"/>
          </p:cNvCxnSpPr>
          <p:nvPr/>
        </p:nvCxnSpPr>
        <p:spPr>
          <a:xfrm rot="-5400000">
            <a:off x="3317417" y="2379888"/>
            <a:ext cx="172500" cy="159300"/>
          </a:xfrm>
          <a:prstGeom prst="curvedConnector3">
            <a:avLst>
              <a:gd fmla="val 50004" name="adj1"/>
            </a:avLst>
          </a:prstGeom>
          <a:noFill/>
          <a:ln cap="flat" cmpd="sng" w="9525">
            <a:solidFill>
              <a:schemeClr val="dk2"/>
            </a:solidFill>
            <a:prstDash val="dot"/>
            <a:round/>
            <a:headEnd len="med" w="med" type="none"/>
            <a:tailEnd len="med" w="med" type="triangle"/>
          </a:ln>
        </p:spPr>
      </p:cxnSp>
      <p:cxnSp>
        <p:nvCxnSpPr>
          <p:cNvPr id="6898" name="Google Shape;6898;p71"/>
          <p:cNvCxnSpPr>
            <a:stCxn id="6867" idx="0"/>
            <a:endCxn id="6872" idx="2"/>
          </p:cNvCxnSpPr>
          <p:nvPr/>
        </p:nvCxnSpPr>
        <p:spPr>
          <a:xfrm flipH="1" rot="5400000">
            <a:off x="3475540" y="2381088"/>
            <a:ext cx="172500" cy="156900"/>
          </a:xfrm>
          <a:prstGeom prst="curvedConnector3">
            <a:avLst>
              <a:gd fmla="val 50004" name="adj1"/>
            </a:avLst>
          </a:prstGeom>
          <a:noFill/>
          <a:ln cap="flat" cmpd="sng" w="9525">
            <a:solidFill>
              <a:schemeClr val="dk2"/>
            </a:solidFill>
            <a:prstDash val="dot"/>
            <a:round/>
            <a:headEnd len="med" w="med" type="none"/>
            <a:tailEnd len="med" w="med" type="triangle"/>
          </a:ln>
        </p:spPr>
      </p:cxnSp>
      <p:cxnSp>
        <p:nvCxnSpPr>
          <p:cNvPr id="6899" name="Google Shape;6899;p71"/>
          <p:cNvCxnSpPr>
            <a:stCxn id="6868" idx="0"/>
            <a:endCxn id="6873" idx="2"/>
          </p:cNvCxnSpPr>
          <p:nvPr/>
        </p:nvCxnSpPr>
        <p:spPr>
          <a:xfrm rot="-5400000">
            <a:off x="3993510" y="2375250"/>
            <a:ext cx="171600" cy="169500"/>
          </a:xfrm>
          <a:prstGeom prst="curvedConnector3">
            <a:avLst>
              <a:gd fmla="val 50004" name="adj1"/>
            </a:avLst>
          </a:prstGeom>
          <a:noFill/>
          <a:ln cap="flat" cmpd="sng" w="9525">
            <a:solidFill>
              <a:schemeClr val="dk2"/>
            </a:solidFill>
            <a:prstDash val="dot"/>
            <a:round/>
            <a:headEnd len="med" w="med" type="none"/>
            <a:tailEnd len="med" w="med" type="triangle"/>
          </a:ln>
        </p:spPr>
      </p:cxnSp>
      <p:cxnSp>
        <p:nvCxnSpPr>
          <p:cNvPr id="6900" name="Google Shape;6900;p71"/>
          <p:cNvCxnSpPr>
            <a:stCxn id="6869" idx="0"/>
            <a:endCxn id="6873" idx="2"/>
          </p:cNvCxnSpPr>
          <p:nvPr/>
        </p:nvCxnSpPr>
        <p:spPr>
          <a:xfrm flipH="1" rot="5400000">
            <a:off x="4153337" y="2384700"/>
            <a:ext cx="171600" cy="150600"/>
          </a:xfrm>
          <a:prstGeom prst="curvedConnector3">
            <a:avLst>
              <a:gd fmla="val 50004" name="adj1"/>
            </a:avLst>
          </a:prstGeom>
          <a:noFill/>
          <a:ln cap="flat" cmpd="sng" w="9525">
            <a:solidFill>
              <a:schemeClr val="dk2"/>
            </a:solidFill>
            <a:prstDash val="dot"/>
            <a:round/>
            <a:headEnd len="med" w="med" type="none"/>
            <a:tailEnd len="med" w="med" type="triangle"/>
          </a:ln>
        </p:spPr>
      </p:cxnSp>
      <p:cxnSp>
        <p:nvCxnSpPr>
          <p:cNvPr id="6901" name="Google Shape;6901;p71"/>
          <p:cNvCxnSpPr>
            <a:stCxn id="6860" idx="0"/>
            <a:endCxn id="6874" idx="2"/>
          </p:cNvCxnSpPr>
          <p:nvPr/>
        </p:nvCxnSpPr>
        <p:spPr>
          <a:xfrm flipH="1" rot="10800000">
            <a:off x="1220162" y="2048986"/>
            <a:ext cx="1472100" cy="104100"/>
          </a:xfrm>
          <a:prstGeom prst="straightConnector1">
            <a:avLst/>
          </a:prstGeom>
          <a:noFill/>
          <a:ln cap="flat" cmpd="sng" w="9525">
            <a:solidFill>
              <a:schemeClr val="dk2"/>
            </a:solidFill>
            <a:prstDash val="solid"/>
            <a:round/>
            <a:headEnd len="med" w="med" type="none"/>
            <a:tailEnd len="med" w="med" type="none"/>
          </a:ln>
        </p:spPr>
      </p:cxnSp>
      <p:cxnSp>
        <p:nvCxnSpPr>
          <p:cNvPr id="6902" name="Google Shape;6902;p71"/>
          <p:cNvCxnSpPr>
            <a:stCxn id="6870" idx="0"/>
            <a:endCxn id="6874" idx="2"/>
          </p:cNvCxnSpPr>
          <p:nvPr/>
        </p:nvCxnSpPr>
        <p:spPr>
          <a:xfrm flipH="1" rot="10800000">
            <a:off x="1965675" y="2048986"/>
            <a:ext cx="726600" cy="104100"/>
          </a:xfrm>
          <a:prstGeom prst="straightConnector1">
            <a:avLst/>
          </a:prstGeom>
          <a:noFill/>
          <a:ln cap="flat" cmpd="sng" w="9525">
            <a:solidFill>
              <a:schemeClr val="dk2"/>
            </a:solidFill>
            <a:prstDash val="solid"/>
            <a:round/>
            <a:headEnd len="med" w="med" type="none"/>
            <a:tailEnd len="med" w="med" type="none"/>
          </a:ln>
        </p:spPr>
      </p:cxnSp>
      <p:cxnSp>
        <p:nvCxnSpPr>
          <p:cNvPr id="6903" name="Google Shape;6903;p71"/>
          <p:cNvCxnSpPr>
            <a:stCxn id="6871" idx="0"/>
            <a:endCxn id="6874" idx="2"/>
          </p:cNvCxnSpPr>
          <p:nvPr/>
        </p:nvCxnSpPr>
        <p:spPr>
          <a:xfrm flipH="1" rot="10800000">
            <a:off x="2690292" y="2048986"/>
            <a:ext cx="1800" cy="104100"/>
          </a:xfrm>
          <a:prstGeom prst="straightConnector1">
            <a:avLst/>
          </a:prstGeom>
          <a:noFill/>
          <a:ln cap="flat" cmpd="sng" w="9525">
            <a:solidFill>
              <a:schemeClr val="dk2"/>
            </a:solidFill>
            <a:prstDash val="solid"/>
            <a:round/>
            <a:headEnd len="med" w="med" type="none"/>
            <a:tailEnd len="med" w="med" type="none"/>
          </a:ln>
        </p:spPr>
      </p:cxnSp>
      <p:cxnSp>
        <p:nvCxnSpPr>
          <p:cNvPr id="6904" name="Google Shape;6904;p71"/>
          <p:cNvCxnSpPr>
            <a:stCxn id="6872" idx="0"/>
            <a:endCxn id="6874" idx="2"/>
          </p:cNvCxnSpPr>
          <p:nvPr/>
        </p:nvCxnSpPr>
        <p:spPr>
          <a:xfrm rot="10800000">
            <a:off x="2692211" y="2048973"/>
            <a:ext cx="791100" cy="103200"/>
          </a:xfrm>
          <a:prstGeom prst="straightConnector1">
            <a:avLst/>
          </a:prstGeom>
          <a:noFill/>
          <a:ln cap="flat" cmpd="sng" w="9525">
            <a:solidFill>
              <a:schemeClr val="dk2"/>
            </a:solidFill>
            <a:prstDash val="solid"/>
            <a:round/>
            <a:headEnd len="med" w="med" type="none"/>
            <a:tailEnd len="med" w="med" type="none"/>
          </a:ln>
        </p:spPr>
      </p:cxnSp>
      <p:cxnSp>
        <p:nvCxnSpPr>
          <p:cNvPr id="6905" name="Google Shape;6905;p71"/>
          <p:cNvCxnSpPr>
            <a:stCxn id="6873" idx="0"/>
            <a:endCxn id="6874" idx="2"/>
          </p:cNvCxnSpPr>
          <p:nvPr/>
        </p:nvCxnSpPr>
        <p:spPr>
          <a:xfrm rot="10800000">
            <a:off x="2692125" y="2048986"/>
            <a:ext cx="1471800" cy="104100"/>
          </a:xfrm>
          <a:prstGeom prst="straightConnector1">
            <a:avLst/>
          </a:prstGeom>
          <a:noFill/>
          <a:ln cap="flat" cmpd="sng" w="9525">
            <a:solidFill>
              <a:schemeClr val="dk2"/>
            </a:solidFill>
            <a:prstDash val="solid"/>
            <a:round/>
            <a:headEnd len="med" w="med" type="none"/>
            <a:tailEnd len="med" w="med" type="none"/>
          </a:ln>
        </p:spPr>
      </p:cxnSp>
      <p:cxnSp>
        <p:nvCxnSpPr>
          <p:cNvPr id="6906" name="Google Shape;6906;p71"/>
          <p:cNvCxnSpPr>
            <a:stCxn id="6874" idx="0"/>
            <a:endCxn id="6907" idx="2"/>
          </p:cNvCxnSpPr>
          <p:nvPr/>
        </p:nvCxnSpPr>
        <p:spPr>
          <a:xfrm flipH="1" rot="10800000">
            <a:off x="2692193" y="1627585"/>
            <a:ext cx="4800" cy="135300"/>
          </a:xfrm>
          <a:prstGeom prst="straightConnector1">
            <a:avLst/>
          </a:prstGeom>
          <a:noFill/>
          <a:ln cap="flat" cmpd="sng" w="9525">
            <a:solidFill>
              <a:schemeClr val="dk2"/>
            </a:solidFill>
            <a:prstDash val="solid"/>
            <a:round/>
            <a:headEnd len="med" w="med" type="none"/>
            <a:tailEnd len="med" w="med" type="triangle"/>
          </a:ln>
        </p:spPr>
      </p:cxnSp>
      <p:sp>
        <p:nvSpPr>
          <p:cNvPr id="6907" name="Google Shape;6907;p71"/>
          <p:cNvSpPr/>
          <p:nvPr/>
        </p:nvSpPr>
        <p:spPr>
          <a:xfrm>
            <a:off x="2554396" y="1415097"/>
            <a:ext cx="285300" cy="2124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36000" lIns="0" spcFirstLastPara="1" rIns="0" wrap="square" tIns="0">
            <a:noAutofit/>
          </a:bodyPr>
          <a:lstStyle/>
          <a:p>
            <a:pPr indent="0" lvl="0" marL="0" rtl="0" algn="ctr">
              <a:spcBef>
                <a:spcPts val="0"/>
              </a:spcBef>
              <a:spcAft>
                <a:spcPts val="0"/>
              </a:spcAft>
              <a:buNone/>
            </a:pPr>
            <a:r>
              <a:rPr lang="en" sz="1000"/>
              <a:t>h</a:t>
            </a:r>
            <a:r>
              <a:rPr baseline="-25000" lang="en" sz="1000"/>
              <a:t>i+1</a:t>
            </a:r>
            <a:endParaRPr baseline="-25000" sz="1000"/>
          </a:p>
        </p:txBody>
      </p:sp>
      <p:sp>
        <p:nvSpPr>
          <p:cNvPr id="6908" name="Google Shape;6908;p71"/>
          <p:cNvSpPr/>
          <p:nvPr/>
        </p:nvSpPr>
        <p:spPr>
          <a:xfrm>
            <a:off x="6563929" y="3030375"/>
            <a:ext cx="260100" cy="2124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36000" lIns="0" spcFirstLastPara="1" rIns="0" wrap="square" tIns="0">
            <a:noAutofit/>
          </a:bodyPr>
          <a:lstStyle/>
          <a:p>
            <a:pPr indent="0" lvl="0" marL="0" rtl="0" algn="ctr">
              <a:spcBef>
                <a:spcPts val="0"/>
              </a:spcBef>
              <a:spcAft>
                <a:spcPts val="0"/>
              </a:spcAft>
              <a:buNone/>
            </a:pPr>
            <a:r>
              <a:rPr lang="en" sz="900"/>
              <a:t>h</a:t>
            </a:r>
            <a:r>
              <a:rPr baseline="-25000" lang="en" sz="900"/>
              <a:t>i</a:t>
            </a:r>
            <a:endParaRPr baseline="-25000" sz="900"/>
          </a:p>
        </p:txBody>
      </p:sp>
      <p:sp>
        <p:nvSpPr>
          <p:cNvPr id="6909" name="Google Shape;6909;p71"/>
          <p:cNvSpPr/>
          <p:nvPr/>
        </p:nvSpPr>
        <p:spPr>
          <a:xfrm>
            <a:off x="6555474" y="3806400"/>
            <a:ext cx="260100" cy="2124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36000" lIns="0" spcFirstLastPara="1" rIns="0" wrap="square" tIns="0">
            <a:noAutofit/>
          </a:bodyPr>
          <a:lstStyle/>
          <a:p>
            <a:pPr indent="0" lvl="0" marL="0" rtl="0" algn="ctr">
              <a:spcBef>
                <a:spcPts val="0"/>
              </a:spcBef>
              <a:spcAft>
                <a:spcPts val="0"/>
              </a:spcAft>
              <a:buNone/>
            </a:pPr>
            <a:r>
              <a:rPr lang="en" sz="900"/>
              <a:t>h</a:t>
            </a:r>
            <a:r>
              <a:rPr baseline="-25000" lang="en" sz="900"/>
              <a:t>i-1</a:t>
            </a:r>
            <a:endParaRPr baseline="-25000" sz="900"/>
          </a:p>
        </p:txBody>
      </p:sp>
      <p:sp>
        <p:nvSpPr>
          <p:cNvPr id="6910" name="Google Shape;6910;p71"/>
          <p:cNvSpPr/>
          <p:nvPr/>
        </p:nvSpPr>
        <p:spPr>
          <a:xfrm>
            <a:off x="6540512" y="3404323"/>
            <a:ext cx="303912" cy="240516"/>
          </a:xfrm>
          <a:prstGeom prst="cloud">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800"/>
          </a:p>
        </p:txBody>
      </p:sp>
      <p:sp>
        <p:nvSpPr>
          <p:cNvPr id="6911" name="Google Shape;6911;p71"/>
          <p:cNvSpPr txBox="1"/>
          <p:nvPr/>
        </p:nvSpPr>
        <p:spPr>
          <a:xfrm>
            <a:off x="6523473" y="3268471"/>
            <a:ext cx="511200" cy="18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a:t>
            </a:r>
            <a:endParaRPr sz="800"/>
          </a:p>
        </p:txBody>
      </p:sp>
      <p:cxnSp>
        <p:nvCxnSpPr>
          <p:cNvPr id="6912" name="Google Shape;6912;p71"/>
          <p:cNvCxnSpPr>
            <a:stCxn id="6909" idx="0"/>
            <a:endCxn id="6910" idx="1"/>
          </p:cNvCxnSpPr>
          <p:nvPr/>
        </p:nvCxnSpPr>
        <p:spPr>
          <a:xfrm rot="-5400000">
            <a:off x="6608124" y="3722100"/>
            <a:ext cx="161700" cy="6900"/>
          </a:xfrm>
          <a:prstGeom prst="curvedConnector3">
            <a:avLst>
              <a:gd fmla="val 49685" name="adj1"/>
            </a:avLst>
          </a:prstGeom>
          <a:noFill/>
          <a:ln cap="flat" cmpd="sng" w="9525">
            <a:solidFill>
              <a:schemeClr val="dk2"/>
            </a:solidFill>
            <a:prstDash val="dot"/>
            <a:round/>
            <a:headEnd len="med" w="med" type="none"/>
            <a:tailEnd len="med" w="med" type="triangle"/>
          </a:ln>
        </p:spPr>
      </p:cxnSp>
      <p:cxnSp>
        <p:nvCxnSpPr>
          <p:cNvPr id="6913" name="Google Shape;6913;p71"/>
          <p:cNvCxnSpPr>
            <a:stCxn id="6910" idx="3"/>
            <a:endCxn id="6908" idx="2"/>
          </p:cNvCxnSpPr>
          <p:nvPr/>
        </p:nvCxnSpPr>
        <p:spPr>
          <a:xfrm rot="-5400000">
            <a:off x="6605618" y="3329724"/>
            <a:ext cx="175200" cy="1500"/>
          </a:xfrm>
          <a:prstGeom prst="curvedConnector3">
            <a:avLst>
              <a:gd fmla="val 53729" name="adj1"/>
            </a:avLst>
          </a:prstGeom>
          <a:noFill/>
          <a:ln cap="flat" cmpd="sng" w="9525">
            <a:solidFill>
              <a:schemeClr val="dk2"/>
            </a:solidFill>
            <a:prstDash val="dot"/>
            <a:round/>
            <a:headEnd len="med" w="med" type="none"/>
            <a:tailEnd len="med" w="med" type="triangle"/>
          </a:ln>
        </p:spPr>
      </p:cxnSp>
      <p:sp>
        <p:nvSpPr>
          <p:cNvPr id="6914" name="Google Shape;6914;p71"/>
          <p:cNvSpPr/>
          <p:nvPr/>
        </p:nvSpPr>
        <p:spPr>
          <a:xfrm>
            <a:off x="6100471" y="2564274"/>
            <a:ext cx="260100" cy="2862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900"/>
              <a:t>7x7 conv</a:t>
            </a:r>
            <a:endParaRPr sz="900"/>
          </a:p>
        </p:txBody>
      </p:sp>
      <p:sp>
        <p:nvSpPr>
          <p:cNvPr id="6915" name="Google Shape;6915;p71"/>
          <p:cNvSpPr/>
          <p:nvPr/>
        </p:nvSpPr>
        <p:spPr>
          <a:xfrm>
            <a:off x="6412847" y="2564274"/>
            <a:ext cx="260100" cy="2862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900"/>
              <a:t>5x5 conv</a:t>
            </a:r>
            <a:endParaRPr sz="900"/>
          </a:p>
        </p:txBody>
      </p:sp>
      <p:sp>
        <p:nvSpPr>
          <p:cNvPr id="6916" name="Google Shape;6916;p71"/>
          <p:cNvSpPr/>
          <p:nvPr/>
        </p:nvSpPr>
        <p:spPr>
          <a:xfrm>
            <a:off x="7055733" y="2563243"/>
            <a:ext cx="260100" cy="2862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900"/>
              <a:t>7x7 conv</a:t>
            </a:r>
            <a:endParaRPr sz="900"/>
          </a:p>
        </p:txBody>
      </p:sp>
      <p:sp>
        <p:nvSpPr>
          <p:cNvPr id="6917" name="Google Shape;6917;p71"/>
          <p:cNvSpPr/>
          <p:nvPr/>
        </p:nvSpPr>
        <p:spPr>
          <a:xfrm>
            <a:off x="6735859" y="2563243"/>
            <a:ext cx="260100" cy="286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900"/>
              <a:t>3x3 max</a:t>
            </a:r>
            <a:endParaRPr sz="900"/>
          </a:p>
        </p:txBody>
      </p:sp>
      <p:sp>
        <p:nvSpPr>
          <p:cNvPr id="6918" name="Google Shape;6918;p71"/>
          <p:cNvSpPr/>
          <p:nvPr/>
        </p:nvSpPr>
        <p:spPr>
          <a:xfrm>
            <a:off x="7708079" y="2571845"/>
            <a:ext cx="260100" cy="2862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900"/>
              <a:t>5x5 conv</a:t>
            </a:r>
            <a:endParaRPr sz="900"/>
          </a:p>
        </p:txBody>
      </p:sp>
      <p:sp>
        <p:nvSpPr>
          <p:cNvPr id="6919" name="Google Shape;6919;p71"/>
          <p:cNvSpPr/>
          <p:nvPr/>
        </p:nvSpPr>
        <p:spPr>
          <a:xfrm>
            <a:off x="7381909" y="2564275"/>
            <a:ext cx="260100" cy="286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900"/>
              <a:t>3x3 avg</a:t>
            </a:r>
            <a:endParaRPr sz="900"/>
          </a:p>
        </p:txBody>
      </p:sp>
      <p:sp>
        <p:nvSpPr>
          <p:cNvPr id="6920" name="Google Shape;6920;p71"/>
          <p:cNvSpPr/>
          <p:nvPr/>
        </p:nvSpPr>
        <p:spPr>
          <a:xfrm>
            <a:off x="6245562" y="2191288"/>
            <a:ext cx="260100" cy="2211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900"/>
              <a:t>add</a:t>
            </a:r>
            <a:endParaRPr sz="900"/>
          </a:p>
        </p:txBody>
      </p:sp>
      <p:sp>
        <p:nvSpPr>
          <p:cNvPr id="6921" name="Google Shape;6921;p71"/>
          <p:cNvSpPr/>
          <p:nvPr/>
        </p:nvSpPr>
        <p:spPr>
          <a:xfrm>
            <a:off x="6903419" y="2196710"/>
            <a:ext cx="260100" cy="2211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900"/>
              <a:t>add</a:t>
            </a:r>
            <a:endParaRPr sz="900"/>
          </a:p>
        </p:txBody>
      </p:sp>
      <p:sp>
        <p:nvSpPr>
          <p:cNvPr id="6922" name="Google Shape;6922;p71"/>
          <p:cNvSpPr/>
          <p:nvPr/>
        </p:nvSpPr>
        <p:spPr>
          <a:xfrm>
            <a:off x="7561304" y="2182947"/>
            <a:ext cx="260100" cy="2211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900"/>
              <a:t>add</a:t>
            </a:r>
            <a:endParaRPr sz="900"/>
          </a:p>
        </p:txBody>
      </p:sp>
      <p:sp>
        <p:nvSpPr>
          <p:cNvPr id="6923" name="Google Shape;6923;p71"/>
          <p:cNvSpPr/>
          <p:nvPr/>
        </p:nvSpPr>
        <p:spPr>
          <a:xfrm>
            <a:off x="6717535" y="1735025"/>
            <a:ext cx="412800" cy="286200"/>
          </a:xfrm>
          <a:prstGeom prst="rect">
            <a:avLst/>
          </a:prstGeom>
          <a:solidFill>
            <a:srgbClr val="FFD966"/>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900"/>
              <a:t>identity</a:t>
            </a:r>
            <a:endParaRPr sz="900"/>
          </a:p>
        </p:txBody>
      </p:sp>
      <p:sp>
        <p:nvSpPr>
          <p:cNvPr id="6924" name="Google Shape;6924;p71"/>
          <p:cNvSpPr/>
          <p:nvPr/>
        </p:nvSpPr>
        <p:spPr>
          <a:xfrm>
            <a:off x="6396535" y="1735025"/>
            <a:ext cx="260100" cy="286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900"/>
              <a:t>3x3 avg</a:t>
            </a:r>
            <a:endParaRPr sz="900"/>
          </a:p>
        </p:txBody>
      </p:sp>
      <p:sp>
        <p:nvSpPr>
          <p:cNvPr id="6925" name="Google Shape;6925;p71"/>
          <p:cNvSpPr/>
          <p:nvPr/>
        </p:nvSpPr>
        <p:spPr>
          <a:xfrm>
            <a:off x="5644703" y="1728149"/>
            <a:ext cx="260100" cy="286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900"/>
              <a:t>3x3 max</a:t>
            </a:r>
            <a:endParaRPr sz="900"/>
          </a:p>
        </p:txBody>
      </p:sp>
      <p:sp>
        <p:nvSpPr>
          <p:cNvPr id="6926" name="Google Shape;6926;p71"/>
          <p:cNvSpPr/>
          <p:nvPr/>
        </p:nvSpPr>
        <p:spPr>
          <a:xfrm>
            <a:off x="6075629" y="1735025"/>
            <a:ext cx="260100" cy="2862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900"/>
              <a:t>3x3 conv</a:t>
            </a:r>
            <a:endParaRPr sz="900"/>
          </a:p>
        </p:txBody>
      </p:sp>
      <p:sp>
        <p:nvSpPr>
          <p:cNvPr id="6927" name="Google Shape;6927;p71"/>
          <p:cNvSpPr/>
          <p:nvPr/>
        </p:nvSpPr>
        <p:spPr>
          <a:xfrm>
            <a:off x="5841233" y="1372725"/>
            <a:ext cx="260100" cy="2211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900"/>
              <a:t>add</a:t>
            </a:r>
            <a:endParaRPr sz="900"/>
          </a:p>
        </p:txBody>
      </p:sp>
      <p:sp>
        <p:nvSpPr>
          <p:cNvPr id="6928" name="Google Shape;6928;p71"/>
          <p:cNvSpPr/>
          <p:nvPr/>
        </p:nvSpPr>
        <p:spPr>
          <a:xfrm>
            <a:off x="6579237" y="1372725"/>
            <a:ext cx="260100" cy="2211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900"/>
              <a:t>add</a:t>
            </a:r>
            <a:endParaRPr sz="900"/>
          </a:p>
        </p:txBody>
      </p:sp>
      <p:sp>
        <p:nvSpPr>
          <p:cNvPr id="6929" name="Google Shape;6929;p71"/>
          <p:cNvSpPr/>
          <p:nvPr/>
        </p:nvSpPr>
        <p:spPr>
          <a:xfrm>
            <a:off x="6953229" y="912684"/>
            <a:ext cx="766200" cy="286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900"/>
              <a:t>Filter concatenation</a:t>
            </a:r>
            <a:endParaRPr sz="900"/>
          </a:p>
        </p:txBody>
      </p:sp>
      <p:cxnSp>
        <p:nvCxnSpPr>
          <p:cNvPr id="6930" name="Google Shape;6930;p71"/>
          <p:cNvCxnSpPr>
            <a:stCxn id="6929" idx="0"/>
            <a:endCxn id="6931" idx="2"/>
          </p:cNvCxnSpPr>
          <p:nvPr/>
        </p:nvCxnSpPr>
        <p:spPr>
          <a:xfrm rot="10800000">
            <a:off x="7336329" y="770484"/>
            <a:ext cx="0" cy="142200"/>
          </a:xfrm>
          <a:prstGeom prst="straightConnector1">
            <a:avLst/>
          </a:prstGeom>
          <a:noFill/>
          <a:ln cap="flat" cmpd="sng" w="9525">
            <a:solidFill>
              <a:schemeClr val="dk2"/>
            </a:solidFill>
            <a:prstDash val="solid"/>
            <a:round/>
            <a:headEnd len="med" w="med" type="none"/>
            <a:tailEnd len="med" w="med" type="triangle"/>
          </a:ln>
        </p:spPr>
      </p:cxnSp>
      <p:sp>
        <p:nvSpPr>
          <p:cNvPr id="6931" name="Google Shape;6931;p71"/>
          <p:cNvSpPr/>
          <p:nvPr/>
        </p:nvSpPr>
        <p:spPr>
          <a:xfrm>
            <a:off x="7206417" y="558020"/>
            <a:ext cx="260100" cy="2124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36000" lIns="0" spcFirstLastPara="1" rIns="0" wrap="square" tIns="0">
            <a:noAutofit/>
          </a:bodyPr>
          <a:lstStyle/>
          <a:p>
            <a:pPr indent="0" lvl="0" marL="0" rtl="0" algn="ctr">
              <a:spcBef>
                <a:spcPts val="0"/>
              </a:spcBef>
              <a:spcAft>
                <a:spcPts val="0"/>
              </a:spcAft>
              <a:buNone/>
            </a:pPr>
            <a:r>
              <a:rPr lang="en" sz="900"/>
              <a:t>h</a:t>
            </a:r>
            <a:r>
              <a:rPr baseline="-25000" lang="en" sz="900"/>
              <a:t>i+1</a:t>
            </a:r>
            <a:endParaRPr baseline="-25000" sz="900"/>
          </a:p>
        </p:txBody>
      </p:sp>
      <p:cxnSp>
        <p:nvCxnSpPr>
          <p:cNvPr id="6932" name="Google Shape;6932;p71"/>
          <p:cNvCxnSpPr>
            <a:stCxn id="6909" idx="3"/>
            <a:endCxn id="6918" idx="2"/>
          </p:cNvCxnSpPr>
          <p:nvPr/>
        </p:nvCxnSpPr>
        <p:spPr>
          <a:xfrm flipH="1" rot="10800000">
            <a:off x="6815574" y="2858100"/>
            <a:ext cx="1022700" cy="1054500"/>
          </a:xfrm>
          <a:prstGeom prst="curvedConnector2">
            <a:avLst/>
          </a:prstGeom>
          <a:noFill/>
          <a:ln cap="flat" cmpd="sng" w="9525">
            <a:solidFill>
              <a:schemeClr val="dk2"/>
            </a:solidFill>
            <a:prstDash val="dot"/>
            <a:round/>
            <a:headEnd len="med" w="med" type="none"/>
            <a:tailEnd len="med" w="med" type="triangle"/>
          </a:ln>
        </p:spPr>
      </p:cxnSp>
      <p:cxnSp>
        <p:nvCxnSpPr>
          <p:cNvPr id="6933" name="Google Shape;6933;p71"/>
          <p:cNvCxnSpPr>
            <a:stCxn id="6909" idx="3"/>
            <a:endCxn id="6916" idx="2"/>
          </p:cNvCxnSpPr>
          <p:nvPr/>
        </p:nvCxnSpPr>
        <p:spPr>
          <a:xfrm flipH="1" rot="10800000">
            <a:off x="6815574" y="2849400"/>
            <a:ext cx="370200" cy="1063200"/>
          </a:xfrm>
          <a:prstGeom prst="curvedConnector2">
            <a:avLst/>
          </a:prstGeom>
          <a:noFill/>
          <a:ln cap="flat" cmpd="sng" w="9525">
            <a:solidFill>
              <a:schemeClr val="dk2"/>
            </a:solidFill>
            <a:prstDash val="dot"/>
            <a:round/>
            <a:headEnd len="med" w="med" type="none"/>
            <a:tailEnd len="med" w="med" type="triangle"/>
          </a:ln>
        </p:spPr>
      </p:cxnSp>
      <p:cxnSp>
        <p:nvCxnSpPr>
          <p:cNvPr id="6934" name="Google Shape;6934;p71"/>
          <p:cNvCxnSpPr>
            <a:stCxn id="6918" idx="0"/>
            <a:endCxn id="6922" idx="2"/>
          </p:cNvCxnSpPr>
          <p:nvPr/>
        </p:nvCxnSpPr>
        <p:spPr>
          <a:xfrm flipH="1" rot="5400000">
            <a:off x="7680929" y="2414645"/>
            <a:ext cx="167700" cy="146700"/>
          </a:xfrm>
          <a:prstGeom prst="curvedConnector3">
            <a:avLst>
              <a:gd fmla="val 50029" name="adj1"/>
            </a:avLst>
          </a:prstGeom>
          <a:noFill/>
          <a:ln cap="flat" cmpd="sng" w="9525">
            <a:solidFill>
              <a:schemeClr val="dk2"/>
            </a:solidFill>
            <a:prstDash val="dot"/>
            <a:round/>
            <a:headEnd len="med" w="med" type="none"/>
            <a:tailEnd len="med" w="med" type="triangle"/>
          </a:ln>
        </p:spPr>
      </p:cxnSp>
      <p:cxnSp>
        <p:nvCxnSpPr>
          <p:cNvPr id="6935" name="Google Shape;6935;p71"/>
          <p:cNvCxnSpPr>
            <a:stCxn id="6916" idx="0"/>
            <a:endCxn id="6921" idx="2"/>
          </p:cNvCxnSpPr>
          <p:nvPr/>
        </p:nvCxnSpPr>
        <p:spPr>
          <a:xfrm flipH="1" rot="5400000">
            <a:off x="7036833" y="2414293"/>
            <a:ext cx="145500" cy="152400"/>
          </a:xfrm>
          <a:prstGeom prst="curvedConnector3">
            <a:avLst>
              <a:gd fmla="val 49977" name="adj1"/>
            </a:avLst>
          </a:prstGeom>
          <a:noFill/>
          <a:ln cap="flat" cmpd="sng" w="9525">
            <a:solidFill>
              <a:schemeClr val="dk2"/>
            </a:solidFill>
            <a:prstDash val="dot"/>
            <a:round/>
            <a:headEnd len="med" w="med" type="none"/>
            <a:tailEnd len="med" w="med" type="triangle"/>
          </a:ln>
        </p:spPr>
      </p:cxnSp>
      <p:cxnSp>
        <p:nvCxnSpPr>
          <p:cNvPr id="6936" name="Google Shape;6936;p71"/>
          <p:cNvCxnSpPr>
            <a:stCxn id="6909" idx="1"/>
            <a:endCxn id="6914" idx="2"/>
          </p:cNvCxnSpPr>
          <p:nvPr/>
        </p:nvCxnSpPr>
        <p:spPr>
          <a:xfrm rot="10800000">
            <a:off x="6230574" y="2850600"/>
            <a:ext cx="324900" cy="1062000"/>
          </a:xfrm>
          <a:prstGeom prst="curvedConnector2">
            <a:avLst/>
          </a:prstGeom>
          <a:noFill/>
          <a:ln cap="flat" cmpd="sng" w="9525">
            <a:solidFill>
              <a:schemeClr val="dk2"/>
            </a:solidFill>
            <a:prstDash val="dot"/>
            <a:round/>
            <a:headEnd len="med" w="med" type="none"/>
            <a:tailEnd len="med" w="med" type="triangle"/>
          </a:ln>
        </p:spPr>
      </p:cxnSp>
      <p:cxnSp>
        <p:nvCxnSpPr>
          <p:cNvPr id="6937" name="Google Shape;6937;p71"/>
          <p:cNvCxnSpPr>
            <a:stCxn id="6914" idx="0"/>
            <a:endCxn id="6920" idx="2"/>
          </p:cNvCxnSpPr>
          <p:nvPr/>
        </p:nvCxnSpPr>
        <p:spPr>
          <a:xfrm rot="-5400000">
            <a:off x="6227221" y="2415774"/>
            <a:ext cx="151800" cy="145200"/>
          </a:xfrm>
          <a:prstGeom prst="curvedConnector3">
            <a:avLst>
              <a:gd fmla="val 50028" name="adj1"/>
            </a:avLst>
          </a:prstGeom>
          <a:noFill/>
          <a:ln cap="flat" cmpd="sng" w="9525">
            <a:solidFill>
              <a:schemeClr val="dk2"/>
            </a:solidFill>
            <a:prstDash val="dot"/>
            <a:round/>
            <a:headEnd len="med" w="med" type="none"/>
            <a:tailEnd len="med" w="med" type="triangle"/>
          </a:ln>
        </p:spPr>
      </p:cxnSp>
      <p:cxnSp>
        <p:nvCxnSpPr>
          <p:cNvPr id="6938" name="Google Shape;6938;p71"/>
          <p:cNvCxnSpPr>
            <a:stCxn id="6908" idx="0"/>
            <a:endCxn id="6917" idx="2"/>
          </p:cNvCxnSpPr>
          <p:nvPr/>
        </p:nvCxnSpPr>
        <p:spPr>
          <a:xfrm rot="-5400000">
            <a:off x="6689479" y="2853975"/>
            <a:ext cx="180900" cy="171900"/>
          </a:xfrm>
          <a:prstGeom prst="curvedConnector3">
            <a:avLst>
              <a:gd fmla="val 50009" name="adj1"/>
            </a:avLst>
          </a:prstGeom>
          <a:noFill/>
          <a:ln cap="flat" cmpd="sng" w="9525">
            <a:solidFill>
              <a:schemeClr val="dk2"/>
            </a:solidFill>
            <a:prstDash val="solid"/>
            <a:round/>
            <a:headEnd len="med" w="med" type="none"/>
            <a:tailEnd len="med" w="med" type="triangle"/>
          </a:ln>
        </p:spPr>
      </p:cxnSp>
      <p:cxnSp>
        <p:nvCxnSpPr>
          <p:cNvPr id="6939" name="Google Shape;6939;p71"/>
          <p:cNvCxnSpPr>
            <a:stCxn id="6908" idx="0"/>
            <a:endCxn id="6915" idx="2"/>
          </p:cNvCxnSpPr>
          <p:nvPr/>
        </p:nvCxnSpPr>
        <p:spPr>
          <a:xfrm flipH="1" rot="5400000">
            <a:off x="6528379" y="2864775"/>
            <a:ext cx="180000" cy="151200"/>
          </a:xfrm>
          <a:prstGeom prst="curvedConnector3">
            <a:avLst>
              <a:gd fmla="val 49972" name="adj1"/>
            </a:avLst>
          </a:prstGeom>
          <a:noFill/>
          <a:ln cap="flat" cmpd="sng" w="9525">
            <a:solidFill>
              <a:schemeClr val="dk2"/>
            </a:solidFill>
            <a:prstDash val="solid"/>
            <a:round/>
            <a:headEnd len="med" w="med" type="none"/>
            <a:tailEnd len="med" w="med" type="triangle"/>
          </a:ln>
        </p:spPr>
      </p:cxnSp>
      <p:cxnSp>
        <p:nvCxnSpPr>
          <p:cNvPr id="6940" name="Google Shape;6940;p71"/>
          <p:cNvCxnSpPr>
            <a:stCxn id="6908" idx="3"/>
            <a:endCxn id="6919" idx="2"/>
          </p:cNvCxnSpPr>
          <p:nvPr/>
        </p:nvCxnSpPr>
        <p:spPr>
          <a:xfrm flipH="1" rot="10800000">
            <a:off x="6824029" y="2850375"/>
            <a:ext cx="687900" cy="286200"/>
          </a:xfrm>
          <a:prstGeom prst="curvedConnector2">
            <a:avLst/>
          </a:prstGeom>
          <a:noFill/>
          <a:ln cap="flat" cmpd="sng" w="9525">
            <a:solidFill>
              <a:schemeClr val="dk2"/>
            </a:solidFill>
            <a:prstDash val="solid"/>
            <a:round/>
            <a:headEnd len="med" w="med" type="none"/>
            <a:tailEnd len="med" w="med" type="triangle"/>
          </a:ln>
        </p:spPr>
      </p:cxnSp>
      <p:cxnSp>
        <p:nvCxnSpPr>
          <p:cNvPr id="6941" name="Google Shape;6941;p71"/>
          <p:cNvCxnSpPr>
            <a:stCxn id="6915" idx="0"/>
            <a:endCxn id="6920" idx="2"/>
          </p:cNvCxnSpPr>
          <p:nvPr/>
        </p:nvCxnSpPr>
        <p:spPr>
          <a:xfrm flipH="1" rot="5400000">
            <a:off x="6383297" y="2404674"/>
            <a:ext cx="151800" cy="167400"/>
          </a:xfrm>
          <a:prstGeom prst="curvedConnector3">
            <a:avLst>
              <a:gd fmla="val 50028" name="adj1"/>
            </a:avLst>
          </a:prstGeom>
          <a:noFill/>
          <a:ln cap="flat" cmpd="sng" w="9525">
            <a:solidFill>
              <a:schemeClr val="dk2"/>
            </a:solidFill>
            <a:prstDash val="solid"/>
            <a:round/>
            <a:headEnd len="med" w="med" type="none"/>
            <a:tailEnd len="med" w="med" type="triangle"/>
          </a:ln>
        </p:spPr>
      </p:cxnSp>
      <p:cxnSp>
        <p:nvCxnSpPr>
          <p:cNvPr id="6942" name="Google Shape;6942;p71"/>
          <p:cNvCxnSpPr>
            <a:stCxn id="6917" idx="0"/>
            <a:endCxn id="6921" idx="2"/>
          </p:cNvCxnSpPr>
          <p:nvPr/>
        </p:nvCxnSpPr>
        <p:spPr>
          <a:xfrm rot="-5400000">
            <a:off x="6877009" y="2406643"/>
            <a:ext cx="145500" cy="167700"/>
          </a:xfrm>
          <a:prstGeom prst="curvedConnector3">
            <a:avLst>
              <a:gd fmla="val 49977" name="adj1"/>
            </a:avLst>
          </a:prstGeom>
          <a:noFill/>
          <a:ln cap="flat" cmpd="sng" w="9525">
            <a:solidFill>
              <a:schemeClr val="dk2"/>
            </a:solidFill>
            <a:prstDash val="solid"/>
            <a:round/>
            <a:headEnd len="med" w="med" type="none"/>
            <a:tailEnd len="med" w="med" type="triangle"/>
          </a:ln>
        </p:spPr>
      </p:cxnSp>
      <p:cxnSp>
        <p:nvCxnSpPr>
          <p:cNvPr id="6943" name="Google Shape;6943;p71"/>
          <p:cNvCxnSpPr>
            <a:stCxn id="6919" idx="0"/>
            <a:endCxn id="6922" idx="2"/>
          </p:cNvCxnSpPr>
          <p:nvPr/>
        </p:nvCxnSpPr>
        <p:spPr>
          <a:xfrm rot="-5400000">
            <a:off x="7521559" y="2394475"/>
            <a:ext cx="160200" cy="179400"/>
          </a:xfrm>
          <a:prstGeom prst="curvedConnector3">
            <a:avLst>
              <a:gd fmla="val 50009" name="adj1"/>
            </a:avLst>
          </a:prstGeom>
          <a:noFill/>
          <a:ln cap="flat" cmpd="sng" w="9525">
            <a:solidFill>
              <a:schemeClr val="dk2"/>
            </a:solidFill>
            <a:prstDash val="solid"/>
            <a:round/>
            <a:headEnd len="med" w="med" type="none"/>
            <a:tailEnd len="med" w="med" type="triangle"/>
          </a:ln>
        </p:spPr>
      </p:cxnSp>
      <p:cxnSp>
        <p:nvCxnSpPr>
          <p:cNvPr id="6944" name="Google Shape;6944;p71"/>
          <p:cNvCxnSpPr>
            <a:stCxn id="6921" idx="0"/>
            <a:endCxn id="6923" idx="2"/>
          </p:cNvCxnSpPr>
          <p:nvPr/>
        </p:nvCxnSpPr>
        <p:spPr>
          <a:xfrm flipH="1" rot="5400000">
            <a:off x="6890969" y="2054210"/>
            <a:ext cx="175500" cy="109500"/>
          </a:xfrm>
          <a:prstGeom prst="curvedConnector3">
            <a:avLst>
              <a:gd fmla="val 49996" name="adj1"/>
            </a:avLst>
          </a:prstGeom>
          <a:noFill/>
          <a:ln cap="flat" cmpd="sng" w="9525">
            <a:solidFill>
              <a:schemeClr val="dk2"/>
            </a:solidFill>
            <a:prstDash val="solid"/>
            <a:round/>
            <a:headEnd len="med" w="med" type="none"/>
            <a:tailEnd len="med" w="med" type="triangle"/>
          </a:ln>
        </p:spPr>
      </p:cxnSp>
      <p:cxnSp>
        <p:nvCxnSpPr>
          <p:cNvPr id="6945" name="Google Shape;6945;p71"/>
          <p:cNvCxnSpPr>
            <a:stCxn id="6923" idx="0"/>
            <a:endCxn id="6928" idx="2"/>
          </p:cNvCxnSpPr>
          <p:nvPr/>
        </p:nvCxnSpPr>
        <p:spPr>
          <a:xfrm flipH="1" rot="5400000">
            <a:off x="6746035" y="1557125"/>
            <a:ext cx="141300" cy="214500"/>
          </a:xfrm>
          <a:prstGeom prst="curvedConnector3">
            <a:avLst>
              <a:gd fmla="val 49965" name="adj1"/>
            </a:avLst>
          </a:prstGeom>
          <a:noFill/>
          <a:ln cap="flat" cmpd="sng" w="9525">
            <a:solidFill>
              <a:schemeClr val="dk2"/>
            </a:solidFill>
            <a:prstDash val="solid"/>
            <a:round/>
            <a:headEnd len="med" w="med" type="none"/>
            <a:tailEnd len="med" w="med" type="triangle"/>
          </a:ln>
        </p:spPr>
      </p:cxnSp>
      <p:cxnSp>
        <p:nvCxnSpPr>
          <p:cNvPr id="6946" name="Google Shape;6946;p71"/>
          <p:cNvCxnSpPr>
            <a:stCxn id="6924" idx="0"/>
            <a:endCxn id="6928" idx="2"/>
          </p:cNvCxnSpPr>
          <p:nvPr/>
        </p:nvCxnSpPr>
        <p:spPr>
          <a:xfrm rot="-5400000">
            <a:off x="6547285" y="1573025"/>
            <a:ext cx="141300" cy="182700"/>
          </a:xfrm>
          <a:prstGeom prst="curvedConnector3">
            <a:avLst>
              <a:gd fmla="val 49965" name="adj1"/>
            </a:avLst>
          </a:prstGeom>
          <a:noFill/>
          <a:ln cap="flat" cmpd="sng" w="9525">
            <a:solidFill>
              <a:schemeClr val="dk2"/>
            </a:solidFill>
            <a:prstDash val="solid"/>
            <a:round/>
            <a:headEnd len="med" w="med" type="none"/>
            <a:tailEnd len="med" w="med" type="triangle"/>
          </a:ln>
        </p:spPr>
      </p:cxnSp>
      <p:cxnSp>
        <p:nvCxnSpPr>
          <p:cNvPr id="6947" name="Google Shape;6947;p71"/>
          <p:cNvCxnSpPr>
            <a:stCxn id="6926" idx="0"/>
            <a:endCxn id="6927" idx="2"/>
          </p:cNvCxnSpPr>
          <p:nvPr/>
        </p:nvCxnSpPr>
        <p:spPr>
          <a:xfrm flipH="1" rot="5400000">
            <a:off x="6017879" y="1547225"/>
            <a:ext cx="141300" cy="234300"/>
          </a:xfrm>
          <a:prstGeom prst="curvedConnector3">
            <a:avLst>
              <a:gd fmla="val 49965" name="adj1"/>
            </a:avLst>
          </a:prstGeom>
          <a:noFill/>
          <a:ln cap="flat" cmpd="sng" w="9525">
            <a:solidFill>
              <a:schemeClr val="dk2"/>
            </a:solidFill>
            <a:prstDash val="solid"/>
            <a:round/>
            <a:headEnd len="med" w="med" type="none"/>
            <a:tailEnd len="med" w="med" type="triangle"/>
          </a:ln>
        </p:spPr>
      </p:cxnSp>
      <p:cxnSp>
        <p:nvCxnSpPr>
          <p:cNvPr id="6948" name="Google Shape;6948;p71"/>
          <p:cNvCxnSpPr>
            <a:stCxn id="6925" idx="0"/>
            <a:endCxn id="6927" idx="2"/>
          </p:cNvCxnSpPr>
          <p:nvPr/>
        </p:nvCxnSpPr>
        <p:spPr>
          <a:xfrm rot="-5400000">
            <a:off x="5805803" y="1562699"/>
            <a:ext cx="134400" cy="196500"/>
          </a:xfrm>
          <a:prstGeom prst="curvedConnector3">
            <a:avLst>
              <a:gd fmla="val 49972" name="adj1"/>
            </a:avLst>
          </a:prstGeom>
          <a:noFill/>
          <a:ln cap="flat" cmpd="sng" w="9525">
            <a:solidFill>
              <a:schemeClr val="dk2"/>
            </a:solidFill>
            <a:prstDash val="solid"/>
            <a:round/>
            <a:headEnd len="med" w="med" type="none"/>
            <a:tailEnd len="med" w="med" type="triangle"/>
          </a:ln>
        </p:spPr>
      </p:cxnSp>
      <p:cxnSp>
        <p:nvCxnSpPr>
          <p:cNvPr id="6949" name="Google Shape;6949;p71"/>
          <p:cNvCxnSpPr>
            <a:stCxn id="6920" idx="0"/>
            <a:endCxn id="6924" idx="2"/>
          </p:cNvCxnSpPr>
          <p:nvPr/>
        </p:nvCxnSpPr>
        <p:spPr>
          <a:xfrm rot="-5400000">
            <a:off x="6366012" y="2030788"/>
            <a:ext cx="170100" cy="150900"/>
          </a:xfrm>
          <a:prstGeom prst="curvedConnector3">
            <a:avLst>
              <a:gd fmla="val 49989" name="adj1"/>
            </a:avLst>
          </a:prstGeom>
          <a:noFill/>
          <a:ln cap="flat" cmpd="sng" w="9525">
            <a:solidFill>
              <a:schemeClr val="dk2"/>
            </a:solidFill>
            <a:prstDash val="solid"/>
            <a:round/>
            <a:headEnd len="med" w="med" type="none"/>
            <a:tailEnd len="med" w="med" type="triangle"/>
          </a:ln>
        </p:spPr>
      </p:cxnSp>
      <p:cxnSp>
        <p:nvCxnSpPr>
          <p:cNvPr id="6950" name="Google Shape;6950;p71"/>
          <p:cNvCxnSpPr>
            <a:stCxn id="6920" idx="0"/>
            <a:endCxn id="6926" idx="2"/>
          </p:cNvCxnSpPr>
          <p:nvPr/>
        </p:nvCxnSpPr>
        <p:spPr>
          <a:xfrm flipH="1" rot="5400000">
            <a:off x="6205662" y="2021338"/>
            <a:ext cx="170100" cy="169800"/>
          </a:xfrm>
          <a:prstGeom prst="curvedConnector3">
            <a:avLst>
              <a:gd fmla="val 49989" name="adj1"/>
            </a:avLst>
          </a:prstGeom>
          <a:noFill/>
          <a:ln cap="flat" cmpd="sng" w="9525">
            <a:solidFill>
              <a:schemeClr val="dk2"/>
            </a:solidFill>
            <a:prstDash val="solid"/>
            <a:round/>
            <a:headEnd len="med" w="med" type="none"/>
            <a:tailEnd len="med" w="med" type="triangle"/>
          </a:ln>
        </p:spPr>
      </p:cxnSp>
      <p:cxnSp>
        <p:nvCxnSpPr>
          <p:cNvPr id="6951" name="Google Shape;6951;p71"/>
          <p:cNvCxnSpPr>
            <a:stCxn id="6927" idx="0"/>
            <a:endCxn id="6929" idx="2"/>
          </p:cNvCxnSpPr>
          <p:nvPr/>
        </p:nvCxnSpPr>
        <p:spPr>
          <a:xfrm flipH="1" rot="10800000">
            <a:off x="5971283" y="1199025"/>
            <a:ext cx="1365000" cy="173700"/>
          </a:xfrm>
          <a:prstGeom prst="straightConnector1">
            <a:avLst/>
          </a:prstGeom>
          <a:noFill/>
          <a:ln cap="flat" cmpd="sng" w="9525">
            <a:solidFill>
              <a:schemeClr val="dk2"/>
            </a:solidFill>
            <a:prstDash val="solid"/>
            <a:round/>
            <a:headEnd len="med" w="med" type="none"/>
            <a:tailEnd len="med" w="med" type="none"/>
          </a:ln>
        </p:spPr>
      </p:cxnSp>
      <p:cxnSp>
        <p:nvCxnSpPr>
          <p:cNvPr id="6952" name="Google Shape;6952;p71"/>
          <p:cNvCxnSpPr>
            <a:stCxn id="6928" idx="0"/>
            <a:endCxn id="6929" idx="2"/>
          </p:cNvCxnSpPr>
          <p:nvPr/>
        </p:nvCxnSpPr>
        <p:spPr>
          <a:xfrm flipH="1" rot="10800000">
            <a:off x="6709287" y="1199025"/>
            <a:ext cx="627000" cy="173700"/>
          </a:xfrm>
          <a:prstGeom prst="straightConnector1">
            <a:avLst/>
          </a:prstGeom>
          <a:noFill/>
          <a:ln cap="flat" cmpd="sng" w="9525">
            <a:solidFill>
              <a:schemeClr val="dk2"/>
            </a:solidFill>
            <a:prstDash val="solid"/>
            <a:round/>
            <a:headEnd len="med" w="med" type="none"/>
            <a:tailEnd len="med" w="med" type="none"/>
          </a:ln>
        </p:spPr>
      </p:cxnSp>
      <p:cxnSp>
        <p:nvCxnSpPr>
          <p:cNvPr id="6953" name="Google Shape;6953;p71"/>
          <p:cNvCxnSpPr>
            <a:stCxn id="6922" idx="0"/>
            <a:endCxn id="6929" idx="2"/>
          </p:cNvCxnSpPr>
          <p:nvPr/>
        </p:nvCxnSpPr>
        <p:spPr>
          <a:xfrm rot="10800000">
            <a:off x="7336454" y="1198947"/>
            <a:ext cx="354900" cy="984000"/>
          </a:xfrm>
          <a:prstGeom prst="straightConnector1">
            <a:avLst/>
          </a:prstGeom>
          <a:noFill/>
          <a:ln cap="flat" cmpd="sng" w="9525">
            <a:solidFill>
              <a:schemeClr val="dk2"/>
            </a:solidFill>
            <a:prstDash val="solid"/>
            <a:round/>
            <a:headEnd len="med" w="med" type="none"/>
            <a:tailEnd len="med" w="med" type="none"/>
          </a:ln>
        </p:spPr>
      </p:cxnSp>
      <p:sp>
        <p:nvSpPr>
          <p:cNvPr id="6954" name="Google Shape;6954;p71"/>
          <p:cNvSpPr txBox="1"/>
          <p:nvPr/>
        </p:nvSpPr>
        <p:spPr>
          <a:xfrm>
            <a:off x="6493053" y="3953964"/>
            <a:ext cx="766200" cy="41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a:t>
            </a:r>
            <a:r>
              <a:rPr lang="en">
                <a:solidFill>
                  <a:schemeClr val="dk1"/>
                </a:solidFill>
                <a:latin typeface="Times New Roman"/>
                <a:ea typeface="Times New Roman"/>
                <a:cs typeface="Times New Roman"/>
                <a:sym typeface="Times New Roman"/>
              </a:rPr>
              <a:t>b</a:t>
            </a:r>
            <a:r>
              <a:rPr lang="en">
                <a:latin typeface="Times New Roman"/>
                <a:ea typeface="Times New Roman"/>
                <a:cs typeface="Times New Roman"/>
                <a:sym typeface="Times New Roman"/>
              </a:rPr>
              <a:t>)</a:t>
            </a:r>
            <a:endParaRPr>
              <a:latin typeface="Times New Roman"/>
              <a:ea typeface="Times New Roman"/>
              <a:cs typeface="Times New Roman"/>
              <a:sym typeface="Times New Roman"/>
            </a:endParaRPr>
          </a:p>
        </p:txBody>
      </p:sp>
      <p:cxnSp>
        <p:nvCxnSpPr>
          <p:cNvPr id="6955" name="Google Shape;6955;p71"/>
          <p:cNvCxnSpPr>
            <a:stCxn id="6908" idx="1"/>
            <a:endCxn id="6925" idx="2"/>
          </p:cNvCxnSpPr>
          <p:nvPr/>
        </p:nvCxnSpPr>
        <p:spPr>
          <a:xfrm rot="10800000">
            <a:off x="5774629" y="2014275"/>
            <a:ext cx="789300" cy="1122300"/>
          </a:xfrm>
          <a:prstGeom prst="curvedConnector2">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98" name="Shape 98"/>
        <p:cNvGrpSpPr/>
        <p:nvPr/>
      </p:nvGrpSpPr>
      <p:grpSpPr>
        <a:xfrm>
          <a:off x="0" y="0"/>
          <a:ext cx="0" cy="0"/>
          <a:chOff x="0" y="0"/>
          <a:chExt cx="0" cy="0"/>
        </a:xfrm>
      </p:grpSpPr>
      <p:sp>
        <p:nvSpPr>
          <p:cNvPr id="99" name="Google Shape;99;p18"/>
          <p:cNvSpPr/>
          <p:nvPr/>
        </p:nvSpPr>
        <p:spPr>
          <a:xfrm>
            <a:off x="393400" y="161200"/>
            <a:ext cx="811500" cy="7806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100" name="Google Shape;100;p18"/>
          <p:cNvSpPr/>
          <p:nvPr/>
        </p:nvSpPr>
        <p:spPr>
          <a:xfrm>
            <a:off x="1316700" y="161200"/>
            <a:ext cx="811500" cy="780600"/>
          </a:xfrm>
          <a:prstGeom prst="ellipse">
            <a:avLst/>
          </a:prstGeom>
          <a:gradFill>
            <a:gsLst>
              <a:gs pos="0">
                <a:srgbClr val="E9D4F7"/>
              </a:gs>
              <a:gs pos="100000">
                <a:srgbClr val="E8B7EA"/>
              </a:gs>
            </a:gsLst>
            <a:lin ang="0" scaled="0"/>
          </a:gra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101" name="Google Shape;101;p18"/>
          <p:cNvSpPr/>
          <p:nvPr/>
        </p:nvSpPr>
        <p:spPr>
          <a:xfrm>
            <a:off x="2240000" y="161200"/>
            <a:ext cx="811500" cy="780600"/>
          </a:xfrm>
          <a:prstGeom prst="ellipse">
            <a:avLst/>
          </a:prstGeom>
          <a:gradFill>
            <a:gsLst>
              <a:gs pos="0">
                <a:srgbClr val="D8EDBA">
                  <a:alpha val="57647"/>
                </a:srgbClr>
              </a:gs>
              <a:gs pos="100000">
                <a:srgbClr val="FE9696">
                  <a:alpha val="73725"/>
                </a:srgbClr>
              </a:gs>
            </a:gsLst>
            <a:lin ang="13500032" scaled="0"/>
          </a:gra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102" name="Google Shape;102;p18"/>
          <p:cNvSpPr/>
          <p:nvPr/>
        </p:nvSpPr>
        <p:spPr>
          <a:xfrm>
            <a:off x="3206900" y="161200"/>
            <a:ext cx="811500" cy="780600"/>
          </a:xfrm>
          <a:prstGeom prst="ellipse">
            <a:avLst/>
          </a:prstGeom>
          <a:gradFill>
            <a:gsLst>
              <a:gs pos="0">
                <a:srgbClr val="E0EDBA">
                  <a:alpha val="70980"/>
                </a:srgbClr>
              </a:gs>
              <a:gs pos="100000">
                <a:srgbClr val="B6D7A8"/>
              </a:gs>
            </a:gsLst>
            <a:lin ang="13500032" scaled="0"/>
          </a:gra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103" name="Google Shape;103;p18"/>
          <p:cNvSpPr/>
          <p:nvPr/>
        </p:nvSpPr>
        <p:spPr>
          <a:xfrm>
            <a:off x="4173800" y="161200"/>
            <a:ext cx="811500" cy="780600"/>
          </a:xfrm>
          <a:prstGeom prst="ellipse">
            <a:avLst/>
          </a:prstGeom>
          <a:gradFill>
            <a:gsLst>
              <a:gs pos="0">
                <a:srgbClr val="00FFFF"/>
              </a:gs>
              <a:gs pos="100000">
                <a:srgbClr val="B0DAF1"/>
              </a:gs>
            </a:gsLst>
            <a:lin ang="0" scaled="0"/>
          </a:gra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104" name="Google Shape;104;p18"/>
          <p:cNvSpPr/>
          <p:nvPr/>
        </p:nvSpPr>
        <p:spPr>
          <a:xfrm>
            <a:off x="5140700" y="161200"/>
            <a:ext cx="811500" cy="780600"/>
          </a:xfrm>
          <a:prstGeom prst="ellipse">
            <a:avLst/>
          </a:prstGeom>
          <a:gradFill>
            <a:gsLst>
              <a:gs pos="0">
                <a:srgbClr val="B6D7A8"/>
              </a:gs>
              <a:gs pos="64000">
                <a:srgbClr val="A4C2F4"/>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105" name="Google Shape;105;p18"/>
          <p:cNvSpPr/>
          <p:nvPr/>
        </p:nvSpPr>
        <p:spPr>
          <a:xfrm>
            <a:off x="6107600" y="161200"/>
            <a:ext cx="811500" cy="780600"/>
          </a:xfrm>
          <a:prstGeom prst="ellipse">
            <a:avLst/>
          </a:prstGeom>
          <a:gradFill>
            <a:gsLst>
              <a:gs pos="0">
                <a:srgbClr val="A8C0FF"/>
              </a:gs>
              <a:gs pos="100000">
                <a:srgbClr val="3F2B96"/>
              </a:gs>
            </a:gsLst>
            <a:lin ang="0" scaled="0"/>
          </a:gra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106" name="Google Shape;106;p18"/>
          <p:cNvSpPr/>
          <p:nvPr/>
        </p:nvSpPr>
        <p:spPr>
          <a:xfrm>
            <a:off x="7074500" y="161200"/>
            <a:ext cx="811500" cy="780600"/>
          </a:xfrm>
          <a:prstGeom prst="ellipse">
            <a:avLst/>
          </a:prstGeom>
          <a:gradFill>
            <a:gsLst>
              <a:gs pos="0">
                <a:srgbClr val="DE87F1">
                  <a:alpha val="39607"/>
                </a:srgbClr>
              </a:gs>
              <a:gs pos="100000">
                <a:srgbClr val="F1DD87"/>
              </a:gs>
            </a:gsLst>
            <a:lin ang="13500032" scaled="0"/>
          </a:gra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107" name="Google Shape;107;p18"/>
          <p:cNvSpPr/>
          <p:nvPr/>
        </p:nvSpPr>
        <p:spPr>
          <a:xfrm>
            <a:off x="8041400" y="161200"/>
            <a:ext cx="811500" cy="780600"/>
          </a:xfrm>
          <a:prstGeom prst="ellipse">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108" name="Google Shape;108;p18"/>
          <p:cNvSpPr/>
          <p:nvPr/>
        </p:nvSpPr>
        <p:spPr>
          <a:xfrm>
            <a:off x="393400" y="1082025"/>
            <a:ext cx="811500" cy="780600"/>
          </a:xfrm>
          <a:prstGeom prst="ellipse">
            <a:avLst/>
          </a:prstGeom>
          <a:gradFill>
            <a:gsLst>
              <a:gs pos="0">
                <a:srgbClr val="E0EDBA">
                  <a:alpha val="79215"/>
                </a:srgbClr>
              </a:gs>
              <a:gs pos="100000">
                <a:srgbClr val="DE87F1">
                  <a:alpha val="48235"/>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109" name="Google Shape;109;p18"/>
          <p:cNvSpPr/>
          <p:nvPr/>
        </p:nvSpPr>
        <p:spPr>
          <a:xfrm>
            <a:off x="393400" y="2002850"/>
            <a:ext cx="811500" cy="780600"/>
          </a:xfrm>
          <a:prstGeom prst="ellipse">
            <a:avLst/>
          </a:prstGeom>
          <a:gradFill>
            <a:gsLst>
              <a:gs pos="0">
                <a:srgbClr val="B6D7A8"/>
              </a:gs>
              <a:gs pos="64000">
                <a:srgbClr val="A4C2F4"/>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110" name="Google Shape;110;p18"/>
          <p:cNvSpPr/>
          <p:nvPr/>
        </p:nvSpPr>
        <p:spPr>
          <a:xfrm>
            <a:off x="393400" y="2977450"/>
            <a:ext cx="811500" cy="780600"/>
          </a:xfrm>
          <a:prstGeom prst="ellipse">
            <a:avLst/>
          </a:prstGeom>
          <a:gradFill>
            <a:gsLst>
              <a:gs pos="0">
                <a:srgbClr val="F7E9D4"/>
              </a:gs>
              <a:gs pos="100000">
                <a:srgbClr val="E6B94E"/>
              </a:gs>
            </a:gsLst>
            <a:lin ang="2698631"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111" name="Google Shape;111;p18"/>
          <p:cNvSpPr/>
          <p:nvPr/>
        </p:nvSpPr>
        <p:spPr>
          <a:xfrm>
            <a:off x="393400" y="3898300"/>
            <a:ext cx="811500" cy="780600"/>
          </a:xfrm>
          <a:prstGeom prst="ellipse">
            <a:avLst/>
          </a:prstGeom>
          <a:gradFill>
            <a:gsLst>
              <a:gs pos="0">
                <a:srgbClr val="C9DAF8"/>
              </a:gs>
              <a:gs pos="100000">
                <a:srgbClr val="DE87F1"/>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59" name="Shape 6959"/>
        <p:cNvGrpSpPr/>
        <p:nvPr/>
      </p:nvGrpSpPr>
      <p:grpSpPr>
        <a:xfrm>
          <a:off x="0" y="0"/>
          <a:ext cx="0" cy="0"/>
          <a:chOff x="0" y="0"/>
          <a:chExt cx="0" cy="0"/>
        </a:xfrm>
      </p:grpSpPr>
      <p:sp>
        <p:nvSpPr>
          <p:cNvPr id="6960" name="Google Shape;6960;p72"/>
          <p:cNvSpPr/>
          <p:nvPr/>
        </p:nvSpPr>
        <p:spPr>
          <a:xfrm>
            <a:off x="7008822" y="3239075"/>
            <a:ext cx="1096500" cy="1121100"/>
          </a:xfrm>
          <a:prstGeom prst="cube">
            <a:avLst>
              <a:gd fmla="val 77881"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1" name="Google Shape;6961;p72"/>
          <p:cNvSpPr/>
          <p:nvPr/>
        </p:nvSpPr>
        <p:spPr>
          <a:xfrm>
            <a:off x="3081550" y="2365050"/>
            <a:ext cx="460500" cy="413400"/>
          </a:xfrm>
          <a:prstGeom prst="cube">
            <a:avLst>
              <a:gd fmla="val 53665" name="adj"/>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2" name="Google Shape;6962;p72"/>
          <p:cNvSpPr/>
          <p:nvPr/>
        </p:nvSpPr>
        <p:spPr>
          <a:xfrm>
            <a:off x="3790101" y="3105686"/>
            <a:ext cx="658500" cy="1635300"/>
          </a:xfrm>
          <a:prstGeom prst="cube">
            <a:avLst>
              <a:gd fmla="val 5678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3" name="Google Shape;6963;p72"/>
          <p:cNvSpPr/>
          <p:nvPr/>
        </p:nvSpPr>
        <p:spPr>
          <a:xfrm>
            <a:off x="3793085" y="3380103"/>
            <a:ext cx="380400" cy="413400"/>
          </a:xfrm>
          <a:prstGeom prst="cube">
            <a:avLst>
              <a:gd fmla="val 25539"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4" name="Google Shape;6964;p72"/>
          <p:cNvSpPr/>
          <p:nvPr/>
        </p:nvSpPr>
        <p:spPr>
          <a:xfrm>
            <a:off x="3885612" y="3479697"/>
            <a:ext cx="93300" cy="3138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5" name="Google Shape;6965;p72"/>
          <p:cNvSpPr/>
          <p:nvPr/>
        </p:nvSpPr>
        <p:spPr>
          <a:xfrm>
            <a:off x="3978868" y="3479697"/>
            <a:ext cx="93300" cy="313800"/>
          </a:xfrm>
          <a:prstGeom prst="rect">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6" name="Google Shape;6966;p72"/>
          <p:cNvSpPr/>
          <p:nvPr/>
        </p:nvSpPr>
        <p:spPr>
          <a:xfrm>
            <a:off x="3792355" y="3479697"/>
            <a:ext cx="93300" cy="3138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7" name="Google Shape;6967;p72"/>
          <p:cNvSpPr/>
          <p:nvPr/>
        </p:nvSpPr>
        <p:spPr>
          <a:xfrm>
            <a:off x="3794135" y="3380103"/>
            <a:ext cx="190500" cy="95400"/>
          </a:xfrm>
          <a:prstGeom prst="parallelogram">
            <a:avLst>
              <a:gd fmla="val 99657" name="adj"/>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8" name="Google Shape;6968;p72"/>
          <p:cNvSpPr/>
          <p:nvPr/>
        </p:nvSpPr>
        <p:spPr>
          <a:xfrm>
            <a:off x="3888110" y="3380103"/>
            <a:ext cx="190500" cy="95400"/>
          </a:xfrm>
          <a:prstGeom prst="parallelogram">
            <a:avLst>
              <a:gd fmla="val 99657" name="adj"/>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9" name="Google Shape;6969;p72"/>
          <p:cNvSpPr/>
          <p:nvPr/>
        </p:nvSpPr>
        <p:spPr>
          <a:xfrm>
            <a:off x="3983131" y="3380103"/>
            <a:ext cx="190500" cy="95400"/>
          </a:xfrm>
          <a:prstGeom prst="parallelogram">
            <a:avLst>
              <a:gd fmla="val 99657" name="adj"/>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970" name="Google Shape;6970;p72"/>
          <p:cNvCxnSpPr/>
          <p:nvPr/>
        </p:nvCxnSpPr>
        <p:spPr>
          <a:xfrm>
            <a:off x="3829028" y="3441489"/>
            <a:ext cx="282300" cy="0"/>
          </a:xfrm>
          <a:prstGeom prst="straightConnector1">
            <a:avLst/>
          </a:prstGeom>
          <a:noFill/>
          <a:ln cap="flat" cmpd="sng" w="9525">
            <a:solidFill>
              <a:schemeClr val="dk2"/>
            </a:solidFill>
            <a:prstDash val="solid"/>
            <a:round/>
            <a:headEnd len="med" w="med" type="none"/>
            <a:tailEnd len="med" w="med" type="none"/>
          </a:ln>
        </p:spPr>
      </p:cxnSp>
      <p:cxnSp>
        <p:nvCxnSpPr>
          <p:cNvPr id="6971" name="Google Shape;6971;p72"/>
          <p:cNvCxnSpPr/>
          <p:nvPr/>
        </p:nvCxnSpPr>
        <p:spPr>
          <a:xfrm>
            <a:off x="3860862" y="3408119"/>
            <a:ext cx="285900" cy="1200"/>
          </a:xfrm>
          <a:prstGeom prst="straightConnector1">
            <a:avLst/>
          </a:prstGeom>
          <a:noFill/>
          <a:ln cap="flat" cmpd="sng" w="9525">
            <a:solidFill>
              <a:schemeClr val="dk2"/>
            </a:solidFill>
            <a:prstDash val="solid"/>
            <a:round/>
            <a:headEnd len="med" w="med" type="none"/>
            <a:tailEnd len="med" w="med" type="none"/>
          </a:ln>
        </p:spPr>
      </p:cxnSp>
      <p:cxnSp>
        <p:nvCxnSpPr>
          <p:cNvPr id="6972" name="Google Shape;6972;p72"/>
          <p:cNvCxnSpPr/>
          <p:nvPr/>
        </p:nvCxnSpPr>
        <p:spPr>
          <a:xfrm>
            <a:off x="3791244" y="3578212"/>
            <a:ext cx="282300" cy="0"/>
          </a:xfrm>
          <a:prstGeom prst="straightConnector1">
            <a:avLst/>
          </a:prstGeom>
          <a:noFill/>
          <a:ln cap="flat" cmpd="sng" w="9525">
            <a:solidFill>
              <a:schemeClr val="dk2"/>
            </a:solidFill>
            <a:prstDash val="solid"/>
            <a:round/>
            <a:headEnd len="med" w="med" type="none"/>
            <a:tailEnd len="med" w="med" type="none"/>
          </a:ln>
        </p:spPr>
      </p:cxnSp>
      <p:cxnSp>
        <p:nvCxnSpPr>
          <p:cNvPr id="6973" name="Google Shape;6973;p72"/>
          <p:cNvCxnSpPr/>
          <p:nvPr/>
        </p:nvCxnSpPr>
        <p:spPr>
          <a:xfrm>
            <a:off x="3791244" y="3695430"/>
            <a:ext cx="282300" cy="0"/>
          </a:xfrm>
          <a:prstGeom prst="straightConnector1">
            <a:avLst/>
          </a:prstGeom>
          <a:noFill/>
          <a:ln cap="flat" cmpd="sng" w="9525">
            <a:solidFill>
              <a:schemeClr val="dk2"/>
            </a:solidFill>
            <a:prstDash val="solid"/>
            <a:round/>
            <a:headEnd len="med" w="med" type="none"/>
            <a:tailEnd len="med" w="med" type="none"/>
          </a:ln>
        </p:spPr>
      </p:cxnSp>
      <p:sp>
        <p:nvSpPr>
          <p:cNvPr id="6974" name="Google Shape;6974;p72"/>
          <p:cNvSpPr/>
          <p:nvPr/>
        </p:nvSpPr>
        <p:spPr>
          <a:xfrm>
            <a:off x="4076731" y="3444059"/>
            <a:ext cx="34641" cy="347228"/>
          </a:xfrm>
          <a:custGeom>
            <a:rect b="b" l="l" r="r" t="t"/>
            <a:pathLst>
              <a:path extrusionOk="0" h="31885" w="3181">
                <a:moveTo>
                  <a:pt x="3181" y="0"/>
                </a:moveTo>
                <a:lnTo>
                  <a:pt x="3181" y="28703"/>
                </a:lnTo>
                <a:lnTo>
                  <a:pt x="0" y="31885"/>
                </a:lnTo>
                <a:lnTo>
                  <a:pt x="0" y="3158"/>
                </a:lnTo>
                <a:close/>
              </a:path>
            </a:pathLst>
          </a:custGeom>
          <a:solidFill>
            <a:srgbClr val="FFF2CC"/>
          </a:solidFill>
          <a:ln cap="flat" cmpd="sng" w="9525">
            <a:solidFill>
              <a:schemeClr val="dk2"/>
            </a:solidFill>
            <a:prstDash val="solid"/>
            <a:round/>
            <a:headEnd len="med" w="med" type="none"/>
            <a:tailEnd len="med" w="med" type="none"/>
          </a:ln>
        </p:spPr>
      </p:sp>
      <p:sp>
        <p:nvSpPr>
          <p:cNvPr id="6975" name="Google Shape;6975;p72"/>
          <p:cNvSpPr/>
          <p:nvPr/>
        </p:nvSpPr>
        <p:spPr>
          <a:xfrm>
            <a:off x="4113176" y="3409663"/>
            <a:ext cx="30536" cy="346716"/>
          </a:xfrm>
          <a:custGeom>
            <a:rect b="b" l="l" r="r" t="t"/>
            <a:pathLst>
              <a:path extrusionOk="0" h="31838" w="2804">
                <a:moveTo>
                  <a:pt x="2804" y="0"/>
                </a:moveTo>
                <a:lnTo>
                  <a:pt x="2804" y="29033"/>
                </a:lnTo>
                <a:lnTo>
                  <a:pt x="0" y="31838"/>
                </a:lnTo>
                <a:lnTo>
                  <a:pt x="0" y="2969"/>
                </a:lnTo>
                <a:close/>
              </a:path>
            </a:pathLst>
          </a:custGeom>
          <a:solidFill>
            <a:srgbClr val="FFF2CC"/>
          </a:solidFill>
          <a:ln cap="flat" cmpd="sng" w="9525">
            <a:solidFill>
              <a:schemeClr val="dk2"/>
            </a:solidFill>
            <a:prstDash val="solid"/>
            <a:round/>
            <a:headEnd len="med" w="med" type="none"/>
            <a:tailEnd len="med" w="med" type="none"/>
          </a:ln>
        </p:spPr>
      </p:sp>
      <p:sp>
        <p:nvSpPr>
          <p:cNvPr id="6976" name="Google Shape;6976;p72"/>
          <p:cNvSpPr/>
          <p:nvPr/>
        </p:nvSpPr>
        <p:spPr>
          <a:xfrm>
            <a:off x="4143204" y="3382968"/>
            <a:ext cx="29773" cy="340813"/>
          </a:xfrm>
          <a:custGeom>
            <a:rect b="b" l="l" r="r" t="t"/>
            <a:pathLst>
              <a:path extrusionOk="0" h="31296" w="2734">
                <a:moveTo>
                  <a:pt x="0" y="2545"/>
                </a:moveTo>
                <a:lnTo>
                  <a:pt x="2734" y="0"/>
                </a:lnTo>
                <a:lnTo>
                  <a:pt x="2734" y="28845"/>
                </a:lnTo>
                <a:lnTo>
                  <a:pt x="283" y="31296"/>
                </a:lnTo>
                <a:close/>
              </a:path>
            </a:pathLst>
          </a:custGeom>
          <a:solidFill>
            <a:srgbClr val="FFF2CC"/>
          </a:solidFill>
          <a:ln cap="flat" cmpd="sng" w="9525">
            <a:solidFill>
              <a:schemeClr val="dk2"/>
            </a:solidFill>
            <a:prstDash val="solid"/>
            <a:round/>
            <a:headEnd len="med" w="med" type="none"/>
            <a:tailEnd len="med" w="med" type="none"/>
          </a:ln>
        </p:spPr>
      </p:sp>
      <p:cxnSp>
        <p:nvCxnSpPr>
          <p:cNvPr id="6977" name="Google Shape;6977;p72"/>
          <p:cNvCxnSpPr/>
          <p:nvPr/>
        </p:nvCxnSpPr>
        <p:spPr>
          <a:xfrm flipH="1" rot="10800000">
            <a:off x="4074411" y="3477751"/>
            <a:ext cx="99900" cy="100800"/>
          </a:xfrm>
          <a:prstGeom prst="straightConnector1">
            <a:avLst/>
          </a:prstGeom>
          <a:noFill/>
          <a:ln cap="flat" cmpd="sng" w="9525">
            <a:solidFill>
              <a:schemeClr val="dk2"/>
            </a:solidFill>
            <a:prstDash val="solid"/>
            <a:round/>
            <a:headEnd len="med" w="med" type="none"/>
            <a:tailEnd len="med" w="med" type="none"/>
          </a:ln>
        </p:spPr>
      </p:cxnSp>
      <p:cxnSp>
        <p:nvCxnSpPr>
          <p:cNvPr id="6978" name="Google Shape;6978;p72"/>
          <p:cNvCxnSpPr/>
          <p:nvPr/>
        </p:nvCxnSpPr>
        <p:spPr>
          <a:xfrm flipH="1" rot="10800000">
            <a:off x="4074411" y="3591718"/>
            <a:ext cx="99900" cy="100800"/>
          </a:xfrm>
          <a:prstGeom prst="straightConnector1">
            <a:avLst/>
          </a:prstGeom>
          <a:noFill/>
          <a:ln cap="flat" cmpd="sng" w="9525">
            <a:solidFill>
              <a:schemeClr val="dk2"/>
            </a:solidFill>
            <a:prstDash val="solid"/>
            <a:round/>
            <a:headEnd len="med" w="med" type="none"/>
            <a:tailEnd len="med" w="med" type="none"/>
          </a:ln>
        </p:spPr>
      </p:cxnSp>
      <p:sp>
        <p:nvSpPr>
          <p:cNvPr id="6979" name="Google Shape;6979;p72"/>
          <p:cNvSpPr/>
          <p:nvPr/>
        </p:nvSpPr>
        <p:spPr>
          <a:xfrm>
            <a:off x="4517216" y="3109170"/>
            <a:ext cx="658500" cy="1635300"/>
          </a:xfrm>
          <a:prstGeom prst="cube">
            <a:avLst>
              <a:gd fmla="val 5678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0" name="Google Shape;6980;p72"/>
          <p:cNvSpPr/>
          <p:nvPr/>
        </p:nvSpPr>
        <p:spPr>
          <a:xfrm>
            <a:off x="4593289" y="3483181"/>
            <a:ext cx="93300" cy="1008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1" name="Google Shape;6981;p72"/>
          <p:cNvSpPr/>
          <p:nvPr/>
        </p:nvSpPr>
        <p:spPr>
          <a:xfrm>
            <a:off x="4686546" y="3483181"/>
            <a:ext cx="93300" cy="100800"/>
          </a:xfrm>
          <a:prstGeom prst="rect">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2" name="Google Shape;6982;p72"/>
          <p:cNvSpPr/>
          <p:nvPr/>
        </p:nvSpPr>
        <p:spPr>
          <a:xfrm>
            <a:off x="4503365" y="3445795"/>
            <a:ext cx="190500" cy="33600"/>
          </a:xfrm>
          <a:prstGeom prst="parallelogram">
            <a:avLst>
              <a:gd fmla="val 94805" name="adj"/>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3" name="Google Shape;6983;p72"/>
          <p:cNvSpPr/>
          <p:nvPr/>
        </p:nvSpPr>
        <p:spPr>
          <a:xfrm>
            <a:off x="4595784" y="3445492"/>
            <a:ext cx="129000" cy="33600"/>
          </a:xfrm>
          <a:prstGeom prst="parallelogram">
            <a:avLst>
              <a:gd fmla="val 99657" name="adj"/>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4" name="Google Shape;6984;p72"/>
          <p:cNvSpPr/>
          <p:nvPr/>
        </p:nvSpPr>
        <p:spPr>
          <a:xfrm>
            <a:off x="4688593" y="3445452"/>
            <a:ext cx="129000" cy="33600"/>
          </a:xfrm>
          <a:prstGeom prst="parallelogram">
            <a:avLst>
              <a:gd fmla="val 91890" name="adj"/>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985" name="Google Shape;6985;p72"/>
          <p:cNvCxnSpPr/>
          <p:nvPr/>
        </p:nvCxnSpPr>
        <p:spPr>
          <a:xfrm>
            <a:off x="4536706" y="3444973"/>
            <a:ext cx="282300" cy="0"/>
          </a:xfrm>
          <a:prstGeom prst="straightConnector1">
            <a:avLst/>
          </a:prstGeom>
          <a:noFill/>
          <a:ln cap="flat" cmpd="sng" w="9525">
            <a:solidFill>
              <a:schemeClr val="dk2"/>
            </a:solidFill>
            <a:prstDash val="solid"/>
            <a:round/>
            <a:headEnd len="med" w="med" type="none"/>
            <a:tailEnd len="med" w="med" type="none"/>
          </a:ln>
        </p:spPr>
      </p:cxnSp>
      <p:cxnSp>
        <p:nvCxnSpPr>
          <p:cNvPr id="6986" name="Google Shape;6986;p72"/>
          <p:cNvCxnSpPr/>
          <p:nvPr/>
        </p:nvCxnSpPr>
        <p:spPr>
          <a:xfrm>
            <a:off x="4498922" y="3581696"/>
            <a:ext cx="282300" cy="0"/>
          </a:xfrm>
          <a:prstGeom prst="straightConnector1">
            <a:avLst/>
          </a:prstGeom>
          <a:noFill/>
          <a:ln cap="flat" cmpd="sng" w="9525">
            <a:solidFill>
              <a:schemeClr val="dk2"/>
            </a:solidFill>
            <a:prstDash val="solid"/>
            <a:round/>
            <a:headEnd len="med" w="med" type="none"/>
            <a:tailEnd len="med" w="med" type="none"/>
          </a:ln>
        </p:spPr>
      </p:cxnSp>
      <p:cxnSp>
        <p:nvCxnSpPr>
          <p:cNvPr id="6987" name="Google Shape;6987;p72"/>
          <p:cNvCxnSpPr/>
          <p:nvPr/>
        </p:nvCxnSpPr>
        <p:spPr>
          <a:xfrm flipH="1" rot="10800000">
            <a:off x="4781570" y="3544153"/>
            <a:ext cx="38400" cy="38400"/>
          </a:xfrm>
          <a:prstGeom prst="straightConnector1">
            <a:avLst/>
          </a:prstGeom>
          <a:noFill/>
          <a:ln cap="flat" cmpd="sng" w="9525">
            <a:solidFill>
              <a:schemeClr val="dk2"/>
            </a:solidFill>
            <a:prstDash val="solid"/>
            <a:round/>
            <a:headEnd len="med" w="med" type="none"/>
            <a:tailEnd len="med" w="med" type="none"/>
          </a:ln>
        </p:spPr>
      </p:cxnSp>
      <p:sp>
        <p:nvSpPr>
          <p:cNvPr id="6988" name="Google Shape;6988;p72"/>
          <p:cNvSpPr/>
          <p:nvPr/>
        </p:nvSpPr>
        <p:spPr>
          <a:xfrm>
            <a:off x="4781218" y="3446389"/>
            <a:ext cx="38126" cy="134840"/>
          </a:xfrm>
          <a:custGeom>
            <a:rect b="b" l="l" r="r" t="t"/>
            <a:pathLst>
              <a:path extrusionOk="0" h="12382" w="3501">
                <a:moveTo>
                  <a:pt x="0" y="3453"/>
                </a:moveTo>
                <a:lnTo>
                  <a:pt x="3501" y="0"/>
                </a:lnTo>
                <a:lnTo>
                  <a:pt x="3501" y="9001"/>
                </a:lnTo>
                <a:lnTo>
                  <a:pt x="167" y="12382"/>
                </a:lnTo>
                <a:close/>
              </a:path>
            </a:pathLst>
          </a:custGeom>
          <a:solidFill>
            <a:srgbClr val="FFF2CC"/>
          </a:solidFill>
          <a:ln cap="flat" cmpd="sng" w="9525">
            <a:solidFill>
              <a:schemeClr val="dk2"/>
            </a:solidFill>
            <a:prstDash val="solid"/>
            <a:round/>
            <a:headEnd len="med" w="med" type="none"/>
            <a:tailEnd len="med" w="med" type="none"/>
          </a:ln>
        </p:spPr>
      </p:sp>
      <p:cxnSp>
        <p:nvCxnSpPr>
          <p:cNvPr id="6989" name="Google Shape;6989;p72"/>
          <p:cNvCxnSpPr/>
          <p:nvPr/>
        </p:nvCxnSpPr>
        <p:spPr>
          <a:xfrm flipH="1" rot="10800000">
            <a:off x="4128130" y="3533527"/>
            <a:ext cx="384000" cy="60000"/>
          </a:xfrm>
          <a:prstGeom prst="curvedConnector3">
            <a:avLst>
              <a:gd fmla="val 50000" name="adj1"/>
            </a:avLst>
          </a:prstGeom>
          <a:noFill/>
          <a:ln cap="flat" cmpd="sng" w="19050">
            <a:solidFill>
              <a:srgbClr val="FF0000"/>
            </a:solidFill>
            <a:prstDash val="solid"/>
            <a:round/>
            <a:headEnd len="med" w="med" type="none"/>
            <a:tailEnd len="med" w="med" type="triangle"/>
          </a:ln>
        </p:spPr>
      </p:cxnSp>
      <p:sp>
        <p:nvSpPr>
          <p:cNvPr id="6990" name="Google Shape;6990;p72"/>
          <p:cNvSpPr/>
          <p:nvPr/>
        </p:nvSpPr>
        <p:spPr>
          <a:xfrm>
            <a:off x="4500033" y="3483181"/>
            <a:ext cx="93300" cy="1008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1" name="Google Shape;6991;p72"/>
          <p:cNvSpPr/>
          <p:nvPr/>
        </p:nvSpPr>
        <p:spPr>
          <a:xfrm>
            <a:off x="5244350" y="3105675"/>
            <a:ext cx="460500" cy="1635300"/>
          </a:xfrm>
          <a:prstGeom prst="cube">
            <a:avLst>
              <a:gd fmla="val 7796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2" name="Google Shape;6992;p72"/>
          <p:cNvSpPr/>
          <p:nvPr/>
        </p:nvSpPr>
        <p:spPr>
          <a:xfrm>
            <a:off x="5244351" y="3427275"/>
            <a:ext cx="138000" cy="133800"/>
          </a:xfrm>
          <a:prstGeom prst="cube">
            <a:avLst>
              <a:gd fmla="val 28246" name="adj"/>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993" name="Google Shape;6993;p72"/>
          <p:cNvCxnSpPr/>
          <p:nvPr/>
        </p:nvCxnSpPr>
        <p:spPr>
          <a:xfrm flipH="1" rot="10800000">
            <a:off x="4813012" y="3513034"/>
            <a:ext cx="437400" cy="1500"/>
          </a:xfrm>
          <a:prstGeom prst="curvedConnector3">
            <a:avLst>
              <a:gd fmla="val 100935" name="adj1"/>
            </a:avLst>
          </a:prstGeom>
          <a:noFill/>
          <a:ln cap="flat" cmpd="sng" w="19050">
            <a:solidFill>
              <a:srgbClr val="FF0000"/>
            </a:solidFill>
            <a:prstDash val="solid"/>
            <a:round/>
            <a:headEnd len="med" w="med" type="none"/>
            <a:tailEnd len="med" w="med" type="triangle"/>
          </a:ln>
        </p:spPr>
      </p:cxnSp>
      <p:pic>
        <p:nvPicPr>
          <p:cNvPr id="6994" name="Google Shape;6994;p72"/>
          <p:cNvPicPr preferRelativeResize="0"/>
          <p:nvPr/>
        </p:nvPicPr>
        <p:blipFill>
          <a:blip r:embed="rId3">
            <a:alphaModFix/>
          </a:blip>
          <a:stretch>
            <a:fillRect/>
          </a:stretch>
        </p:blipFill>
        <p:spPr>
          <a:xfrm flipH="1">
            <a:off x="1406327" y="1086938"/>
            <a:ext cx="1261248" cy="1353248"/>
          </a:xfrm>
          <a:prstGeom prst="rect">
            <a:avLst/>
          </a:prstGeom>
          <a:noFill/>
          <a:ln>
            <a:noFill/>
          </a:ln>
        </p:spPr>
      </p:pic>
      <p:pic>
        <p:nvPicPr>
          <p:cNvPr id="6995" name="Google Shape;6995;p72"/>
          <p:cNvPicPr preferRelativeResize="0"/>
          <p:nvPr/>
        </p:nvPicPr>
        <p:blipFill>
          <a:blip r:embed="rId3">
            <a:alphaModFix/>
          </a:blip>
          <a:stretch>
            <a:fillRect/>
          </a:stretch>
        </p:blipFill>
        <p:spPr>
          <a:xfrm flipH="1">
            <a:off x="785800" y="1723014"/>
            <a:ext cx="1261248" cy="1353248"/>
          </a:xfrm>
          <a:prstGeom prst="rect">
            <a:avLst/>
          </a:prstGeom>
          <a:noFill/>
          <a:ln>
            <a:noFill/>
          </a:ln>
        </p:spPr>
      </p:pic>
      <p:grpSp>
        <p:nvGrpSpPr>
          <p:cNvPr id="6996" name="Google Shape;6996;p72"/>
          <p:cNvGrpSpPr/>
          <p:nvPr/>
        </p:nvGrpSpPr>
        <p:grpSpPr>
          <a:xfrm>
            <a:off x="840807" y="2192929"/>
            <a:ext cx="383067" cy="413400"/>
            <a:chOff x="2476982" y="2030254"/>
            <a:chExt cx="383067" cy="413400"/>
          </a:xfrm>
        </p:grpSpPr>
        <p:sp>
          <p:nvSpPr>
            <p:cNvPr id="6997" name="Google Shape;6997;p72"/>
            <p:cNvSpPr/>
            <p:nvPr/>
          </p:nvSpPr>
          <p:spPr>
            <a:xfrm>
              <a:off x="2478823" y="2030254"/>
              <a:ext cx="380400" cy="413400"/>
            </a:xfrm>
            <a:prstGeom prst="cube">
              <a:avLst>
                <a:gd fmla="val 25539"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8" name="Google Shape;6998;p72"/>
            <p:cNvSpPr/>
            <p:nvPr/>
          </p:nvSpPr>
          <p:spPr>
            <a:xfrm>
              <a:off x="2571349" y="2129848"/>
              <a:ext cx="93300" cy="3138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9" name="Google Shape;6999;p72"/>
            <p:cNvSpPr/>
            <p:nvPr/>
          </p:nvSpPr>
          <p:spPr>
            <a:xfrm>
              <a:off x="2664605" y="2129848"/>
              <a:ext cx="93300" cy="313800"/>
            </a:xfrm>
            <a:prstGeom prst="rect">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0" name="Google Shape;7000;p72"/>
            <p:cNvSpPr/>
            <p:nvPr/>
          </p:nvSpPr>
          <p:spPr>
            <a:xfrm>
              <a:off x="2478093" y="2129848"/>
              <a:ext cx="93300" cy="3138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1" name="Google Shape;7001;p72"/>
            <p:cNvSpPr/>
            <p:nvPr/>
          </p:nvSpPr>
          <p:spPr>
            <a:xfrm>
              <a:off x="2479873" y="2030254"/>
              <a:ext cx="190500" cy="95400"/>
            </a:xfrm>
            <a:prstGeom prst="parallelogram">
              <a:avLst>
                <a:gd fmla="val 99657" name="adj"/>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2" name="Google Shape;7002;p72"/>
            <p:cNvSpPr/>
            <p:nvPr/>
          </p:nvSpPr>
          <p:spPr>
            <a:xfrm>
              <a:off x="2573848" y="2030254"/>
              <a:ext cx="190500" cy="95400"/>
            </a:xfrm>
            <a:prstGeom prst="parallelogram">
              <a:avLst>
                <a:gd fmla="val 99657" name="adj"/>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3" name="Google Shape;7003;p72"/>
            <p:cNvSpPr/>
            <p:nvPr/>
          </p:nvSpPr>
          <p:spPr>
            <a:xfrm>
              <a:off x="2668868" y="2030254"/>
              <a:ext cx="190500" cy="95400"/>
            </a:xfrm>
            <a:prstGeom prst="parallelogram">
              <a:avLst>
                <a:gd fmla="val 99657" name="adj"/>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004" name="Google Shape;7004;p72"/>
            <p:cNvCxnSpPr/>
            <p:nvPr/>
          </p:nvCxnSpPr>
          <p:spPr>
            <a:xfrm>
              <a:off x="2514766" y="2091640"/>
              <a:ext cx="282300" cy="0"/>
            </a:xfrm>
            <a:prstGeom prst="straightConnector1">
              <a:avLst/>
            </a:prstGeom>
            <a:noFill/>
            <a:ln cap="flat" cmpd="sng" w="9525">
              <a:solidFill>
                <a:schemeClr val="dk2"/>
              </a:solidFill>
              <a:prstDash val="solid"/>
              <a:round/>
              <a:headEnd len="med" w="med" type="none"/>
              <a:tailEnd len="med" w="med" type="none"/>
            </a:ln>
          </p:spPr>
        </p:cxnSp>
        <p:cxnSp>
          <p:nvCxnSpPr>
            <p:cNvPr id="7005" name="Google Shape;7005;p72"/>
            <p:cNvCxnSpPr/>
            <p:nvPr/>
          </p:nvCxnSpPr>
          <p:spPr>
            <a:xfrm>
              <a:off x="2546599" y="2058270"/>
              <a:ext cx="285900" cy="1200"/>
            </a:xfrm>
            <a:prstGeom prst="straightConnector1">
              <a:avLst/>
            </a:prstGeom>
            <a:noFill/>
            <a:ln cap="flat" cmpd="sng" w="9525">
              <a:solidFill>
                <a:schemeClr val="dk2"/>
              </a:solidFill>
              <a:prstDash val="solid"/>
              <a:round/>
              <a:headEnd len="med" w="med" type="none"/>
              <a:tailEnd len="med" w="med" type="none"/>
            </a:ln>
          </p:spPr>
        </p:cxnSp>
        <p:cxnSp>
          <p:nvCxnSpPr>
            <p:cNvPr id="7006" name="Google Shape;7006;p72"/>
            <p:cNvCxnSpPr/>
            <p:nvPr/>
          </p:nvCxnSpPr>
          <p:spPr>
            <a:xfrm>
              <a:off x="2476982" y="2228363"/>
              <a:ext cx="282300" cy="0"/>
            </a:xfrm>
            <a:prstGeom prst="straightConnector1">
              <a:avLst/>
            </a:prstGeom>
            <a:noFill/>
            <a:ln cap="flat" cmpd="sng" w="9525">
              <a:solidFill>
                <a:schemeClr val="dk2"/>
              </a:solidFill>
              <a:prstDash val="solid"/>
              <a:round/>
              <a:headEnd len="med" w="med" type="none"/>
              <a:tailEnd len="med" w="med" type="none"/>
            </a:ln>
          </p:spPr>
        </p:cxnSp>
        <p:cxnSp>
          <p:nvCxnSpPr>
            <p:cNvPr id="7007" name="Google Shape;7007;p72"/>
            <p:cNvCxnSpPr/>
            <p:nvPr/>
          </p:nvCxnSpPr>
          <p:spPr>
            <a:xfrm>
              <a:off x="2476982" y="2345581"/>
              <a:ext cx="282300" cy="0"/>
            </a:xfrm>
            <a:prstGeom prst="straightConnector1">
              <a:avLst/>
            </a:prstGeom>
            <a:noFill/>
            <a:ln cap="flat" cmpd="sng" w="9525">
              <a:solidFill>
                <a:schemeClr val="dk2"/>
              </a:solidFill>
              <a:prstDash val="solid"/>
              <a:round/>
              <a:headEnd len="med" w="med" type="none"/>
              <a:tailEnd len="med" w="med" type="none"/>
            </a:ln>
          </p:spPr>
        </p:cxnSp>
        <p:sp>
          <p:nvSpPr>
            <p:cNvPr id="7008" name="Google Shape;7008;p72"/>
            <p:cNvSpPr/>
            <p:nvPr/>
          </p:nvSpPr>
          <p:spPr>
            <a:xfrm>
              <a:off x="2762469" y="2094211"/>
              <a:ext cx="34641" cy="347228"/>
            </a:xfrm>
            <a:custGeom>
              <a:rect b="b" l="l" r="r" t="t"/>
              <a:pathLst>
                <a:path extrusionOk="0" h="31885" w="3181">
                  <a:moveTo>
                    <a:pt x="3181" y="0"/>
                  </a:moveTo>
                  <a:lnTo>
                    <a:pt x="3181" y="28703"/>
                  </a:lnTo>
                  <a:lnTo>
                    <a:pt x="0" y="31885"/>
                  </a:lnTo>
                  <a:lnTo>
                    <a:pt x="0" y="3158"/>
                  </a:lnTo>
                  <a:close/>
                </a:path>
              </a:pathLst>
            </a:custGeom>
            <a:solidFill>
              <a:srgbClr val="FFF2CC"/>
            </a:solidFill>
            <a:ln cap="flat" cmpd="sng" w="9525">
              <a:solidFill>
                <a:schemeClr val="dk2"/>
              </a:solidFill>
              <a:prstDash val="solid"/>
              <a:round/>
              <a:headEnd len="med" w="med" type="none"/>
              <a:tailEnd len="med" w="med" type="none"/>
            </a:ln>
          </p:spPr>
        </p:sp>
        <p:sp>
          <p:nvSpPr>
            <p:cNvPr id="7009" name="Google Shape;7009;p72"/>
            <p:cNvSpPr/>
            <p:nvPr/>
          </p:nvSpPr>
          <p:spPr>
            <a:xfrm>
              <a:off x="2798913" y="2059814"/>
              <a:ext cx="30536" cy="346716"/>
            </a:xfrm>
            <a:custGeom>
              <a:rect b="b" l="l" r="r" t="t"/>
              <a:pathLst>
                <a:path extrusionOk="0" h="31838" w="2804">
                  <a:moveTo>
                    <a:pt x="2804" y="0"/>
                  </a:moveTo>
                  <a:lnTo>
                    <a:pt x="2804" y="29033"/>
                  </a:lnTo>
                  <a:lnTo>
                    <a:pt x="0" y="31838"/>
                  </a:lnTo>
                  <a:lnTo>
                    <a:pt x="0" y="2969"/>
                  </a:lnTo>
                  <a:close/>
                </a:path>
              </a:pathLst>
            </a:custGeom>
            <a:solidFill>
              <a:srgbClr val="FFF2CC"/>
            </a:solidFill>
            <a:ln cap="flat" cmpd="sng" w="9525">
              <a:solidFill>
                <a:schemeClr val="dk2"/>
              </a:solidFill>
              <a:prstDash val="solid"/>
              <a:round/>
              <a:headEnd len="med" w="med" type="none"/>
              <a:tailEnd len="med" w="med" type="none"/>
            </a:ln>
          </p:spPr>
        </p:sp>
        <p:sp>
          <p:nvSpPr>
            <p:cNvPr id="7010" name="Google Shape;7010;p72"/>
            <p:cNvSpPr/>
            <p:nvPr/>
          </p:nvSpPr>
          <p:spPr>
            <a:xfrm>
              <a:off x="2828942" y="2033119"/>
              <a:ext cx="29773" cy="340813"/>
            </a:xfrm>
            <a:custGeom>
              <a:rect b="b" l="l" r="r" t="t"/>
              <a:pathLst>
                <a:path extrusionOk="0" h="31296" w="2734">
                  <a:moveTo>
                    <a:pt x="0" y="2545"/>
                  </a:moveTo>
                  <a:lnTo>
                    <a:pt x="2734" y="0"/>
                  </a:lnTo>
                  <a:lnTo>
                    <a:pt x="2734" y="28845"/>
                  </a:lnTo>
                  <a:lnTo>
                    <a:pt x="283" y="31296"/>
                  </a:lnTo>
                  <a:close/>
                </a:path>
              </a:pathLst>
            </a:custGeom>
            <a:solidFill>
              <a:srgbClr val="FFF2CC"/>
            </a:solidFill>
            <a:ln cap="flat" cmpd="sng" w="9525">
              <a:solidFill>
                <a:schemeClr val="dk2"/>
              </a:solidFill>
              <a:prstDash val="solid"/>
              <a:round/>
              <a:headEnd len="med" w="med" type="none"/>
              <a:tailEnd len="med" w="med" type="none"/>
            </a:ln>
          </p:spPr>
        </p:sp>
        <p:cxnSp>
          <p:nvCxnSpPr>
            <p:cNvPr id="7011" name="Google Shape;7011;p72"/>
            <p:cNvCxnSpPr/>
            <p:nvPr/>
          </p:nvCxnSpPr>
          <p:spPr>
            <a:xfrm flipH="1" rot="10800000">
              <a:off x="2760149" y="2127902"/>
              <a:ext cx="99900" cy="100800"/>
            </a:xfrm>
            <a:prstGeom prst="straightConnector1">
              <a:avLst/>
            </a:prstGeom>
            <a:noFill/>
            <a:ln cap="flat" cmpd="sng" w="9525">
              <a:solidFill>
                <a:schemeClr val="dk2"/>
              </a:solidFill>
              <a:prstDash val="solid"/>
              <a:round/>
              <a:headEnd len="med" w="med" type="none"/>
              <a:tailEnd len="med" w="med" type="none"/>
            </a:ln>
          </p:spPr>
        </p:cxnSp>
        <p:cxnSp>
          <p:nvCxnSpPr>
            <p:cNvPr id="7012" name="Google Shape;7012;p72"/>
            <p:cNvCxnSpPr/>
            <p:nvPr/>
          </p:nvCxnSpPr>
          <p:spPr>
            <a:xfrm flipH="1" rot="10800000">
              <a:off x="2760149" y="2241869"/>
              <a:ext cx="99900" cy="100800"/>
            </a:xfrm>
            <a:prstGeom prst="straightConnector1">
              <a:avLst/>
            </a:prstGeom>
            <a:noFill/>
            <a:ln cap="flat" cmpd="sng" w="9525">
              <a:solidFill>
                <a:schemeClr val="dk2"/>
              </a:solidFill>
              <a:prstDash val="solid"/>
              <a:round/>
              <a:headEnd len="med" w="med" type="none"/>
              <a:tailEnd len="med" w="med" type="none"/>
            </a:ln>
          </p:spPr>
        </p:cxnSp>
      </p:grpSp>
      <p:cxnSp>
        <p:nvCxnSpPr>
          <p:cNvPr id="7013" name="Google Shape;7013;p72"/>
          <p:cNvCxnSpPr/>
          <p:nvPr/>
        </p:nvCxnSpPr>
        <p:spPr>
          <a:xfrm>
            <a:off x="1253112" y="2398275"/>
            <a:ext cx="1356000" cy="15000"/>
          </a:xfrm>
          <a:prstGeom prst="curvedConnector3">
            <a:avLst>
              <a:gd fmla="val 50000" name="adj1"/>
            </a:avLst>
          </a:prstGeom>
          <a:noFill/>
          <a:ln cap="flat" cmpd="sng" w="19050">
            <a:solidFill>
              <a:srgbClr val="FF0000"/>
            </a:solidFill>
            <a:prstDash val="solid"/>
            <a:round/>
            <a:headEnd len="med" w="med" type="none"/>
            <a:tailEnd len="med" w="med" type="triangle"/>
          </a:ln>
        </p:spPr>
      </p:cxnSp>
      <p:sp>
        <p:nvSpPr>
          <p:cNvPr id="7014" name="Google Shape;7014;p72"/>
          <p:cNvSpPr/>
          <p:nvPr/>
        </p:nvSpPr>
        <p:spPr>
          <a:xfrm>
            <a:off x="3272279" y="1687075"/>
            <a:ext cx="380400" cy="307800"/>
          </a:xfrm>
          <a:prstGeom prst="cube">
            <a:avLst>
              <a:gd fmla="val 7796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15" name="Google Shape;7015;p72"/>
          <p:cNvGrpSpPr/>
          <p:nvPr/>
        </p:nvGrpSpPr>
        <p:grpSpPr>
          <a:xfrm>
            <a:off x="4223438" y="763950"/>
            <a:ext cx="4067063" cy="1391151"/>
            <a:chOff x="4223438" y="763950"/>
            <a:chExt cx="4067063" cy="1391151"/>
          </a:xfrm>
        </p:grpSpPr>
        <p:grpSp>
          <p:nvGrpSpPr>
            <p:cNvPr id="7016" name="Google Shape;7016;p72"/>
            <p:cNvGrpSpPr/>
            <p:nvPr/>
          </p:nvGrpSpPr>
          <p:grpSpPr>
            <a:xfrm>
              <a:off x="5175725" y="763950"/>
              <a:ext cx="3114776" cy="1391151"/>
              <a:chOff x="3894100" y="1012700"/>
              <a:chExt cx="3114776" cy="1391151"/>
            </a:xfrm>
          </p:grpSpPr>
          <p:sp>
            <p:nvSpPr>
              <p:cNvPr id="7017" name="Google Shape;7017;p72"/>
              <p:cNvSpPr/>
              <p:nvPr/>
            </p:nvSpPr>
            <p:spPr>
              <a:xfrm>
                <a:off x="4568975" y="1374509"/>
                <a:ext cx="201900" cy="359700"/>
              </a:xfrm>
              <a:prstGeom prst="cube">
                <a:avLst>
                  <a:gd fmla="val 7796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8" name="Google Shape;7018;p72"/>
              <p:cNvSpPr/>
              <p:nvPr/>
            </p:nvSpPr>
            <p:spPr>
              <a:xfrm>
                <a:off x="5160362" y="1255361"/>
                <a:ext cx="201900" cy="597900"/>
              </a:xfrm>
              <a:prstGeom prst="cube">
                <a:avLst>
                  <a:gd fmla="val 7796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9" name="Google Shape;7019;p72"/>
              <p:cNvSpPr/>
              <p:nvPr/>
            </p:nvSpPr>
            <p:spPr>
              <a:xfrm>
                <a:off x="5753708" y="1145754"/>
                <a:ext cx="406500" cy="817200"/>
              </a:xfrm>
              <a:prstGeom prst="cube">
                <a:avLst>
                  <a:gd fmla="val 7796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0" name="Google Shape;7020;p72"/>
              <p:cNvSpPr/>
              <p:nvPr/>
            </p:nvSpPr>
            <p:spPr>
              <a:xfrm>
                <a:off x="6521676" y="1012700"/>
                <a:ext cx="487200" cy="1083300"/>
              </a:xfrm>
              <a:prstGeom prst="cube">
                <a:avLst>
                  <a:gd fmla="val 7796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021" name="Google Shape;7021;p72"/>
              <p:cNvCxnSpPr/>
              <p:nvPr/>
            </p:nvCxnSpPr>
            <p:spPr>
              <a:xfrm>
                <a:off x="4831338" y="1551789"/>
                <a:ext cx="268500" cy="5100"/>
              </a:xfrm>
              <a:prstGeom prst="straightConnector1">
                <a:avLst/>
              </a:prstGeom>
              <a:noFill/>
              <a:ln cap="flat" cmpd="sng" w="9525">
                <a:solidFill>
                  <a:schemeClr val="dk2"/>
                </a:solidFill>
                <a:prstDash val="solid"/>
                <a:round/>
                <a:headEnd len="med" w="med" type="none"/>
                <a:tailEnd len="med" w="med" type="triangle"/>
              </a:ln>
            </p:spPr>
          </p:cxnSp>
          <p:cxnSp>
            <p:nvCxnSpPr>
              <p:cNvPr id="7022" name="Google Shape;7022;p72"/>
              <p:cNvCxnSpPr/>
              <p:nvPr/>
            </p:nvCxnSpPr>
            <p:spPr>
              <a:xfrm>
                <a:off x="5423705" y="1551789"/>
                <a:ext cx="268500" cy="5100"/>
              </a:xfrm>
              <a:prstGeom prst="straightConnector1">
                <a:avLst/>
              </a:prstGeom>
              <a:noFill/>
              <a:ln cap="flat" cmpd="sng" w="9525">
                <a:solidFill>
                  <a:schemeClr val="dk2"/>
                </a:solidFill>
                <a:prstDash val="solid"/>
                <a:round/>
                <a:headEnd len="med" w="med" type="none"/>
                <a:tailEnd len="med" w="med" type="triangle"/>
              </a:ln>
            </p:spPr>
          </p:cxnSp>
          <p:cxnSp>
            <p:nvCxnSpPr>
              <p:cNvPr id="7023" name="Google Shape;7023;p72"/>
              <p:cNvCxnSpPr/>
              <p:nvPr/>
            </p:nvCxnSpPr>
            <p:spPr>
              <a:xfrm>
                <a:off x="6206733" y="1551789"/>
                <a:ext cx="268500" cy="5100"/>
              </a:xfrm>
              <a:prstGeom prst="straightConnector1">
                <a:avLst/>
              </a:prstGeom>
              <a:noFill/>
              <a:ln cap="flat" cmpd="sng" w="9525">
                <a:solidFill>
                  <a:schemeClr val="dk2"/>
                </a:solidFill>
                <a:prstDash val="solid"/>
                <a:round/>
                <a:headEnd len="med" w="med" type="none"/>
                <a:tailEnd len="med" w="med" type="triangle"/>
              </a:ln>
            </p:spPr>
          </p:cxnSp>
          <p:sp>
            <p:nvSpPr>
              <p:cNvPr id="7024" name="Google Shape;7024;p72"/>
              <p:cNvSpPr txBox="1"/>
              <p:nvPr/>
            </p:nvSpPr>
            <p:spPr>
              <a:xfrm>
                <a:off x="3894100" y="1598991"/>
                <a:ext cx="4872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t>14*14</a:t>
                </a:r>
                <a:endParaRPr sz="600"/>
              </a:p>
            </p:txBody>
          </p:sp>
          <p:sp>
            <p:nvSpPr>
              <p:cNvPr id="7025" name="Google Shape;7025;p72"/>
              <p:cNvSpPr txBox="1"/>
              <p:nvPr/>
            </p:nvSpPr>
            <p:spPr>
              <a:xfrm>
                <a:off x="4315301" y="1683755"/>
                <a:ext cx="4872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t>28*28</a:t>
                </a:r>
                <a:endParaRPr sz="600"/>
              </a:p>
            </p:txBody>
          </p:sp>
          <p:sp>
            <p:nvSpPr>
              <p:cNvPr id="7026" name="Google Shape;7026;p72"/>
              <p:cNvSpPr txBox="1"/>
              <p:nvPr/>
            </p:nvSpPr>
            <p:spPr>
              <a:xfrm>
                <a:off x="4935087" y="1802903"/>
                <a:ext cx="4872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t>56*56</a:t>
                </a:r>
                <a:endParaRPr sz="600"/>
              </a:p>
            </p:txBody>
          </p:sp>
          <p:sp>
            <p:nvSpPr>
              <p:cNvPr id="7027" name="Google Shape;7027;p72"/>
              <p:cNvSpPr txBox="1"/>
              <p:nvPr/>
            </p:nvSpPr>
            <p:spPr>
              <a:xfrm>
                <a:off x="5468860" y="1936327"/>
                <a:ext cx="6972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t>112*112</a:t>
                </a:r>
                <a:endParaRPr sz="600"/>
              </a:p>
            </p:txBody>
          </p:sp>
          <p:sp>
            <p:nvSpPr>
              <p:cNvPr id="7028" name="Google Shape;7028;p72"/>
              <p:cNvSpPr/>
              <p:nvPr/>
            </p:nvSpPr>
            <p:spPr>
              <a:xfrm>
                <a:off x="4125632" y="1450429"/>
                <a:ext cx="98700" cy="208200"/>
              </a:xfrm>
              <a:prstGeom prst="cube">
                <a:avLst>
                  <a:gd fmla="val 7796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029" name="Google Shape;7029;p72"/>
              <p:cNvCxnSpPr/>
              <p:nvPr/>
            </p:nvCxnSpPr>
            <p:spPr>
              <a:xfrm>
                <a:off x="4262554" y="1551789"/>
                <a:ext cx="268500" cy="5100"/>
              </a:xfrm>
              <a:prstGeom prst="straightConnector1">
                <a:avLst/>
              </a:prstGeom>
              <a:noFill/>
              <a:ln cap="flat" cmpd="sng" w="9525">
                <a:solidFill>
                  <a:schemeClr val="dk2"/>
                </a:solidFill>
                <a:prstDash val="solid"/>
                <a:round/>
                <a:headEnd len="med" w="med" type="none"/>
                <a:tailEnd len="med" w="med" type="triangle"/>
              </a:ln>
            </p:spPr>
          </p:cxnSp>
          <p:sp>
            <p:nvSpPr>
              <p:cNvPr id="7030" name="Google Shape;7030;p72"/>
              <p:cNvSpPr txBox="1"/>
              <p:nvPr/>
            </p:nvSpPr>
            <p:spPr>
              <a:xfrm>
                <a:off x="6206746" y="2096051"/>
                <a:ext cx="6972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t>224*224</a:t>
                </a:r>
                <a:endParaRPr sz="600"/>
              </a:p>
            </p:txBody>
          </p:sp>
        </p:grpSp>
        <p:pic>
          <p:nvPicPr>
            <p:cNvPr id="7031" name="Google Shape;7031;p72"/>
            <p:cNvPicPr preferRelativeResize="0"/>
            <p:nvPr/>
          </p:nvPicPr>
          <p:blipFill>
            <a:blip r:embed="rId4">
              <a:alphaModFix/>
            </a:blip>
            <a:stretch>
              <a:fillRect/>
            </a:stretch>
          </p:blipFill>
          <p:spPr>
            <a:xfrm>
              <a:off x="4223438" y="950525"/>
              <a:ext cx="833025" cy="736550"/>
            </a:xfrm>
            <a:prstGeom prst="rect">
              <a:avLst/>
            </a:prstGeom>
            <a:noFill/>
            <a:ln>
              <a:noFill/>
            </a:ln>
          </p:spPr>
        </p:pic>
        <p:sp>
          <p:nvSpPr>
            <p:cNvPr id="7032" name="Google Shape;7032;p72"/>
            <p:cNvSpPr txBox="1"/>
            <p:nvPr/>
          </p:nvSpPr>
          <p:spPr>
            <a:xfrm>
              <a:off x="5056475" y="1118700"/>
              <a:ext cx="282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a:t>
              </a:r>
              <a:endParaRPr/>
            </a:p>
          </p:txBody>
        </p:sp>
      </p:gr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7036" name="Shape 7036"/>
        <p:cNvGrpSpPr/>
        <p:nvPr/>
      </p:nvGrpSpPr>
      <p:grpSpPr>
        <a:xfrm>
          <a:off x="0" y="0"/>
          <a:ext cx="0" cy="0"/>
          <a:chOff x="0" y="0"/>
          <a:chExt cx="0" cy="0"/>
        </a:xfrm>
      </p:grpSpPr>
      <p:sp>
        <p:nvSpPr>
          <p:cNvPr id="7037" name="Google Shape;7037;p73"/>
          <p:cNvSpPr/>
          <p:nvPr/>
        </p:nvSpPr>
        <p:spPr>
          <a:xfrm>
            <a:off x="1873675" y="1228964"/>
            <a:ext cx="945000" cy="2691300"/>
          </a:xfrm>
          <a:prstGeom prst="cube">
            <a:avLst>
              <a:gd fmla="val 56788" name="adj"/>
            </a:avLst>
          </a:prstGeom>
          <a:gradFill>
            <a:gsLst>
              <a:gs pos="0">
                <a:srgbClr val="69D4F4">
                  <a:alpha val="26274"/>
                </a:srgbClr>
              </a:gs>
              <a:gs pos="100000">
                <a:srgbClr val="9F39D5">
                  <a:alpha val="16862"/>
                </a:srgbClr>
              </a:gs>
            </a:gsLst>
            <a:lin ang="13500032" scaled="0"/>
          </a:gra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8" name="Google Shape;7038;p73"/>
          <p:cNvSpPr/>
          <p:nvPr/>
        </p:nvSpPr>
        <p:spPr>
          <a:xfrm>
            <a:off x="3002214" y="1229000"/>
            <a:ext cx="660600" cy="2691300"/>
          </a:xfrm>
          <a:prstGeom prst="cube">
            <a:avLst>
              <a:gd fmla="val 77968" name="adj"/>
            </a:avLst>
          </a:prstGeom>
          <a:gradFill>
            <a:gsLst>
              <a:gs pos="0">
                <a:srgbClr val="69D4F4">
                  <a:alpha val="26274"/>
                </a:srgbClr>
              </a:gs>
              <a:gs pos="100000">
                <a:srgbClr val="9F39D5">
                  <a:alpha val="16862"/>
                </a:srgbClr>
              </a:gs>
            </a:gsLst>
            <a:lin ang="13500032" scaled="0"/>
          </a:gra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9" name="Google Shape;7039;p73"/>
          <p:cNvSpPr/>
          <p:nvPr/>
        </p:nvSpPr>
        <p:spPr>
          <a:xfrm>
            <a:off x="3002214" y="1685290"/>
            <a:ext cx="198000" cy="220200"/>
          </a:xfrm>
          <a:prstGeom prst="cube">
            <a:avLst>
              <a:gd fmla="val 28246" name="adj"/>
            </a:avLst>
          </a:prstGeom>
          <a:gradFill>
            <a:gsLst>
              <a:gs pos="0">
                <a:srgbClr val="00FFFF"/>
              </a:gs>
              <a:gs pos="100000">
                <a:srgbClr val="B0DAF1"/>
              </a:gs>
            </a:gsLst>
            <a:lin ang="0"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0" name="Google Shape;7040;p73"/>
          <p:cNvSpPr/>
          <p:nvPr/>
        </p:nvSpPr>
        <p:spPr>
          <a:xfrm>
            <a:off x="4414901" y="1223243"/>
            <a:ext cx="945000" cy="2691300"/>
          </a:xfrm>
          <a:prstGeom prst="cube">
            <a:avLst>
              <a:gd fmla="val 56788" name="adj"/>
            </a:avLst>
          </a:prstGeom>
          <a:gradFill>
            <a:gsLst>
              <a:gs pos="0">
                <a:srgbClr val="69D4F4">
                  <a:alpha val="26274"/>
                </a:srgbClr>
              </a:gs>
              <a:gs pos="100000">
                <a:srgbClr val="9F39D5">
                  <a:alpha val="16862"/>
                </a:srgbClr>
              </a:gs>
            </a:gsLst>
            <a:lin ang="13500032" scaled="0"/>
          </a:gra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1" name="Google Shape;7041;p73"/>
          <p:cNvSpPr/>
          <p:nvPr/>
        </p:nvSpPr>
        <p:spPr>
          <a:xfrm>
            <a:off x="5438467" y="1228977"/>
            <a:ext cx="945000" cy="2691300"/>
          </a:xfrm>
          <a:prstGeom prst="cube">
            <a:avLst>
              <a:gd fmla="val 56788" name="adj"/>
            </a:avLst>
          </a:prstGeom>
          <a:gradFill>
            <a:gsLst>
              <a:gs pos="0">
                <a:srgbClr val="69D4F4">
                  <a:alpha val="26274"/>
                </a:srgbClr>
              </a:gs>
              <a:gs pos="100000">
                <a:srgbClr val="9F39D5">
                  <a:alpha val="16862"/>
                </a:srgbClr>
              </a:gs>
            </a:gsLst>
            <a:lin ang="13500032" scaled="0"/>
          </a:gra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042" name="Google Shape;7042;p73"/>
          <p:cNvCxnSpPr/>
          <p:nvPr/>
        </p:nvCxnSpPr>
        <p:spPr>
          <a:xfrm>
            <a:off x="5492686" y="1712654"/>
            <a:ext cx="405300" cy="0"/>
          </a:xfrm>
          <a:prstGeom prst="straightConnector1">
            <a:avLst/>
          </a:prstGeom>
          <a:noFill/>
          <a:ln cap="flat" cmpd="sng" w="9525">
            <a:solidFill>
              <a:schemeClr val="dk2"/>
            </a:solidFill>
            <a:prstDash val="solid"/>
            <a:round/>
            <a:headEnd len="med" w="med" type="none"/>
            <a:tailEnd len="med" w="med" type="none"/>
          </a:ln>
        </p:spPr>
      </p:cxnSp>
      <p:grpSp>
        <p:nvGrpSpPr>
          <p:cNvPr id="7043" name="Google Shape;7043;p73"/>
          <p:cNvGrpSpPr/>
          <p:nvPr/>
        </p:nvGrpSpPr>
        <p:grpSpPr>
          <a:xfrm>
            <a:off x="5438484" y="1704704"/>
            <a:ext cx="458224" cy="227991"/>
            <a:chOff x="5668659" y="1713442"/>
            <a:chExt cx="458224" cy="227991"/>
          </a:xfrm>
        </p:grpSpPr>
        <p:grpSp>
          <p:nvGrpSpPr>
            <p:cNvPr id="7044" name="Google Shape;7044;p73"/>
            <p:cNvGrpSpPr/>
            <p:nvPr/>
          </p:nvGrpSpPr>
          <p:grpSpPr>
            <a:xfrm>
              <a:off x="5802485" y="1713507"/>
              <a:ext cx="188679" cy="227926"/>
              <a:chOff x="5802485" y="1713507"/>
              <a:chExt cx="188679" cy="227926"/>
            </a:xfrm>
          </p:grpSpPr>
          <p:sp>
            <p:nvSpPr>
              <p:cNvPr id="7045" name="Google Shape;7045;p73"/>
              <p:cNvSpPr/>
              <p:nvPr/>
            </p:nvSpPr>
            <p:spPr>
              <a:xfrm>
                <a:off x="5802485" y="1775533"/>
                <a:ext cx="133800" cy="165900"/>
              </a:xfrm>
              <a:prstGeom prst="rect">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6" name="Google Shape;7046;p73"/>
              <p:cNvSpPr/>
              <p:nvPr/>
            </p:nvSpPr>
            <p:spPr>
              <a:xfrm>
                <a:off x="5806065" y="1713507"/>
                <a:ext cx="185100" cy="55200"/>
              </a:xfrm>
              <a:prstGeom prst="parallelogram">
                <a:avLst>
                  <a:gd fmla="val 99657" name="adj"/>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47" name="Google Shape;7047;p73"/>
            <p:cNvGrpSpPr/>
            <p:nvPr/>
          </p:nvGrpSpPr>
          <p:grpSpPr>
            <a:xfrm>
              <a:off x="5936312" y="1713442"/>
              <a:ext cx="190570" cy="227991"/>
              <a:chOff x="5936312" y="1713442"/>
              <a:chExt cx="190570" cy="227991"/>
            </a:xfrm>
          </p:grpSpPr>
          <p:sp>
            <p:nvSpPr>
              <p:cNvPr id="7048" name="Google Shape;7048;p73"/>
              <p:cNvSpPr/>
              <p:nvPr/>
            </p:nvSpPr>
            <p:spPr>
              <a:xfrm>
                <a:off x="5936312" y="1775533"/>
                <a:ext cx="133800" cy="1659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9" name="Google Shape;7049;p73"/>
              <p:cNvSpPr/>
              <p:nvPr/>
            </p:nvSpPr>
            <p:spPr>
              <a:xfrm>
                <a:off x="5939251" y="1713442"/>
                <a:ext cx="185100" cy="55200"/>
              </a:xfrm>
              <a:prstGeom prst="parallelogram">
                <a:avLst>
                  <a:gd fmla="val 91890" name="adj"/>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0" name="Google Shape;7050;p73"/>
              <p:cNvSpPr/>
              <p:nvPr/>
            </p:nvSpPr>
            <p:spPr>
              <a:xfrm>
                <a:off x="6072171" y="1714983"/>
                <a:ext cx="54712" cy="221916"/>
              </a:xfrm>
              <a:custGeom>
                <a:rect b="b" l="l" r="r" t="t"/>
                <a:pathLst>
                  <a:path extrusionOk="0" h="12382" w="3501">
                    <a:moveTo>
                      <a:pt x="0" y="3453"/>
                    </a:moveTo>
                    <a:lnTo>
                      <a:pt x="3501" y="0"/>
                    </a:lnTo>
                    <a:lnTo>
                      <a:pt x="3501" y="9001"/>
                    </a:lnTo>
                    <a:lnTo>
                      <a:pt x="167" y="12382"/>
                    </a:lnTo>
                    <a:close/>
                  </a:path>
                </a:pathLst>
              </a:custGeom>
              <a:gradFill>
                <a:gsLst>
                  <a:gs pos="0">
                    <a:srgbClr val="E0EDBA"/>
                  </a:gs>
                  <a:gs pos="100000">
                    <a:srgbClr val="DE87F1"/>
                  </a:gs>
                </a:gsLst>
                <a:lin ang="13500032" scaled="0"/>
              </a:gradFill>
              <a:ln cap="flat" cmpd="sng" w="9525">
                <a:solidFill>
                  <a:schemeClr val="dk2"/>
                </a:solidFill>
                <a:prstDash val="solid"/>
                <a:round/>
                <a:headEnd len="med" w="med" type="none"/>
                <a:tailEnd len="med" w="med" type="none"/>
              </a:ln>
            </p:spPr>
          </p:sp>
        </p:grpSp>
        <p:grpSp>
          <p:nvGrpSpPr>
            <p:cNvPr id="7051" name="Google Shape;7051;p73"/>
            <p:cNvGrpSpPr/>
            <p:nvPr/>
          </p:nvGrpSpPr>
          <p:grpSpPr>
            <a:xfrm>
              <a:off x="5668659" y="1714000"/>
              <a:ext cx="193488" cy="227433"/>
              <a:chOff x="5668659" y="1714000"/>
              <a:chExt cx="193488" cy="227433"/>
            </a:xfrm>
          </p:grpSpPr>
          <p:sp>
            <p:nvSpPr>
              <p:cNvPr id="7052" name="Google Shape;7052;p73"/>
              <p:cNvSpPr/>
              <p:nvPr/>
            </p:nvSpPr>
            <p:spPr>
              <a:xfrm>
                <a:off x="5673447" y="1714000"/>
                <a:ext cx="188700" cy="55200"/>
              </a:xfrm>
              <a:prstGeom prst="parallelogram">
                <a:avLst>
                  <a:gd fmla="val 94805" name="adj"/>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3" name="Google Shape;7053;p73"/>
              <p:cNvSpPr/>
              <p:nvPr/>
            </p:nvSpPr>
            <p:spPr>
              <a:xfrm>
                <a:off x="5668659" y="1775533"/>
                <a:ext cx="133800" cy="165900"/>
              </a:xfrm>
              <a:prstGeom prst="rect">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7054" name="Google Shape;7054;p73"/>
          <p:cNvSpPr/>
          <p:nvPr/>
        </p:nvSpPr>
        <p:spPr>
          <a:xfrm>
            <a:off x="3633847" y="1099775"/>
            <a:ext cx="660600" cy="2691300"/>
          </a:xfrm>
          <a:prstGeom prst="cube">
            <a:avLst>
              <a:gd fmla="val 77968" name="adj"/>
            </a:avLst>
          </a:prstGeom>
          <a:gradFill>
            <a:gsLst>
              <a:gs pos="0">
                <a:srgbClr val="69D4F4">
                  <a:alpha val="26274"/>
                </a:srgbClr>
              </a:gs>
              <a:gs pos="100000">
                <a:srgbClr val="9F39D5">
                  <a:alpha val="16862"/>
                </a:srgbClr>
              </a:gs>
            </a:gsLst>
            <a:lin ang="13500032" scaled="0"/>
          </a:gra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5" name="Google Shape;7055;p73"/>
          <p:cNvSpPr/>
          <p:nvPr/>
        </p:nvSpPr>
        <p:spPr>
          <a:xfrm>
            <a:off x="6501812" y="1685290"/>
            <a:ext cx="198000" cy="220200"/>
          </a:xfrm>
          <a:prstGeom prst="cube">
            <a:avLst>
              <a:gd fmla="val 28246" name="adj"/>
            </a:avLst>
          </a:prstGeom>
          <a:gradFill>
            <a:gsLst>
              <a:gs pos="0">
                <a:srgbClr val="00FFFF"/>
              </a:gs>
              <a:gs pos="100000">
                <a:srgbClr val="B0DAF1"/>
              </a:gs>
            </a:gsLst>
            <a:lin ang="0" scaled="0"/>
          </a:gra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056" name="Google Shape;7056;p73"/>
          <p:cNvCxnSpPr/>
          <p:nvPr/>
        </p:nvCxnSpPr>
        <p:spPr>
          <a:xfrm flipH="1" rot="10800000">
            <a:off x="5882822" y="1817493"/>
            <a:ext cx="627600" cy="2400"/>
          </a:xfrm>
          <a:prstGeom prst="curvedConnector3">
            <a:avLst>
              <a:gd fmla="val 50000" name="adj1"/>
            </a:avLst>
          </a:prstGeom>
          <a:noFill/>
          <a:ln cap="flat" cmpd="sng" w="19050">
            <a:solidFill>
              <a:srgbClr val="F4CCCC"/>
            </a:solidFill>
            <a:prstDash val="solid"/>
            <a:round/>
            <a:headEnd len="med" w="med" type="none"/>
            <a:tailEnd len="med" w="med" type="triangle"/>
          </a:ln>
        </p:spPr>
      </p:cxnSp>
      <p:grpSp>
        <p:nvGrpSpPr>
          <p:cNvPr id="7057" name="Google Shape;7057;p73"/>
          <p:cNvGrpSpPr/>
          <p:nvPr/>
        </p:nvGrpSpPr>
        <p:grpSpPr>
          <a:xfrm>
            <a:off x="1873680" y="1600871"/>
            <a:ext cx="570552" cy="583354"/>
            <a:chOff x="506259" y="2370079"/>
            <a:chExt cx="560574" cy="638941"/>
          </a:xfrm>
        </p:grpSpPr>
        <p:grpSp>
          <p:nvGrpSpPr>
            <p:cNvPr id="7058" name="Google Shape;7058;p73"/>
            <p:cNvGrpSpPr/>
            <p:nvPr/>
          </p:nvGrpSpPr>
          <p:grpSpPr>
            <a:xfrm>
              <a:off x="608609" y="2370079"/>
              <a:ext cx="458224" cy="523616"/>
              <a:chOff x="608609" y="2370079"/>
              <a:chExt cx="458224" cy="523616"/>
            </a:xfrm>
          </p:grpSpPr>
          <p:grpSp>
            <p:nvGrpSpPr>
              <p:cNvPr id="7059" name="Google Shape;7059;p73"/>
              <p:cNvGrpSpPr/>
              <p:nvPr/>
            </p:nvGrpSpPr>
            <p:grpSpPr>
              <a:xfrm>
                <a:off x="608609" y="2665704"/>
                <a:ext cx="458224" cy="227991"/>
                <a:chOff x="5668659" y="1713442"/>
                <a:chExt cx="458224" cy="227991"/>
              </a:xfrm>
            </p:grpSpPr>
            <p:grpSp>
              <p:nvGrpSpPr>
                <p:cNvPr id="7060" name="Google Shape;7060;p73"/>
                <p:cNvGrpSpPr/>
                <p:nvPr/>
              </p:nvGrpSpPr>
              <p:grpSpPr>
                <a:xfrm>
                  <a:off x="5802485" y="1713507"/>
                  <a:ext cx="188679" cy="227926"/>
                  <a:chOff x="5802485" y="1713507"/>
                  <a:chExt cx="188679" cy="227926"/>
                </a:xfrm>
              </p:grpSpPr>
              <p:sp>
                <p:nvSpPr>
                  <p:cNvPr id="7061" name="Google Shape;7061;p73"/>
                  <p:cNvSpPr/>
                  <p:nvPr/>
                </p:nvSpPr>
                <p:spPr>
                  <a:xfrm>
                    <a:off x="5802485" y="1775533"/>
                    <a:ext cx="133800" cy="165900"/>
                  </a:xfrm>
                  <a:prstGeom prst="rect">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2" name="Google Shape;7062;p73"/>
                  <p:cNvSpPr/>
                  <p:nvPr/>
                </p:nvSpPr>
                <p:spPr>
                  <a:xfrm>
                    <a:off x="5806065" y="1713507"/>
                    <a:ext cx="185100" cy="55200"/>
                  </a:xfrm>
                  <a:prstGeom prst="parallelogram">
                    <a:avLst>
                      <a:gd fmla="val 99657" name="adj"/>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63" name="Google Shape;7063;p73"/>
                <p:cNvGrpSpPr/>
                <p:nvPr/>
              </p:nvGrpSpPr>
              <p:grpSpPr>
                <a:xfrm>
                  <a:off x="5936312" y="1713442"/>
                  <a:ext cx="190570" cy="227991"/>
                  <a:chOff x="5936312" y="1713442"/>
                  <a:chExt cx="190570" cy="227991"/>
                </a:xfrm>
              </p:grpSpPr>
              <p:sp>
                <p:nvSpPr>
                  <p:cNvPr id="7064" name="Google Shape;7064;p73"/>
                  <p:cNvSpPr/>
                  <p:nvPr/>
                </p:nvSpPr>
                <p:spPr>
                  <a:xfrm>
                    <a:off x="5936312" y="1775533"/>
                    <a:ext cx="133800" cy="1659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5" name="Google Shape;7065;p73"/>
                  <p:cNvSpPr/>
                  <p:nvPr/>
                </p:nvSpPr>
                <p:spPr>
                  <a:xfrm>
                    <a:off x="5939251" y="1713442"/>
                    <a:ext cx="185100" cy="55200"/>
                  </a:xfrm>
                  <a:prstGeom prst="parallelogram">
                    <a:avLst>
                      <a:gd fmla="val 91890" name="adj"/>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6" name="Google Shape;7066;p73"/>
                  <p:cNvSpPr/>
                  <p:nvPr/>
                </p:nvSpPr>
                <p:spPr>
                  <a:xfrm>
                    <a:off x="6072171" y="1714983"/>
                    <a:ext cx="54712" cy="221916"/>
                  </a:xfrm>
                  <a:custGeom>
                    <a:rect b="b" l="l" r="r" t="t"/>
                    <a:pathLst>
                      <a:path extrusionOk="0" h="12382" w="3501">
                        <a:moveTo>
                          <a:pt x="0" y="3453"/>
                        </a:moveTo>
                        <a:lnTo>
                          <a:pt x="3501" y="0"/>
                        </a:lnTo>
                        <a:lnTo>
                          <a:pt x="3501" y="9001"/>
                        </a:lnTo>
                        <a:lnTo>
                          <a:pt x="167" y="12382"/>
                        </a:lnTo>
                        <a:close/>
                      </a:path>
                    </a:pathLst>
                  </a:custGeom>
                  <a:gradFill>
                    <a:gsLst>
                      <a:gs pos="0">
                        <a:srgbClr val="E0EDBA"/>
                      </a:gs>
                      <a:gs pos="100000">
                        <a:srgbClr val="DE87F1"/>
                      </a:gs>
                    </a:gsLst>
                    <a:lin ang="13500032" scaled="0"/>
                  </a:gradFill>
                  <a:ln cap="flat" cmpd="sng" w="9525">
                    <a:solidFill>
                      <a:schemeClr val="dk2"/>
                    </a:solidFill>
                    <a:prstDash val="solid"/>
                    <a:round/>
                    <a:headEnd len="med" w="med" type="none"/>
                    <a:tailEnd len="med" w="med" type="none"/>
                  </a:ln>
                </p:spPr>
              </p:sp>
            </p:grpSp>
            <p:grpSp>
              <p:nvGrpSpPr>
                <p:cNvPr id="7067" name="Google Shape;7067;p73"/>
                <p:cNvGrpSpPr/>
                <p:nvPr/>
              </p:nvGrpSpPr>
              <p:grpSpPr>
                <a:xfrm>
                  <a:off x="5668659" y="1714000"/>
                  <a:ext cx="193488" cy="227433"/>
                  <a:chOff x="5668659" y="1714000"/>
                  <a:chExt cx="193488" cy="227433"/>
                </a:xfrm>
              </p:grpSpPr>
              <p:sp>
                <p:nvSpPr>
                  <p:cNvPr id="7068" name="Google Shape;7068;p73"/>
                  <p:cNvSpPr/>
                  <p:nvPr/>
                </p:nvSpPr>
                <p:spPr>
                  <a:xfrm>
                    <a:off x="5673447" y="1714000"/>
                    <a:ext cx="188700" cy="55200"/>
                  </a:xfrm>
                  <a:prstGeom prst="parallelogram">
                    <a:avLst>
                      <a:gd fmla="val 94805" name="adj"/>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9" name="Google Shape;7069;p73"/>
                  <p:cNvSpPr/>
                  <p:nvPr/>
                </p:nvSpPr>
                <p:spPr>
                  <a:xfrm>
                    <a:off x="5668659" y="1775533"/>
                    <a:ext cx="133800" cy="165900"/>
                  </a:xfrm>
                  <a:prstGeom prst="rect">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070" name="Google Shape;7070;p73"/>
              <p:cNvGrpSpPr/>
              <p:nvPr/>
            </p:nvGrpSpPr>
            <p:grpSpPr>
              <a:xfrm>
                <a:off x="608609" y="2511879"/>
                <a:ext cx="458224" cy="227991"/>
                <a:chOff x="5668659" y="1713442"/>
                <a:chExt cx="458224" cy="227991"/>
              </a:xfrm>
            </p:grpSpPr>
            <p:grpSp>
              <p:nvGrpSpPr>
                <p:cNvPr id="7071" name="Google Shape;7071;p73"/>
                <p:cNvGrpSpPr/>
                <p:nvPr/>
              </p:nvGrpSpPr>
              <p:grpSpPr>
                <a:xfrm>
                  <a:off x="5802485" y="1713507"/>
                  <a:ext cx="188679" cy="227926"/>
                  <a:chOff x="5802485" y="1713507"/>
                  <a:chExt cx="188679" cy="227926"/>
                </a:xfrm>
              </p:grpSpPr>
              <p:sp>
                <p:nvSpPr>
                  <p:cNvPr id="7072" name="Google Shape;7072;p73"/>
                  <p:cNvSpPr/>
                  <p:nvPr/>
                </p:nvSpPr>
                <p:spPr>
                  <a:xfrm>
                    <a:off x="5802485" y="1775533"/>
                    <a:ext cx="133800" cy="165900"/>
                  </a:xfrm>
                  <a:prstGeom prst="rect">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3" name="Google Shape;7073;p73"/>
                  <p:cNvSpPr/>
                  <p:nvPr/>
                </p:nvSpPr>
                <p:spPr>
                  <a:xfrm>
                    <a:off x="5806065" y="1713507"/>
                    <a:ext cx="185100" cy="55200"/>
                  </a:xfrm>
                  <a:prstGeom prst="parallelogram">
                    <a:avLst>
                      <a:gd fmla="val 99657" name="adj"/>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74" name="Google Shape;7074;p73"/>
                <p:cNvGrpSpPr/>
                <p:nvPr/>
              </p:nvGrpSpPr>
              <p:grpSpPr>
                <a:xfrm>
                  <a:off x="5936312" y="1713442"/>
                  <a:ext cx="190570" cy="227991"/>
                  <a:chOff x="5936312" y="1713442"/>
                  <a:chExt cx="190570" cy="227991"/>
                </a:xfrm>
              </p:grpSpPr>
              <p:sp>
                <p:nvSpPr>
                  <p:cNvPr id="7075" name="Google Shape;7075;p73"/>
                  <p:cNvSpPr/>
                  <p:nvPr/>
                </p:nvSpPr>
                <p:spPr>
                  <a:xfrm>
                    <a:off x="5936312" y="1775533"/>
                    <a:ext cx="133800" cy="1659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6" name="Google Shape;7076;p73"/>
                  <p:cNvSpPr/>
                  <p:nvPr/>
                </p:nvSpPr>
                <p:spPr>
                  <a:xfrm>
                    <a:off x="5939251" y="1713442"/>
                    <a:ext cx="185100" cy="55200"/>
                  </a:xfrm>
                  <a:prstGeom prst="parallelogram">
                    <a:avLst>
                      <a:gd fmla="val 91890" name="adj"/>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7" name="Google Shape;7077;p73"/>
                  <p:cNvSpPr/>
                  <p:nvPr/>
                </p:nvSpPr>
                <p:spPr>
                  <a:xfrm>
                    <a:off x="6072171" y="1714983"/>
                    <a:ext cx="54712" cy="221916"/>
                  </a:xfrm>
                  <a:custGeom>
                    <a:rect b="b" l="l" r="r" t="t"/>
                    <a:pathLst>
                      <a:path extrusionOk="0" h="12382" w="3501">
                        <a:moveTo>
                          <a:pt x="0" y="3453"/>
                        </a:moveTo>
                        <a:lnTo>
                          <a:pt x="3501" y="0"/>
                        </a:lnTo>
                        <a:lnTo>
                          <a:pt x="3501" y="9001"/>
                        </a:lnTo>
                        <a:lnTo>
                          <a:pt x="167" y="12382"/>
                        </a:lnTo>
                        <a:close/>
                      </a:path>
                    </a:pathLst>
                  </a:custGeom>
                  <a:gradFill>
                    <a:gsLst>
                      <a:gs pos="0">
                        <a:srgbClr val="E0EDBA"/>
                      </a:gs>
                      <a:gs pos="100000">
                        <a:srgbClr val="DE87F1"/>
                      </a:gs>
                    </a:gsLst>
                    <a:lin ang="13500032" scaled="0"/>
                  </a:gradFill>
                  <a:ln cap="flat" cmpd="sng" w="9525">
                    <a:solidFill>
                      <a:schemeClr val="dk2"/>
                    </a:solidFill>
                    <a:prstDash val="solid"/>
                    <a:round/>
                    <a:headEnd len="med" w="med" type="none"/>
                    <a:tailEnd len="med" w="med" type="none"/>
                  </a:ln>
                </p:spPr>
              </p:sp>
            </p:grpSp>
            <p:grpSp>
              <p:nvGrpSpPr>
                <p:cNvPr id="7078" name="Google Shape;7078;p73"/>
                <p:cNvGrpSpPr/>
                <p:nvPr/>
              </p:nvGrpSpPr>
              <p:grpSpPr>
                <a:xfrm>
                  <a:off x="5668659" y="1714000"/>
                  <a:ext cx="193488" cy="227433"/>
                  <a:chOff x="5668659" y="1714000"/>
                  <a:chExt cx="193488" cy="227433"/>
                </a:xfrm>
              </p:grpSpPr>
              <p:sp>
                <p:nvSpPr>
                  <p:cNvPr id="7079" name="Google Shape;7079;p73"/>
                  <p:cNvSpPr/>
                  <p:nvPr/>
                </p:nvSpPr>
                <p:spPr>
                  <a:xfrm>
                    <a:off x="5673447" y="1714000"/>
                    <a:ext cx="188700" cy="55200"/>
                  </a:xfrm>
                  <a:prstGeom prst="parallelogram">
                    <a:avLst>
                      <a:gd fmla="val 94805" name="adj"/>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0" name="Google Shape;7080;p73"/>
                  <p:cNvSpPr/>
                  <p:nvPr/>
                </p:nvSpPr>
                <p:spPr>
                  <a:xfrm>
                    <a:off x="5668659" y="1775533"/>
                    <a:ext cx="133800" cy="165900"/>
                  </a:xfrm>
                  <a:prstGeom prst="rect">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081" name="Google Shape;7081;p73"/>
              <p:cNvGrpSpPr/>
              <p:nvPr/>
            </p:nvGrpSpPr>
            <p:grpSpPr>
              <a:xfrm>
                <a:off x="608609" y="2370079"/>
                <a:ext cx="458224" cy="227991"/>
                <a:chOff x="5668659" y="1713442"/>
                <a:chExt cx="458224" cy="227991"/>
              </a:xfrm>
            </p:grpSpPr>
            <p:grpSp>
              <p:nvGrpSpPr>
                <p:cNvPr id="7082" name="Google Shape;7082;p73"/>
                <p:cNvGrpSpPr/>
                <p:nvPr/>
              </p:nvGrpSpPr>
              <p:grpSpPr>
                <a:xfrm>
                  <a:off x="5802485" y="1713507"/>
                  <a:ext cx="188679" cy="227926"/>
                  <a:chOff x="5802485" y="1713507"/>
                  <a:chExt cx="188679" cy="227926"/>
                </a:xfrm>
              </p:grpSpPr>
              <p:sp>
                <p:nvSpPr>
                  <p:cNvPr id="7083" name="Google Shape;7083;p73"/>
                  <p:cNvSpPr/>
                  <p:nvPr/>
                </p:nvSpPr>
                <p:spPr>
                  <a:xfrm>
                    <a:off x="5802485" y="1775533"/>
                    <a:ext cx="133800" cy="165900"/>
                  </a:xfrm>
                  <a:prstGeom prst="rect">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4" name="Google Shape;7084;p73"/>
                  <p:cNvSpPr/>
                  <p:nvPr/>
                </p:nvSpPr>
                <p:spPr>
                  <a:xfrm>
                    <a:off x="5806065" y="1713507"/>
                    <a:ext cx="185100" cy="55200"/>
                  </a:xfrm>
                  <a:prstGeom prst="parallelogram">
                    <a:avLst>
                      <a:gd fmla="val 99657" name="adj"/>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85" name="Google Shape;7085;p73"/>
                <p:cNvGrpSpPr/>
                <p:nvPr/>
              </p:nvGrpSpPr>
              <p:grpSpPr>
                <a:xfrm>
                  <a:off x="5936312" y="1713442"/>
                  <a:ext cx="190570" cy="227991"/>
                  <a:chOff x="5936312" y="1713442"/>
                  <a:chExt cx="190570" cy="227991"/>
                </a:xfrm>
              </p:grpSpPr>
              <p:sp>
                <p:nvSpPr>
                  <p:cNvPr id="7086" name="Google Shape;7086;p73"/>
                  <p:cNvSpPr/>
                  <p:nvPr/>
                </p:nvSpPr>
                <p:spPr>
                  <a:xfrm>
                    <a:off x="5936312" y="1775533"/>
                    <a:ext cx="133800" cy="1659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7" name="Google Shape;7087;p73"/>
                  <p:cNvSpPr/>
                  <p:nvPr/>
                </p:nvSpPr>
                <p:spPr>
                  <a:xfrm>
                    <a:off x="5939251" y="1713442"/>
                    <a:ext cx="185100" cy="55200"/>
                  </a:xfrm>
                  <a:prstGeom prst="parallelogram">
                    <a:avLst>
                      <a:gd fmla="val 91890" name="adj"/>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8" name="Google Shape;7088;p73"/>
                  <p:cNvSpPr/>
                  <p:nvPr/>
                </p:nvSpPr>
                <p:spPr>
                  <a:xfrm>
                    <a:off x="6072171" y="1714983"/>
                    <a:ext cx="54712" cy="221916"/>
                  </a:xfrm>
                  <a:custGeom>
                    <a:rect b="b" l="l" r="r" t="t"/>
                    <a:pathLst>
                      <a:path extrusionOk="0" h="12382" w="3501">
                        <a:moveTo>
                          <a:pt x="0" y="3453"/>
                        </a:moveTo>
                        <a:lnTo>
                          <a:pt x="3501" y="0"/>
                        </a:lnTo>
                        <a:lnTo>
                          <a:pt x="3501" y="9001"/>
                        </a:lnTo>
                        <a:lnTo>
                          <a:pt x="167" y="12382"/>
                        </a:lnTo>
                        <a:close/>
                      </a:path>
                    </a:pathLst>
                  </a:custGeom>
                  <a:gradFill>
                    <a:gsLst>
                      <a:gs pos="0">
                        <a:srgbClr val="E0EDBA"/>
                      </a:gs>
                      <a:gs pos="100000">
                        <a:srgbClr val="DE87F1"/>
                      </a:gs>
                    </a:gsLst>
                    <a:lin ang="13500032" scaled="0"/>
                  </a:gradFill>
                  <a:ln cap="flat" cmpd="sng" w="9525">
                    <a:solidFill>
                      <a:schemeClr val="dk2"/>
                    </a:solidFill>
                    <a:prstDash val="solid"/>
                    <a:round/>
                    <a:headEnd len="med" w="med" type="none"/>
                    <a:tailEnd len="med" w="med" type="none"/>
                  </a:ln>
                </p:spPr>
              </p:sp>
            </p:grpSp>
            <p:grpSp>
              <p:nvGrpSpPr>
                <p:cNvPr id="7089" name="Google Shape;7089;p73"/>
                <p:cNvGrpSpPr/>
                <p:nvPr/>
              </p:nvGrpSpPr>
              <p:grpSpPr>
                <a:xfrm>
                  <a:off x="5668659" y="1714000"/>
                  <a:ext cx="193488" cy="227433"/>
                  <a:chOff x="5668659" y="1714000"/>
                  <a:chExt cx="193488" cy="227433"/>
                </a:xfrm>
              </p:grpSpPr>
              <p:sp>
                <p:nvSpPr>
                  <p:cNvPr id="7090" name="Google Shape;7090;p73"/>
                  <p:cNvSpPr/>
                  <p:nvPr/>
                </p:nvSpPr>
                <p:spPr>
                  <a:xfrm>
                    <a:off x="5673447" y="1714000"/>
                    <a:ext cx="188700" cy="55200"/>
                  </a:xfrm>
                  <a:prstGeom prst="parallelogram">
                    <a:avLst>
                      <a:gd fmla="val 94805" name="adj"/>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1" name="Google Shape;7091;p73"/>
                  <p:cNvSpPr/>
                  <p:nvPr/>
                </p:nvSpPr>
                <p:spPr>
                  <a:xfrm>
                    <a:off x="5668659" y="1775533"/>
                    <a:ext cx="133800" cy="165900"/>
                  </a:xfrm>
                  <a:prstGeom prst="rect">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7092" name="Google Shape;7092;p73"/>
            <p:cNvGrpSpPr/>
            <p:nvPr/>
          </p:nvGrpSpPr>
          <p:grpSpPr>
            <a:xfrm>
              <a:off x="558859" y="2427004"/>
              <a:ext cx="458224" cy="523616"/>
              <a:chOff x="608609" y="2370079"/>
              <a:chExt cx="458224" cy="523616"/>
            </a:xfrm>
          </p:grpSpPr>
          <p:grpSp>
            <p:nvGrpSpPr>
              <p:cNvPr id="7093" name="Google Shape;7093;p73"/>
              <p:cNvGrpSpPr/>
              <p:nvPr/>
            </p:nvGrpSpPr>
            <p:grpSpPr>
              <a:xfrm>
                <a:off x="608609" y="2665704"/>
                <a:ext cx="458224" cy="227991"/>
                <a:chOff x="5668659" y="1713442"/>
                <a:chExt cx="458224" cy="227991"/>
              </a:xfrm>
            </p:grpSpPr>
            <p:grpSp>
              <p:nvGrpSpPr>
                <p:cNvPr id="7094" name="Google Shape;7094;p73"/>
                <p:cNvGrpSpPr/>
                <p:nvPr/>
              </p:nvGrpSpPr>
              <p:grpSpPr>
                <a:xfrm>
                  <a:off x="5802485" y="1713507"/>
                  <a:ext cx="188679" cy="227926"/>
                  <a:chOff x="5802485" y="1713507"/>
                  <a:chExt cx="188679" cy="227926"/>
                </a:xfrm>
              </p:grpSpPr>
              <p:sp>
                <p:nvSpPr>
                  <p:cNvPr id="7095" name="Google Shape;7095;p73"/>
                  <p:cNvSpPr/>
                  <p:nvPr/>
                </p:nvSpPr>
                <p:spPr>
                  <a:xfrm>
                    <a:off x="5802485" y="1775533"/>
                    <a:ext cx="133800" cy="165900"/>
                  </a:xfrm>
                  <a:prstGeom prst="rect">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6" name="Google Shape;7096;p73"/>
                  <p:cNvSpPr/>
                  <p:nvPr/>
                </p:nvSpPr>
                <p:spPr>
                  <a:xfrm>
                    <a:off x="5806065" y="1713507"/>
                    <a:ext cx="185100" cy="55200"/>
                  </a:xfrm>
                  <a:prstGeom prst="parallelogram">
                    <a:avLst>
                      <a:gd fmla="val 99657" name="adj"/>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97" name="Google Shape;7097;p73"/>
                <p:cNvGrpSpPr/>
                <p:nvPr/>
              </p:nvGrpSpPr>
              <p:grpSpPr>
                <a:xfrm>
                  <a:off x="5936312" y="1713442"/>
                  <a:ext cx="190570" cy="227991"/>
                  <a:chOff x="5936312" y="1713442"/>
                  <a:chExt cx="190570" cy="227991"/>
                </a:xfrm>
              </p:grpSpPr>
              <p:sp>
                <p:nvSpPr>
                  <p:cNvPr id="7098" name="Google Shape;7098;p73"/>
                  <p:cNvSpPr/>
                  <p:nvPr/>
                </p:nvSpPr>
                <p:spPr>
                  <a:xfrm>
                    <a:off x="5936312" y="1775533"/>
                    <a:ext cx="133800" cy="1659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9" name="Google Shape;7099;p73"/>
                  <p:cNvSpPr/>
                  <p:nvPr/>
                </p:nvSpPr>
                <p:spPr>
                  <a:xfrm>
                    <a:off x="5939251" y="1713442"/>
                    <a:ext cx="185100" cy="55200"/>
                  </a:xfrm>
                  <a:prstGeom prst="parallelogram">
                    <a:avLst>
                      <a:gd fmla="val 91890" name="adj"/>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0" name="Google Shape;7100;p73"/>
                  <p:cNvSpPr/>
                  <p:nvPr/>
                </p:nvSpPr>
                <p:spPr>
                  <a:xfrm>
                    <a:off x="6072171" y="1714983"/>
                    <a:ext cx="54712" cy="221916"/>
                  </a:xfrm>
                  <a:custGeom>
                    <a:rect b="b" l="l" r="r" t="t"/>
                    <a:pathLst>
                      <a:path extrusionOk="0" h="12382" w="3501">
                        <a:moveTo>
                          <a:pt x="0" y="3453"/>
                        </a:moveTo>
                        <a:lnTo>
                          <a:pt x="3501" y="0"/>
                        </a:lnTo>
                        <a:lnTo>
                          <a:pt x="3501" y="9001"/>
                        </a:lnTo>
                        <a:lnTo>
                          <a:pt x="167" y="12382"/>
                        </a:lnTo>
                        <a:close/>
                      </a:path>
                    </a:pathLst>
                  </a:custGeom>
                  <a:gradFill>
                    <a:gsLst>
                      <a:gs pos="0">
                        <a:srgbClr val="E0EDBA"/>
                      </a:gs>
                      <a:gs pos="100000">
                        <a:srgbClr val="DE87F1"/>
                      </a:gs>
                    </a:gsLst>
                    <a:lin ang="13500032" scaled="0"/>
                  </a:gradFill>
                  <a:ln cap="flat" cmpd="sng" w="9525">
                    <a:solidFill>
                      <a:schemeClr val="dk2"/>
                    </a:solidFill>
                    <a:prstDash val="solid"/>
                    <a:round/>
                    <a:headEnd len="med" w="med" type="none"/>
                    <a:tailEnd len="med" w="med" type="none"/>
                  </a:ln>
                </p:spPr>
              </p:sp>
            </p:grpSp>
            <p:grpSp>
              <p:nvGrpSpPr>
                <p:cNvPr id="7101" name="Google Shape;7101;p73"/>
                <p:cNvGrpSpPr/>
                <p:nvPr/>
              </p:nvGrpSpPr>
              <p:grpSpPr>
                <a:xfrm>
                  <a:off x="5668659" y="1714000"/>
                  <a:ext cx="193488" cy="227433"/>
                  <a:chOff x="5668659" y="1714000"/>
                  <a:chExt cx="193488" cy="227433"/>
                </a:xfrm>
              </p:grpSpPr>
              <p:sp>
                <p:nvSpPr>
                  <p:cNvPr id="7102" name="Google Shape;7102;p73"/>
                  <p:cNvSpPr/>
                  <p:nvPr/>
                </p:nvSpPr>
                <p:spPr>
                  <a:xfrm>
                    <a:off x="5673447" y="1714000"/>
                    <a:ext cx="188700" cy="55200"/>
                  </a:xfrm>
                  <a:prstGeom prst="parallelogram">
                    <a:avLst>
                      <a:gd fmla="val 94805" name="adj"/>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3" name="Google Shape;7103;p73"/>
                  <p:cNvSpPr/>
                  <p:nvPr/>
                </p:nvSpPr>
                <p:spPr>
                  <a:xfrm>
                    <a:off x="5668659" y="1775533"/>
                    <a:ext cx="133800" cy="165900"/>
                  </a:xfrm>
                  <a:prstGeom prst="rect">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104" name="Google Shape;7104;p73"/>
              <p:cNvGrpSpPr/>
              <p:nvPr/>
            </p:nvGrpSpPr>
            <p:grpSpPr>
              <a:xfrm>
                <a:off x="608609" y="2511879"/>
                <a:ext cx="458224" cy="227991"/>
                <a:chOff x="5668659" y="1713442"/>
                <a:chExt cx="458224" cy="227991"/>
              </a:xfrm>
            </p:grpSpPr>
            <p:grpSp>
              <p:nvGrpSpPr>
                <p:cNvPr id="7105" name="Google Shape;7105;p73"/>
                <p:cNvGrpSpPr/>
                <p:nvPr/>
              </p:nvGrpSpPr>
              <p:grpSpPr>
                <a:xfrm>
                  <a:off x="5802485" y="1713507"/>
                  <a:ext cx="188679" cy="227926"/>
                  <a:chOff x="5802485" y="1713507"/>
                  <a:chExt cx="188679" cy="227926"/>
                </a:xfrm>
              </p:grpSpPr>
              <p:sp>
                <p:nvSpPr>
                  <p:cNvPr id="7106" name="Google Shape;7106;p73"/>
                  <p:cNvSpPr/>
                  <p:nvPr/>
                </p:nvSpPr>
                <p:spPr>
                  <a:xfrm>
                    <a:off x="5802485" y="1775533"/>
                    <a:ext cx="133800" cy="165900"/>
                  </a:xfrm>
                  <a:prstGeom prst="rect">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7" name="Google Shape;7107;p73"/>
                  <p:cNvSpPr/>
                  <p:nvPr/>
                </p:nvSpPr>
                <p:spPr>
                  <a:xfrm>
                    <a:off x="5806065" y="1713507"/>
                    <a:ext cx="185100" cy="55200"/>
                  </a:xfrm>
                  <a:prstGeom prst="parallelogram">
                    <a:avLst>
                      <a:gd fmla="val 99657" name="adj"/>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08" name="Google Shape;7108;p73"/>
                <p:cNvGrpSpPr/>
                <p:nvPr/>
              </p:nvGrpSpPr>
              <p:grpSpPr>
                <a:xfrm>
                  <a:off x="5936312" y="1713442"/>
                  <a:ext cx="190570" cy="227991"/>
                  <a:chOff x="5936312" y="1713442"/>
                  <a:chExt cx="190570" cy="227991"/>
                </a:xfrm>
              </p:grpSpPr>
              <p:sp>
                <p:nvSpPr>
                  <p:cNvPr id="7109" name="Google Shape;7109;p73"/>
                  <p:cNvSpPr/>
                  <p:nvPr/>
                </p:nvSpPr>
                <p:spPr>
                  <a:xfrm>
                    <a:off x="5936312" y="1775533"/>
                    <a:ext cx="133800" cy="1659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0" name="Google Shape;7110;p73"/>
                  <p:cNvSpPr/>
                  <p:nvPr/>
                </p:nvSpPr>
                <p:spPr>
                  <a:xfrm>
                    <a:off x="5939251" y="1713442"/>
                    <a:ext cx="185100" cy="55200"/>
                  </a:xfrm>
                  <a:prstGeom prst="parallelogram">
                    <a:avLst>
                      <a:gd fmla="val 91890" name="adj"/>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1" name="Google Shape;7111;p73"/>
                  <p:cNvSpPr/>
                  <p:nvPr/>
                </p:nvSpPr>
                <p:spPr>
                  <a:xfrm>
                    <a:off x="6072171" y="1714983"/>
                    <a:ext cx="54712" cy="221916"/>
                  </a:xfrm>
                  <a:custGeom>
                    <a:rect b="b" l="l" r="r" t="t"/>
                    <a:pathLst>
                      <a:path extrusionOk="0" h="12382" w="3501">
                        <a:moveTo>
                          <a:pt x="0" y="3453"/>
                        </a:moveTo>
                        <a:lnTo>
                          <a:pt x="3501" y="0"/>
                        </a:lnTo>
                        <a:lnTo>
                          <a:pt x="3501" y="9001"/>
                        </a:lnTo>
                        <a:lnTo>
                          <a:pt x="167" y="12382"/>
                        </a:lnTo>
                        <a:close/>
                      </a:path>
                    </a:pathLst>
                  </a:custGeom>
                  <a:gradFill>
                    <a:gsLst>
                      <a:gs pos="0">
                        <a:srgbClr val="E0EDBA"/>
                      </a:gs>
                      <a:gs pos="100000">
                        <a:srgbClr val="DE87F1"/>
                      </a:gs>
                    </a:gsLst>
                    <a:lin ang="13500032" scaled="0"/>
                  </a:gradFill>
                  <a:ln cap="flat" cmpd="sng" w="9525">
                    <a:solidFill>
                      <a:schemeClr val="dk2"/>
                    </a:solidFill>
                    <a:prstDash val="solid"/>
                    <a:round/>
                    <a:headEnd len="med" w="med" type="none"/>
                    <a:tailEnd len="med" w="med" type="none"/>
                  </a:ln>
                </p:spPr>
              </p:sp>
            </p:grpSp>
            <p:grpSp>
              <p:nvGrpSpPr>
                <p:cNvPr id="7112" name="Google Shape;7112;p73"/>
                <p:cNvGrpSpPr/>
                <p:nvPr/>
              </p:nvGrpSpPr>
              <p:grpSpPr>
                <a:xfrm>
                  <a:off x="5668659" y="1714000"/>
                  <a:ext cx="193488" cy="227433"/>
                  <a:chOff x="5668659" y="1714000"/>
                  <a:chExt cx="193488" cy="227433"/>
                </a:xfrm>
              </p:grpSpPr>
              <p:sp>
                <p:nvSpPr>
                  <p:cNvPr id="7113" name="Google Shape;7113;p73"/>
                  <p:cNvSpPr/>
                  <p:nvPr/>
                </p:nvSpPr>
                <p:spPr>
                  <a:xfrm>
                    <a:off x="5673447" y="1714000"/>
                    <a:ext cx="188700" cy="55200"/>
                  </a:xfrm>
                  <a:prstGeom prst="parallelogram">
                    <a:avLst>
                      <a:gd fmla="val 94805" name="adj"/>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4" name="Google Shape;7114;p73"/>
                  <p:cNvSpPr/>
                  <p:nvPr/>
                </p:nvSpPr>
                <p:spPr>
                  <a:xfrm>
                    <a:off x="5668659" y="1775533"/>
                    <a:ext cx="133800" cy="165900"/>
                  </a:xfrm>
                  <a:prstGeom prst="rect">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115" name="Google Shape;7115;p73"/>
              <p:cNvGrpSpPr/>
              <p:nvPr/>
            </p:nvGrpSpPr>
            <p:grpSpPr>
              <a:xfrm>
                <a:off x="608609" y="2370079"/>
                <a:ext cx="458224" cy="227991"/>
                <a:chOff x="5668659" y="1713442"/>
                <a:chExt cx="458224" cy="227991"/>
              </a:xfrm>
            </p:grpSpPr>
            <p:grpSp>
              <p:nvGrpSpPr>
                <p:cNvPr id="7116" name="Google Shape;7116;p73"/>
                <p:cNvGrpSpPr/>
                <p:nvPr/>
              </p:nvGrpSpPr>
              <p:grpSpPr>
                <a:xfrm>
                  <a:off x="5802485" y="1713507"/>
                  <a:ext cx="188679" cy="227926"/>
                  <a:chOff x="5802485" y="1713507"/>
                  <a:chExt cx="188679" cy="227926"/>
                </a:xfrm>
              </p:grpSpPr>
              <p:sp>
                <p:nvSpPr>
                  <p:cNvPr id="7117" name="Google Shape;7117;p73"/>
                  <p:cNvSpPr/>
                  <p:nvPr/>
                </p:nvSpPr>
                <p:spPr>
                  <a:xfrm>
                    <a:off x="5802485" y="1775533"/>
                    <a:ext cx="133800" cy="165900"/>
                  </a:xfrm>
                  <a:prstGeom prst="rect">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8" name="Google Shape;7118;p73"/>
                  <p:cNvSpPr/>
                  <p:nvPr/>
                </p:nvSpPr>
                <p:spPr>
                  <a:xfrm>
                    <a:off x="5806065" y="1713507"/>
                    <a:ext cx="185100" cy="55200"/>
                  </a:xfrm>
                  <a:prstGeom prst="parallelogram">
                    <a:avLst>
                      <a:gd fmla="val 99657" name="adj"/>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19" name="Google Shape;7119;p73"/>
                <p:cNvGrpSpPr/>
                <p:nvPr/>
              </p:nvGrpSpPr>
              <p:grpSpPr>
                <a:xfrm>
                  <a:off x="5936312" y="1713442"/>
                  <a:ext cx="190570" cy="227991"/>
                  <a:chOff x="5936312" y="1713442"/>
                  <a:chExt cx="190570" cy="227991"/>
                </a:xfrm>
              </p:grpSpPr>
              <p:sp>
                <p:nvSpPr>
                  <p:cNvPr id="7120" name="Google Shape;7120;p73"/>
                  <p:cNvSpPr/>
                  <p:nvPr/>
                </p:nvSpPr>
                <p:spPr>
                  <a:xfrm>
                    <a:off x="5936312" y="1775533"/>
                    <a:ext cx="133800" cy="1659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1" name="Google Shape;7121;p73"/>
                  <p:cNvSpPr/>
                  <p:nvPr/>
                </p:nvSpPr>
                <p:spPr>
                  <a:xfrm>
                    <a:off x="5939251" y="1713442"/>
                    <a:ext cx="185100" cy="55200"/>
                  </a:xfrm>
                  <a:prstGeom prst="parallelogram">
                    <a:avLst>
                      <a:gd fmla="val 91890" name="adj"/>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2" name="Google Shape;7122;p73"/>
                  <p:cNvSpPr/>
                  <p:nvPr/>
                </p:nvSpPr>
                <p:spPr>
                  <a:xfrm>
                    <a:off x="6072171" y="1714983"/>
                    <a:ext cx="54712" cy="221916"/>
                  </a:xfrm>
                  <a:custGeom>
                    <a:rect b="b" l="l" r="r" t="t"/>
                    <a:pathLst>
                      <a:path extrusionOk="0" h="12382" w="3501">
                        <a:moveTo>
                          <a:pt x="0" y="3453"/>
                        </a:moveTo>
                        <a:lnTo>
                          <a:pt x="3501" y="0"/>
                        </a:lnTo>
                        <a:lnTo>
                          <a:pt x="3501" y="9001"/>
                        </a:lnTo>
                        <a:lnTo>
                          <a:pt x="167" y="12382"/>
                        </a:lnTo>
                        <a:close/>
                      </a:path>
                    </a:pathLst>
                  </a:custGeom>
                  <a:gradFill>
                    <a:gsLst>
                      <a:gs pos="0">
                        <a:srgbClr val="E0EDBA"/>
                      </a:gs>
                      <a:gs pos="100000">
                        <a:srgbClr val="DE87F1"/>
                      </a:gs>
                    </a:gsLst>
                    <a:lin ang="13500032" scaled="0"/>
                  </a:gradFill>
                  <a:ln cap="flat" cmpd="sng" w="9525">
                    <a:solidFill>
                      <a:schemeClr val="dk2"/>
                    </a:solidFill>
                    <a:prstDash val="solid"/>
                    <a:round/>
                    <a:headEnd len="med" w="med" type="none"/>
                    <a:tailEnd len="med" w="med" type="none"/>
                  </a:ln>
                </p:spPr>
              </p:sp>
            </p:grpSp>
            <p:grpSp>
              <p:nvGrpSpPr>
                <p:cNvPr id="7123" name="Google Shape;7123;p73"/>
                <p:cNvGrpSpPr/>
                <p:nvPr/>
              </p:nvGrpSpPr>
              <p:grpSpPr>
                <a:xfrm>
                  <a:off x="5668659" y="1714000"/>
                  <a:ext cx="193488" cy="227433"/>
                  <a:chOff x="5668659" y="1714000"/>
                  <a:chExt cx="193488" cy="227433"/>
                </a:xfrm>
              </p:grpSpPr>
              <p:sp>
                <p:nvSpPr>
                  <p:cNvPr id="7124" name="Google Shape;7124;p73"/>
                  <p:cNvSpPr/>
                  <p:nvPr/>
                </p:nvSpPr>
                <p:spPr>
                  <a:xfrm>
                    <a:off x="5673447" y="1714000"/>
                    <a:ext cx="188700" cy="55200"/>
                  </a:xfrm>
                  <a:prstGeom prst="parallelogram">
                    <a:avLst>
                      <a:gd fmla="val 94805" name="adj"/>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5" name="Google Shape;7125;p73"/>
                  <p:cNvSpPr/>
                  <p:nvPr/>
                </p:nvSpPr>
                <p:spPr>
                  <a:xfrm>
                    <a:off x="5668659" y="1775533"/>
                    <a:ext cx="133800" cy="165900"/>
                  </a:xfrm>
                  <a:prstGeom prst="rect">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7126" name="Google Shape;7126;p73"/>
            <p:cNvGrpSpPr/>
            <p:nvPr/>
          </p:nvGrpSpPr>
          <p:grpSpPr>
            <a:xfrm>
              <a:off x="506259" y="2485404"/>
              <a:ext cx="458224" cy="523616"/>
              <a:chOff x="608609" y="2370079"/>
              <a:chExt cx="458224" cy="523616"/>
            </a:xfrm>
          </p:grpSpPr>
          <p:grpSp>
            <p:nvGrpSpPr>
              <p:cNvPr id="7127" name="Google Shape;7127;p73"/>
              <p:cNvGrpSpPr/>
              <p:nvPr/>
            </p:nvGrpSpPr>
            <p:grpSpPr>
              <a:xfrm>
                <a:off x="608609" y="2665704"/>
                <a:ext cx="458224" cy="227991"/>
                <a:chOff x="5668659" y="1713442"/>
                <a:chExt cx="458224" cy="227991"/>
              </a:xfrm>
            </p:grpSpPr>
            <p:grpSp>
              <p:nvGrpSpPr>
                <p:cNvPr id="7128" name="Google Shape;7128;p73"/>
                <p:cNvGrpSpPr/>
                <p:nvPr/>
              </p:nvGrpSpPr>
              <p:grpSpPr>
                <a:xfrm>
                  <a:off x="5802485" y="1713507"/>
                  <a:ext cx="188679" cy="227926"/>
                  <a:chOff x="5802485" y="1713507"/>
                  <a:chExt cx="188679" cy="227926"/>
                </a:xfrm>
              </p:grpSpPr>
              <p:sp>
                <p:nvSpPr>
                  <p:cNvPr id="7129" name="Google Shape;7129;p73"/>
                  <p:cNvSpPr/>
                  <p:nvPr/>
                </p:nvSpPr>
                <p:spPr>
                  <a:xfrm>
                    <a:off x="5802485" y="1775533"/>
                    <a:ext cx="133800" cy="165900"/>
                  </a:xfrm>
                  <a:prstGeom prst="rect">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0" name="Google Shape;7130;p73"/>
                  <p:cNvSpPr/>
                  <p:nvPr/>
                </p:nvSpPr>
                <p:spPr>
                  <a:xfrm>
                    <a:off x="5806065" y="1713507"/>
                    <a:ext cx="185100" cy="55200"/>
                  </a:xfrm>
                  <a:prstGeom prst="parallelogram">
                    <a:avLst>
                      <a:gd fmla="val 99657" name="adj"/>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31" name="Google Shape;7131;p73"/>
                <p:cNvGrpSpPr/>
                <p:nvPr/>
              </p:nvGrpSpPr>
              <p:grpSpPr>
                <a:xfrm>
                  <a:off x="5936312" y="1713442"/>
                  <a:ext cx="190570" cy="227991"/>
                  <a:chOff x="5936312" y="1713442"/>
                  <a:chExt cx="190570" cy="227991"/>
                </a:xfrm>
              </p:grpSpPr>
              <p:sp>
                <p:nvSpPr>
                  <p:cNvPr id="7132" name="Google Shape;7132;p73"/>
                  <p:cNvSpPr/>
                  <p:nvPr/>
                </p:nvSpPr>
                <p:spPr>
                  <a:xfrm>
                    <a:off x="5936312" y="1775533"/>
                    <a:ext cx="133800" cy="1659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3" name="Google Shape;7133;p73"/>
                  <p:cNvSpPr/>
                  <p:nvPr/>
                </p:nvSpPr>
                <p:spPr>
                  <a:xfrm>
                    <a:off x="5939251" y="1713442"/>
                    <a:ext cx="185100" cy="55200"/>
                  </a:xfrm>
                  <a:prstGeom prst="parallelogram">
                    <a:avLst>
                      <a:gd fmla="val 91890" name="adj"/>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4" name="Google Shape;7134;p73"/>
                  <p:cNvSpPr/>
                  <p:nvPr/>
                </p:nvSpPr>
                <p:spPr>
                  <a:xfrm>
                    <a:off x="6072171" y="1714983"/>
                    <a:ext cx="54712" cy="221916"/>
                  </a:xfrm>
                  <a:custGeom>
                    <a:rect b="b" l="l" r="r" t="t"/>
                    <a:pathLst>
                      <a:path extrusionOk="0" h="12382" w="3501">
                        <a:moveTo>
                          <a:pt x="0" y="3453"/>
                        </a:moveTo>
                        <a:lnTo>
                          <a:pt x="3501" y="0"/>
                        </a:lnTo>
                        <a:lnTo>
                          <a:pt x="3501" y="9001"/>
                        </a:lnTo>
                        <a:lnTo>
                          <a:pt x="167" y="12382"/>
                        </a:lnTo>
                        <a:close/>
                      </a:path>
                    </a:pathLst>
                  </a:custGeom>
                  <a:gradFill>
                    <a:gsLst>
                      <a:gs pos="0">
                        <a:srgbClr val="E0EDBA"/>
                      </a:gs>
                      <a:gs pos="100000">
                        <a:srgbClr val="DE87F1"/>
                      </a:gs>
                    </a:gsLst>
                    <a:lin ang="13500032" scaled="0"/>
                  </a:gradFill>
                  <a:ln cap="flat" cmpd="sng" w="9525">
                    <a:solidFill>
                      <a:schemeClr val="dk2"/>
                    </a:solidFill>
                    <a:prstDash val="solid"/>
                    <a:round/>
                    <a:headEnd len="med" w="med" type="none"/>
                    <a:tailEnd len="med" w="med" type="none"/>
                  </a:ln>
                </p:spPr>
              </p:sp>
            </p:grpSp>
            <p:grpSp>
              <p:nvGrpSpPr>
                <p:cNvPr id="7135" name="Google Shape;7135;p73"/>
                <p:cNvGrpSpPr/>
                <p:nvPr/>
              </p:nvGrpSpPr>
              <p:grpSpPr>
                <a:xfrm>
                  <a:off x="5668659" y="1714000"/>
                  <a:ext cx="193488" cy="227433"/>
                  <a:chOff x="5668659" y="1714000"/>
                  <a:chExt cx="193488" cy="227433"/>
                </a:xfrm>
              </p:grpSpPr>
              <p:sp>
                <p:nvSpPr>
                  <p:cNvPr id="7136" name="Google Shape;7136;p73"/>
                  <p:cNvSpPr/>
                  <p:nvPr/>
                </p:nvSpPr>
                <p:spPr>
                  <a:xfrm>
                    <a:off x="5673447" y="1714000"/>
                    <a:ext cx="188700" cy="55200"/>
                  </a:xfrm>
                  <a:prstGeom prst="parallelogram">
                    <a:avLst>
                      <a:gd fmla="val 94805" name="adj"/>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7" name="Google Shape;7137;p73"/>
                  <p:cNvSpPr/>
                  <p:nvPr/>
                </p:nvSpPr>
                <p:spPr>
                  <a:xfrm>
                    <a:off x="5668659" y="1775533"/>
                    <a:ext cx="133800" cy="165900"/>
                  </a:xfrm>
                  <a:prstGeom prst="rect">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138" name="Google Shape;7138;p73"/>
              <p:cNvGrpSpPr/>
              <p:nvPr/>
            </p:nvGrpSpPr>
            <p:grpSpPr>
              <a:xfrm>
                <a:off x="608609" y="2511879"/>
                <a:ext cx="458224" cy="227991"/>
                <a:chOff x="5668659" y="1713442"/>
                <a:chExt cx="458224" cy="227991"/>
              </a:xfrm>
            </p:grpSpPr>
            <p:grpSp>
              <p:nvGrpSpPr>
                <p:cNvPr id="7139" name="Google Shape;7139;p73"/>
                <p:cNvGrpSpPr/>
                <p:nvPr/>
              </p:nvGrpSpPr>
              <p:grpSpPr>
                <a:xfrm>
                  <a:off x="5802485" y="1713507"/>
                  <a:ext cx="188679" cy="227926"/>
                  <a:chOff x="5802485" y="1713507"/>
                  <a:chExt cx="188679" cy="227926"/>
                </a:xfrm>
              </p:grpSpPr>
              <p:sp>
                <p:nvSpPr>
                  <p:cNvPr id="7140" name="Google Shape;7140;p73"/>
                  <p:cNvSpPr/>
                  <p:nvPr/>
                </p:nvSpPr>
                <p:spPr>
                  <a:xfrm>
                    <a:off x="5802485" y="1775533"/>
                    <a:ext cx="133800" cy="165900"/>
                  </a:xfrm>
                  <a:prstGeom prst="rect">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1" name="Google Shape;7141;p73"/>
                  <p:cNvSpPr/>
                  <p:nvPr/>
                </p:nvSpPr>
                <p:spPr>
                  <a:xfrm>
                    <a:off x="5806065" y="1713507"/>
                    <a:ext cx="185100" cy="55200"/>
                  </a:xfrm>
                  <a:prstGeom prst="parallelogram">
                    <a:avLst>
                      <a:gd fmla="val 99657" name="adj"/>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42" name="Google Shape;7142;p73"/>
                <p:cNvGrpSpPr/>
                <p:nvPr/>
              </p:nvGrpSpPr>
              <p:grpSpPr>
                <a:xfrm>
                  <a:off x="5936312" y="1713442"/>
                  <a:ext cx="190570" cy="227991"/>
                  <a:chOff x="5936312" y="1713442"/>
                  <a:chExt cx="190570" cy="227991"/>
                </a:xfrm>
              </p:grpSpPr>
              <p:sp>
                <p:nvSpPr>
                  <p:cNvPr id="7143" name="Google Shape;7143;p73"/>
                  <p:cNvSpPr/>
                  <p:nvPr/>
                </p:nvSpPr>
                <p:spPr>
                  <a:xfrm>
                    <a:off x="5936312" y="1775533"/>
                    <a:ext cx="133800" cy="1659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4" name="Google Shape;7144;p73"/>
                  <p:cNvSpPr/>
                  <p:nvPr/>
                </p:nvSpPr>
                <p:spPr>
                  <a:xfrm>
                    <a:off x="5939251" y="1713442"/>
                    <a:ext cx="185100" cy="55200"/>
                  </a:xfrm>
                  <a:prstGeom prst="parallelogram">
                    <a:avLst>
                      <a:gd fmla="val 91890" name="adj"/>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5" name="Google Shape;7145;p73"/>
                  <p:cNvSpPr/>
                  <p:nvPr/>
                </p:nvSpPr>
                <p:spPr>
                  <a:xfrm>
                    <a:off x="6072171" y="1714983"/>
                    <a:ext cx="54712" cy="221916"/>
                  </a:xfrm>
                  <a:custGeom>
                    <a:rect b="b" l="l" r="r" t="t"/>
                    <a:pathLst>
                      <a:path extrusionOk="0" h="12382" w="3501">
                        <a:moveTo>
                          <a:pt x="0" y="3453"/>
                        </a:moveTo>
                        <a:lnTo>
                          <a:pt x="3501" y="0"/>
                        </a:lnTo>
                        <a:lnTo>
                          <a:pt x="3501" y="9001"/>
                        </a:lnTo>
                        <a:lnTo>
                          <a:pt x="167" y="12382"/>
                        </a:lnTo>
                        <a:close/>
                      </a:path>
                    </a:pathLst>
                  </a:custGeom>
                  <a:gradFill>
                    <a:gsLst>
                      <a:gs pos="0">
                        <a:srgbClr val="E0EDBA"/>
                      </a:gs>
                      <a:gs pos="100000">
                        <a:srgbClr val="DE87F1"/>
                      </a:gs>
                    </a:gsLst>
                    <a:lin ang="13500032" scaled="0"/>
                  </a:gradFill>
                  <a:ln cap="flat" cmpd="sng" w="9525">
                    <a:solidFill>
                      <a:schemeClr val="dk2"/>
                    </a:solidFill>
                    <a:prstDash val="solid"/>
                    <a:round/>
                    <a:headEnd len="med" w="med" type="none"/>
                    <a:tailEnd len="med" w="med" type="none"/>
                  </a:ln>
                </p:spPr>
              </p:sp>
            </p:grpSp>
            <p:grpSp>
              <p:nvGrpSpPr>
                <p:cNvPr id="7146" name="Google Shape;7146;p73"/>
                <p:cNvGrpSpPr/>
                <p:nvPr/>
              </p:nvGrpSpPr>
              <p:grpSpPr>
                <a:xfrm>
                  <a:off x="5668659" y="1714000"/>
                  <a:ext cx="193488" cy="227433"/>
                  <a:chOff x="5668659" y="1714000"/>
                  <a:chExt cx="193488" cy="227433"/>
                </a:xfrm>
              </p:grpSpPr>
              <p:sp>
                <p:nvSpPr>
                  <p:cNvPr id="7147" name="Google Shape;7147;p73"/>
                  <p:cNvSpPr/>
                  <p:nvPr/>
                </p:nvSpPr>
                <p:spPr>
                  <a:xfrm>
                    <a:off x="5673447" y="1714000"/>
                    <a:ext cx="188700" cy="55200"/>
                  </a:xfrm>
                  <a:prstGeom prst="parallelogram">
                    <a:avLst>
                      <a:gd fmla="val 94805" name="adj"/>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8" name="Google Shape;7148;p73"/>
                  <p:cNvSpPr/>
                  <p:nvPr/>
                </p:nvSpPr>
                <p:spPr>
                  <a:xfrm>
                    <a:off x="5668659" y="1775533"/>
                    <a:ext cx="133800" cy="165900"/>
                  </a:xfrm>
                  <a:prstGeom prst="rect">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149" name="Google Shape;7149;p73"/>
              <p:cNvGrpSpPr/>
              <p:nvPr/>
            </p:nvGrpSpPr>
            <p:grpSpPr>
              <a:xfrm>
                <a:off x="608609" y="2370079"/>
                <a:ext cx="458224" cy="227991"/>
                <a:chOff x="5668659" y="1713442"/>
                <a:chExt cx="458224" cy="227991"/>
              </a:xfrm>
            </p:grpSpPr>
            <p:grpSp>
              <p:nvGrpSpPr>
                <p:cNvPr id="7150" name="Google Shape;7150;p73"/>
                <p:cNvGrpSpPr/>
                <p:nvPr/>
              </p:nvGrpSpPr>
              <p:grpSpPr>
                <a:xfrm>
                  <a:off x="5802485" y="1713507"/>
                  <a:ext cx="188679" cy="227926"/>
                  <a:chOff x="5802485" y="1713507"/>
                  <a:chExt cx="188679" cy="227926"/>
                </a:xfrm>
              </p:grpSpPr>
              <p:sp>
                <p:nvSpPr>
                  <p:cNvPr id="7151" name="Google Shape;7151;p73"/>
                  <p:cNvSpPr/>
                  <p:nvPr/>
                </p:nvSpPr>
                <p:spPr>
                  <a:xfrm>
                    <a:off x="5802485" y="1775533"/>
                    <a:ext cx="133800" cy="165900"/>
                  </a:xfrm>
                  <a:prstGeom prst="rect">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2" name="Google Shape;7152;p73"/>
                  <p:cNvSpPr/>
                  <p:nvPr/>
                </p:nvSpPr>
                <p:spPr>
                  <a:xfrm>
                    <a:off x="5806065" y="1713507"/>
                    <a:ext cx="185100" cy="55200"/>
                  </a:xfrm>
                  <a:prstGeom prst="parallelogram">
                    <a:avLst>
                      <a:gd fmla="val 99657" name="adj"/>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53" name="Google Shape;7153;p73"/>
                <p:cNvGrpSpPr/>
                <p:nvPr/>
              </p:nvGrpSpPr>
              <p:grpSpPr>
                <a:xfrm>
                  <a:off x="5936312" y="1713442"/>
                  <a:ext cx="190570" cy="227991"/>
                  <a:chOff x="5936312" y="1713442"/>
                  <a:chExt cx="190570" cy="227991"/>
                </a:xfrm>
              </p:grpSpPr>
              <p:sp>
                <p:nvSpPr>
                  <p:cNvPr id="7154" name="Google Shape;7154;p73"/>
                  <p:cNvSpPr/>
                  <p:nvPr/>
                </p:nvSpPr>
                <p:spPr>
                  <a:xfrm>
                    <a:off x="5936312" y="1775533"/>
                    <a:ext cx="133800" cy="1659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5" name="Google Shape;7155;p73"/>
                  <p:cNvSpPr/>
                  <p:nvPr/>
                </p:nvSpPr>
                <p:spPr>
                  <a:xfrm>
                    <a:off x="5939251" y="1713442"/>
                    <a:ext cx="185100" cy="55200"/>
                  </a:xfrm>
                  <a:prstGeom prst="parallelogram">
                    <a:avLst>
                      <a:gd fmla="val 91890" name="adj"/>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6" name="Google Shape;7156;p73"/>
                  <p:cNvSpPr/>
                  <p:nvPr/>
                </p:nvSpPr>
                <p:spPr>
                  <a:xfrm>
                    <a:off x="6072171" y="1714983"/>
                    <a:ext cx="54712" cy="221916"/>
                  </a:xfrm>
                  <a:custGeom>
                    <a:rect b="b" l="l" r="r" t="t"/>
                    <a:pathLst>
                      <a:path extrusionOk="0" h="12382" w="3501">
                        <a:moveTo>
                          <a:pt x="0" y="3453"/>
                        </a:moveTo>
                        <a:lnTo>
                          <a:pt x="3501" y="0"/>
                        </a:lnTo>
                        <a:lnTo>
                          <a:pt x="3501" y="9001"/>
                        </a:lnTo>
                        <a:lnTo>
                          <a:pt x="167" y="12382"/>
                        </a:lnTo>
                        <a:close/>
                      </a:path>
                    </a:pathLst>
                  </a:custGeom>
                  <a:gradFill>
                    <a:gsLst>
                      <a:gs pos="0">
                        <a:srgbClr val="E0EDBA"/>
                      </a:gs>
                      <a:gs pos="100000">
                        <a:srgbClr val="DE87F1"/>
                      </a:gs>
                    </a:gsLst>
                    <a:lin ang="13500032" scaled="0"/>
                  </a:gradFill>
                  <a:ln cap="flat" cmpd="sng" w="9525">
                    <a:solidFill>
                      <a:schemeClr val="dk2"/>
                    </a:solidFill>
                    <a:prstDash val="solid"/>
                    <a:round/>
                    <a:headEnd len="med" w="med" type="none"/>
                    <a:tailEnd len="med" w="med" type="none"/>
                  </a:ln>
                </p:spPr>
              </p:sp>
            </p:grpSp>
            <p:grpSp>
              <p:nvGrpSpPr>
                <p:cNvPr id="7157" name="Google Shape;7157;p73"/>
                <p:cNvGrpSpPr/>
                <p:nvPr/>
              </p:nvGrpSpPr>
              <p:grpSpPr>
                <a:xfrm>
                  <a:off x="5668659" y="1714000"/>
                  <a:ext cx="193488" cy="227433"/>
                  <a:chOff x="5668659" y="1714000"/>
                  <a:chExt cx="193488" cy="227433"/>
                </a:xfrm>
              </p:grpSpPr>
              <p:sp>
                <p:nvSpPr>
                  <p:cNvPr id="7158" name="Google Shape;7158;p73"/>
                  <p:cNvSpPr/>
                  <p:nvPr/>
                </p:nvSpPr>
                <p:spPr>
                  <a:xfrm>
                    <a:off x="5673447" y="1714000"/>
                    <a:ext cx="188700" cy="55200"/>
                  </a:xfrm>
                  <a:prstGeom prst="parallelogram">
                    <a:avLst>
                      <a:gd fmla="val 94805" name="adj"/>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9" name="Google Shape;7159;p73"/>
                  <p:cNvSpPr/>
                  <p:nvPr/>
                </p:nvSpPr>
                <p:spPr>
                  <a:xfrm>
                    <a:off x="5668659" y="1775533"/>
                    <a:ext cx="133800" cy="165900"/>
                  </a:xfrm>
                  <a:prstGeom prst="rect">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cxnSp>
        <p:nvCxnSpPr>
          <p:cNvPr id="7160" name="Google Shape;7160;p73"/>
          <p:cNvCxnSpPr>
            <a:endCxn id="7039" idx="2"/>
          </p:cNvCxnSpPr>
          <p:nvPr/>
        </p:nvCxnSpPr>
        <p:spPr>
          <a:xfrm flipH="1" rot="10800000">
            <a:off x="2393814" y="1823353"/>
            <a:ext cx="608400" cy="74700"/>
          </a:xfrm>
          <a:prstGeom prst="curvedConnector3">
            <a:avLst>
              <a:gd fmla="val 50000" name="adj1"/>
            </a:avLst>
          </a:prstGeom>
          <a:noFill/>
          <a:ln cap="flat" cmpd="sng" w="19050">
            <a:solidFill>
              <a:srgbClr val="F4CCCC"/>
            </a:solidFill>
            <a:prstDash val="solid"/>
            <a:round/>
            <a:headEnd len="med" w="med" type="none"/>
            <a:tailEnd len="med" w="med" type="triangle"/>
          </a:ln>
        </p:spPr>
      </p:cxnSp>
      <p:grpSp>
        <p:nvGrpSpPr>
          <p:cNvPr id="7161" name="Google Shape;7161;p73"/>
          <p:cNvGrpSpPr/>
          <p:nvPr/>
        </p:nvGrpSpPr>
        <p:grpSpPr>
          <a:xfrm>
            <a:off x="4414892" y="1600871"/>
            <a:ext cx="570552" cy="583354"/>
            <a:chOff x="506259" y="2370079"/>
            <a:chExt cx="560574" cy="638941"/>
          </a:xfrm>
        </p:grpSpPr>
        <p:grpSp>
          <p:nvGrpSpPr>
            <p:cNvPr id="7162" name="Google Shape;7162;p73"/>
            <p:cNvGrpSpPr/>
            <p:nvPr/>
          </p:nvGrpSpPr>
          <p:grpSpPr>
            <a:xfrm>
              <a:off x="608609" y="2370079"/>
              <a:ext cx="458224" cy="523616"/>
              <a:chOff x="608609" y="2370079"/>
              <a:chExt cx="458224" cy="523616"/>
            </a:xfrm>
          </p:grpSpPr>
          <p:grpSp>
            <p:nvGrpSpPr>
              <p:cNvPr id="7163" name="Google Shape;7163;p73"/>
              <p:cNvGrpSpPr/>
              <p:nvPr/>
            </p:nvGrpSpPr>
            <p:grpSpPr>
              <a:xfrm>
                <a:off x="608609" y="2665704"/>
                <a:ext cx="458224" cy="227991"/>
                <a:chOff x="5668659" y="1713442"/>
                <a:chExt cx="458224" cy="227991"/>
              </a:xfrm>
            </p:grpSpPr>
            <p:grpSp>
              <p:nvGrpSpPr>
                <p:cNvPr id="7164" name="Google Shape;7164;p73"/>
                <p:cNvGrpSpPr/>
                <p:nvPr/>
              </p:nvGrpSpPr>
              <p:grpSpPr>
                <a:xfrm>
                  <a:off x="5802485" y="1713507"/>
                  <a:ext cx="188679" cy="227926"/>
                  <a:chOff x="5802485" y="1713507"/>
                  <a:chExt cx="188679" cy="227926"/>
                </a:xfrm>
              </p:grpSpPr>
              <p:sp>
                <p:nvSpPr>
                  <p:cNvPr id="7165" name="Google Shape;7165;p73"/>
                  <p:cNvSpPr/>
                  <p:nvPr/>
                </p:nvSpPr>
                <p:spPr>
                  <a:xfrm>
                    <a:off x="5802485" y="1775533"/>
                    <a:ext cx="133800" cy="165900"/>
                  </a:xfrm>
                  <a:prstGeom prst="rect">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6" name="Google Shape;7166;p73"/>
                  <p:cNvSpPr/>
                  <p:nvPr/>
                </p:nvSpPr>
                <p:spPr>
                  <a:xfrm>
                    <a:off x="5806065" y="1713507"/>
                    <a:ext cx="185100" cy="55200"/>
                  </a:xfrm>
                  <a:prstGeom prst="parallelogram">
                    <a:avLst>
                      <a:gd fmla="val 99657" name="adj"/>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67" name="Google Shape;7167;p73"/>
                <p:cNvGrpSpPr/>
                <p:nvPr/>
              </p:nvGrpSpPr>
              <p:grpSpPr>
                <a:xfrm>
                  <a:off x="5936312" y="1713442"/>
                  <a:ext cx="190570" cy="227991"/>
                  <a:chOff x="5936312" y="1713442"/>
                  <a:chExt cx="190570" cy="227991"/>
                </a:xfrm>
              </p:grpSpPr>
              <p:sp>
                <p:nvSpPr>
                  <p:cNvPr id="7168" name="Google Shape;7168;p73"/>
                  <p:cNvSpPr/>
                  <p:nvPr/>
                </p:nvSpPr>
                <p:spPr>
                  <a:xfrm>
                    <a:off x="5936312" y="1775533"/>
                    <a:ext cx="133800" cy="1659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9" name="Google Shape;7169;p73"/>
                  <p:cNvSpPr/>
                  <p:nvPr/>
                </p:nvSpPr>
                <p:spPr>
                  <a:xfrm>
                    <a:off x="5939251" y="1713442"/>
                    <a:ext cx="185100" cy="55200"/>
                  </a:xfrm>
                  <a:prstGeom prst="parallelogram">
                    <a:avLst>
                      <a:gd fmla="val 91890" name="adj"/>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0" name="Google Shape;7170;p73"/>
                  <p:cNvSpPr/>
                  <p:nvPr/>
                </p:nvSpPr>
                <p:spPr>
                  <a:xfrm>
                    <a:off x="6072171" y="1714983"/>
                    <a:ext cx="54712" cy="221916"/>
                  </a:xfrm>
                  <a:custGeom>
                    <a:rect b="b" l="l" r="r" t="t"/>
                    <a:pathLst>
                      <a:path extrusionOk="0" h="12382" w="3501">
                        <a:moveTo>
                          <a:pt x="0" y="3453"/>
                        </a:moveTo>
                        <a:lnTo>
                          <a:pt x="3501" y="0"/>
                        </a:lnTo>
                        <a:lnTo>
                          <a:pt x="3501" y="9001"/>
                        </a:lnTo>
                        <a:lnTo>
                          <a:pt x="167" y="12382"/>
                        </a:lnTo>
                        <a:close/>
                      </a:path>
                    </a:pathLst>
                  </a:custGeom>
                  <a:gradFill>
                    <a:gsLst>
                      <a:gs pos="0">
                        <a:srgbClr val="E0EDBA"/>
                      </a:gs>
                      <a:gs pos="100000">
                        <a:srgbClr val="DE87F1"/>
                      </a:gs>
                    </a:gsLst>
                    <a:lin ang="13500032" scaled="0"/>
                  </a:gradFill>
                  <a:ln cap="flat" cmpd="sng" w="9525">
                    <a:solidFill>
                      <a:schemeClr val="dk2"/>
                    </a:solidFill>
                    <a:prstDash val="solid"/>
                    <a:round/>
                    <a:headEnd len="med" w="med" type="none"/>
                    <a:tailEnd len="med" w="med" type="none"/>
                  </a:ln>
                </p:spPr>
              </p:sp>
            </p:grpSp>
            <p:grpSp>
              <p:nvGrpSpPr>
                <p:cNvPr id="7171" name="Google Shape;7171;p73"/>
                <p:cNvGrpSpPr/>
                <p:nvPr/>
              </p:nvGrpSpPr>
              <p:grpSpPr>
                <a:xfrm>
                  <a:off x="5668659" y="1714000"/>
                  <a:ext cx="193488" cy="227433"/>
                  <a:chOff x="5668659" y="1714000"/>
                  <a:chExt cx="193488" cy="227433"/>
                </a:xfrm>
              </p:grpSpPr>
              <p:sp>
                <p:nvSpPr>
                  <p:cNvPr id="7172" name="Google Shape;7172;p73"/>
                  <p:cNvSpPr/>
                  <p:nvPr/>
                </p:nvSpPr>
                <p:spPr>
                  <a:xfrm>
                    <a:off x="5673447" y="1714000"/>
                    <a:ext cx="188700" cy="55200"/>
                  </a:xfrm>
                  <a:prstGeom prst="parallelogram">
                    <a:avLst>
                      <a:gd fmla="val 94805" name="adj"/>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3" name="Google Shape;7173;p73"/>
                  <p:cNvSpPr/>
                  <p:nvPr/>
                </p:nvSpPr>
                <p:spPr>
                  <a:xfrm>
                    <a:off x="5668659" y="1775533"/>
                    <a:ext cx="133800" cy="165900"/>
                  </a:xfrm>
                  <a:prstGeom prst="rect">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174" name="Google Shape;7174;p73"/>
              <p:cNvGrpSpPr/>
              <p:nvPr/>
            </p:nvGrpSpPr>
            <p:grpSpPr>
              <a:xfrm>
                <a:off x="608609" y="2511879"/>
                <a:ext cx="458224" cy="227991"/>
                <a:chOff x="5668659" y="1713442"/>
                <a:chExt cx="458224" cy="227991"/>
              </a:xfrm>
            </p:grpSpPr>
            <p:grpSp>
              <p:nvGrpSpPr>
                <p:cNvPr id="7175" name="Google Shape;7175;p73"/>
                <p:cNvGrpSpPr/>
                <p:nvPr/>
              </p:nvGrpSpPr>
              <p:grpSpPr>
                <a:xfrm>
                  <a:off x="5802485" y="1713507"/>
                  <a:ext cx="188679" cy="227926"/>
                  <a:chOff x="5802485" y="1713507"/>
                  <a:chExt cx="188679" cy="227926"/>
                </a:xfrm>
              </p:grpSpPr>
              <p:sp>
                <p:nvSpPr>
                  <p:cNvPr id="7176" name="Google Shape;7176;p73"/>
                  <p:cNvSpPr/>
                  <p:nvPr/>
                </p:nvSpPr>
                <p:spPr>
                  <a:xfrm>
                    <a:off x="5802485" y="1775533"/>
                    <a:ext cx="133800" cy="165900"/>
                  </a:xfrm>
                  <a:prstGeom prst="rect">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7" name="Google Shape;7177;p73"/>
                  <p:cNvSpPr/>
                  <p:nvPr/>
                </p:nvSpPr>
                <p:spPr>
                  <a:xfrm>
                    <a:off x="5806065" y="1713507"/>
                    <a:ext cx="185100" cy="55200"/>
                  </a:xfrm>
                  <a:prstGeom prst="parallelogram">
                    <a:avLst>
                      <a:gd fmla="val 99657" name="adj"/>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78" name="Google Shape;7178;p73"/>
                <p:cNvGrpSpPr/>
                <p:nvPr/>
              </p:nvGrpSpPr>
              <p:grpSpPr>
                <a:xfrm>
                  <a:off x="5936312" y="1713442"/>
                  <a:ext cx="190570" cy="227991"/>
                  <a:chOff x="5936312" y="1713442"/>
                  <a:chExt cx="190570" cy="227991"/>
                </a:xfrm>
              </p:grpSpPr>
              <p:sp>
                <p:nvSpPr>
                  <p:cNvPr id="7179" name="Google Shape;7179;p73"/>
                  <p:cNvSpPr/>
                  <p:nvPr/>
                </p:nvSpPr>
                <p:spPr>
                  <a:xfrm>
                    <a:off x="5936312" y="1775533"/>
                    <a:ext cx="133800" cy="1659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0" name="Google Shape;7180;p73"/>
                  <p:cNvSpPr/>
                  <p:nvPr/>
                </p:nvSpPr>
                <p:spPr>
                  <a:xfrm>
                    <a:off x="5939251" y="1713442"/>
                    <a:ext cx="185100" cy="55200"/>
                  </a:xfrm>
                  <a:prstGeom prst="parallelogram">
                    <a:avLst>
                      <a:gd fmla="val 91890" name="adj"/>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1" name="Google Shape;7181;p73"/>
                  <p:cNvSpPr/>
                  <p:nvPr/>
                </p:nvSpPr>
                <p:spPr>
                  <a:xfrm>
                    <a:off x="6072171" y="1714983"/>
                    <a:ext cx="54712" cy="221916"/>
                  </a:xfrm>
                  <a:custGeom>
                    <a:rect b="b" l="l" r="r" t="t"/>
                    <a:pathLst>
                      <a:path extrusionOk="0" h="12382" w="3501">
                        <a:moveTo>
                          <a:pt x="0" y="3453"/>
                        </a:moveTo>
                        <a:lnTo>
                          <a:pt x="3501" y="0"/>
                        </a:lnTo>
                        <a:lnTo>
                          <a:pt x="3501" y="9001"/>
                        </a:lnTo>
                        <a:lnTo>
                          <a:pt x="167" y="12382"/>
                        </a:lnTo>
                        <a:close/>
                      </a:path>
                    </a:pathLst>
                  </a:custGeom>
                  <a:gradFill>
                    <a:gsLst>
                      <a:gs pos="0">
                        <a:srgbClr val="E0EDBA"/>
                      </a:gs>
                      <a:gs pos="100000">
                        <a:srgbClr val="DE87F1"/>
                      </a:gs>
                    </a:gsLst>
                    <a:lin ang="13500032" scaled="0"/>
                  </a:gradFill>
                  <a:ln cap="flat" cmpd="sng" w="9525">
                    <a:solidFill>
                      <a:schemeClr val="dk2"/>
                    </a:solidFill>
                    <a:prstDash val="solid"/>
                    <a:round/>
                    <a:headEnd len="med" w="med" type="none"/>
                    <a:tailEnd len="med" w="med" type="none"/>
                  </a:ln>
                </p:spPr>
              </p:sp>
            </p:grpSp>
            <p:grpSp>
              <p:nvGrpSpPr>
                <p:cNvPr id="7182" name="Google Shape;7182;p73"/>
                <p:cNvGrpSpPr/>
                <p:nvPr/>
              </p:nvGrpSpPr>
              <p:grpSpPr>
                <a:xfrm>
                  <a:off x="5668659" y="1714000"/>
                  <a:ext cx="193488" cy="227433"/>
                  <a:chOff x="5668659" y="1714000"/>
                  <a:chExt cx="193488" cy="227433"/>
                </a:xfrm>
              </p:grpSpPr>
              <p:sp>
                <p:nvSpPr>
                  <p:cNvPr id="7183" name="Google Shape;7183;p73"/>
                  <p:cNvSpPr/>
                  <p:nvPr/>
                </p:nvSpPr>
                <p:spPr>
                  <a:xfrm>
                    <a:off x="5673447" y="1714000"/>
                    <a:ext cx="188700" cy="55200"/>
                  </a:xfrm>
                  <a:prstGeom prst="parallelogram">
                    <a:avLst>
                      <a:gd fmla="val 94805" name="adj"/>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4" name="Google Shape;7184;p73"/>
                  <p:cNvSpPr/>
                  <p:nvPr/>
                </p:nvSpPr>
                <p:spPr>
                  <a:xfrm>
                    <a:off x="5668659" y="1775533"/>
                    <a:ext cx="133800" cy="165900"/>
                  </a:xfrm>
                  <a:prstGeom prst="rect">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185" name="Google Shape;7185;p73"/>
              <p:cNvGrpSpPr/>
              <p:nvPr/>
            </p:nvGrpSpPr>
            <p:grpSpPr>
              <a:xfrm>
                <a:off x="608609" y="2370079"/>
                <a:ext cx="458224" cy="227991"/>
                <a:chOff x="5668659" y="1713442"/>
                <a:chExt cx="458224" cy="227991"/>
              </a:xfrm>
            </p:grpSpPr>
            <p:grpSp>
              <p:nvGrpSpPr>
                <p:cNvPr id="7186" name="Google Shape;7186;p73"/>
                <p:cNvGrpSpPr/>
                <p:nvPr/>
              </p:nvGrpSpPr>
              <p:grpSpPr>
                <a:xfrm>
                  <a:off x="5802485" y="1713507"/>
                  <a:ext cx="188679" cy="227926"/>
                  <a:chOff x="5802485" y="1713507"/>
                  <a:chExt cx="188679" cy="227926"/>
                </a:xfrm>
              </p:grpSpPr>
              <p:sp>
                <p:nvSpPr>
                  <p:cNvPr id="7187" name="Google Shape;7187;p73"/>
                  <p:cNvSpPr/>
                  <p:nvPr/>
                </p:nvSpPr>
                <p:spPr>
                  <a:xfrm>
                    <a:off x="5802485" y="1775533"/>
                    <a:ext cx="133800" cy="165900"/>
                  </a:xfrm>
                  <a:prstGeom prst="rect">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8" name="Google Shape;7188;p73"/>
                  <p:cNvSpPr/>
                  <p:nvPr/>
                </p:nvSpPr>
                <p:spPr>
                  <a:xfrm>
                    <a:off x="5806065" y="1713507"/>
                    <a:ext cx="185100" cy="55200"/>
                  </a:xfrm>
                  <a:prstGeom prst="parallelogram">
                    <a:avLst>
                      <a:gd fmla="val 99657" name="adj"/>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89" name="Google Shape;7189;p73"/>
                <p:cNvGrpSpPr/>
                <p:nvPr/>
              </p:nvGrpSpPr>
              <p:grpSpPr>
                <a:xfrm>
                  <a:off x="5936312" y="1713442"/>
                  <a:ext cx="190570" cy="227991"/>
                  <a:chOff x="5936312" y="1713442"/>
                  <a:chExt cx="190570" cy="227991"/>
                </a:xfrm>
              </p:grpSpPr>
              <p:sp>
                <p:nvSpPr>
                  <p:cNvPr id="7190" name="Google Shape;7190;p73"/>
                  <p:cNvSpPr/>
                  <p:nvPr/>
                </p:nvSpPr>
                <p:spPr>
                  <a:xfrm>
                    <a:off x="5936312" y="1775533"/>
                    <a:ext cx="133800" cy="1659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1" name="Google Shape;7191;p73"/>
                  <p:cNvSpPr/>
                  <p:nvPr/>
                </p:nvSpPr>
                <p:spPr>
                  <a:xfrm>
                    <a:off x="5939251" y="1713442"/>
                    <a:ext cx="185100" cy="55200"/>
                  </a:xfrm>
                  <a:prstGeom prst="parallelogram">
                    <a:avLst>
                      <a:gd fmla="val 91890" name="adj"/>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2" name="Google Shape;7192;p73"/>
                  <p:cNvSpPr/>
                  <p:nvPr/>
                </p:nvSpPr>
                <p:spPr>
                  <a:xfrm>
                    <a:off x="6072171" y="1714983"/>
                    <a:ext cx="54712" cy="221916"/>
                  </a:xfrm>
                  <a:custGeom>
                    <a:rect b="b" l="l" r="r" t="t"/>
                    <a:pathLst>
                      <a:path extrusionOk="0" h="12382" w="3501">
                        <a:moveTo>
                          <a:pt x="0" y="3453"/>
                        </a:moveTo>
                        <a:lnTo>
                          <a:pt x="3501" y="0"/>
                        </a:lnTo>
                        <a:lnTo>
                          <a:pt x="3501" y="9001"/>
                        </a:lnTo>
                        <a:lnTo>
                          <a:pt x="167" y="12382"/>
                        </a:lnTo>
                        <a:close/>
                      </a:path>
                    </a:pathLst>
                  </a:custGeom>
                  <a:gradFill>
                    <a:gsLst>
                      <a:gs pos="0">
                        <a:srgbClr val="E0EDBA"/>
                      </a:gs>
                      <a:gs pos="100000">
                        <a:srgbClr val="DE87F1"/>
                      </a:gs>
                    </a:gsLst>
                    <a:lin ang="13500032" scaled="0"/>
                  </a:gradFill>
                  <a:ln cap="flat" cmpd="sng" w="9525">
                    <a:solidFill>
                      <a:schemeClr val="dk2"/>
                    </a:solidFill>
                    <a:prstDash val="solid"/>
                    <a:round/>
                    <a:headEnd len="med" w="med" type="none"/>
                    <a:tailEnd len="med" w="med" type="none"/>
                  </a:ln>
                </p:spPr>
              </p:sp>
            </p:grpSp>
            <p:grpSp>
              <p:nvGrpSpPr>
                <p:cNvPr id="7193" name="Google Shape;7193;p73"/>
                <p:cNvGrpSpPr/>
                <p:nvPr/>
              </p:nvGrpSpPr>
              <p:grpSpPr>
                <a:xfrm>
                  <a:off x="5668659" y="1714000"/>
                  <a:ext cx="193488" cy="227433"/>
                  <a:chOff x="5668659" y="1714000"/>
                  <a:chExt cx="193488" cy="227433"/>
                </a:xfrm>
              </p:grpSpPr>
              <p:sp>
                <p:nvSpPr>
                  <p:cNvPr id="7194" name="Google Shape;7194;p73"/>
                  <p:cNvSpPr/>
                  <p:nvPr/>
                </p:nvSpPr>
                <p:spPr>
                  <a:xfrm>
                    <a:off x="5673447" y="1714000"/>
                    <a:ext cx="188700" cy="55200"/>
                  </a:xfrm>
                  <a:prstGeom prst="parallelogram">
                    <a:avLst>
                      <a:gd fmla="val 94805" name="adj"/>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5" name="Google Shape;7195;p73"/>
                  <p:cNvSpPr/>
                  <p:nvPr/>
                </p:nvSpPr>
                <p:spPr>
                  <a:xfrm>
                    <a:off x="5668659" y="1775533"/>
                    <a:ext cx="133800" cy="165900"/>
                  </a:xfrm>
                  <a:prstGeom prst="rect">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7196" name="Google Shape;7196;p73"/>
            <p:cNvGrpSpPr/>
            <p:nvPr/>
          </p:nvGrpSpPr>
          <p:grpSpPr>
            <a:xfrm>
              <a:off x="558859" y="2427004"/>
              <a:ext cx="458224" cy="523616"/>
              <a:chOff x="608609" y="2370079"/>
              <a:chExt cx="458224" cy="523616"/>
            </a:xfrm>
          </p:grpSpPr>
          <p:grpSp>
            <p:nvGrpSpPr>
              <p:cNvPr id="7197" name="Google Shape;7197;p73"/>
              <p:cNvGrpSpPr/>
              <p:nvPr/>
            </p:nvGrpSpPr>
            <p:grpSpPr>
              <a:xfrm>
                <a:off x="608609" y="2665704"/>
                <a:ext cx="458224" cy="227991"/>
                <a:chOff x="5668659" y="1713442"/>
                <a:chExt cx="458224" cy="227991"/>
              </a:xfrm>
            </p:grpSpPr>
            <p:grpSp>
              <p:nvGrpSpPr>
                <p:cNvPr id="7198" name="Google Shape;7198;p73"/>
                <p:cNvGrpSpPr/>
                <p:nvPr/>
              </p:nvGrpSpPr>
              <p:grpSpPr>
                <a:xfrm>
                  <a:off x="5802485" y="1713507"/>
                  <a:ext cx="188679" cy="227926"/>
                  <a:chOff x="5802485" y="1713507"/>
                  <a:chExt cx="188679" cy="227926"/>
                </a:xfrm>
              </p:grpSpPr>
              <p:sp>
                <p:nvSpPr>
                  <p:cNvPr id="7199" name="Google Shape;7199;p73"/>
                  <p:cNvSpPr/>
                  <p:nvPr/>
                </p:nvSpPr>
                <p:spPr>
                  <a:xfrm>
                    <a:off x="5802485" y="1775533"/>
                    <a:ext cx="133800" cy="165900"/>
                  </a:xfrm>
                  <a:prstGeom prst="rect">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0" name="Google Shape;7200;p73"/>
                  <p:cNvSpPr/>
                  <p:nvPr/>
                </p:nvSpPr>
                <p:spPr>
                  <a:xfrm>
                    <a:off x="5806065" y="1713507"/>
                    <a:ext cx="185100" cy="55200"/>
                  </a:xfrm>
                  <a:prstGeom prst="parallelogram">
                    <a:avLst>
                      <a:gd fmla="val 99657" name="adj"/>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01" name="Google Shape;7201;p73"/>
                <p:cNvGrpSpPr/>
                <p:nvPr/>
              </p:nvGrpSpPr>
              <p:grpSpPr>
                <a:xfrm>
                  <a:off x="5936312" y="1713442"/>
                  <a:ext cx="190570" cy="227991"/>
                  <a:chOff x="5936312" y="1713442"/>
                  <a:chExt cx="190570" cy="227991"/>
                </a:xfrm>
              </p:grpSpPr>
              <p:sp>
                <p:nvSpPr>
                  <p:cNvPr id="7202" name="Google Shape;7202;p73"/>
                  <p:cNvSpPr/>
                  <p:nvPr/>
                </p:nvSpPr>
                <p:spPr>
                  <a:xfrm>
                    <a:off x="5936312" y="1775533"/>
                    <a:ext cx="133800" cy="1659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3" name="Google Shape;7203;p73"/>
                  <p:cNvSpPr/>
                  <p:nvPr/>
                </p:nvSpPr>
                <p:spPr>
                  <a:xfrm>
                    <a:off x="5939251" y="1713442"/>
                    <a:ext cx="185100" cy="55200"/>
                  </a:xfrm>
                  <a:prstGeom prst="parallelogram">
                    <a:avLst>
                      <a:gd fmla="val 91890" name="adj"/>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4" name="Google Shape;7204;p73"/>
                  <p:cNvSpPr/>
                  <p:nvPr/>
                </p:nvSpPr>
                <p:spPr>
                  <a:xfrm>
                    <a:off x="6072171" y="1714983"/>
                    <a:ext cx="54712" cy="221916"/>
                  </a:xfrm>
                  <a:custGeom>
                    <a:rect b="b" l="l" r="r" t="t"/>
                    <a:pathLst>
                      <a:path extrusionOk="0" h="12382" w="3501">
                        <a:moveTo>
                          <a:pt x="0" y="3453"/>
                        </a:moveTo>
                        <a:lnTo>
                          <a:pt x="3501" y="0"/>
                        </a:lnTo>
                        <a:lnTo>
                          <a:pt x="3501" y="9001"/>
                        </a:lnTo>
                        <a:lnTo>
                          <a:pt x="167" y="12382"/>
                        </a:lnTo>
                        <a:close/>
                      </a:path>
                    </a:pathLst>
                  </a:custGeom>
                  <a:gradFill>
                    <a:gsLst>
                      <a:gs pos="0">
                        <a:srgbClr val="E0EDBA"/>
                      </a:gs>
                      <a:gs pos="100000">
                        <a:srgbClr val="DE87F1"/>
                      </a:gs>
                    </a:gsLst>
                    <a:lin ang="13500032" scaled="0"/>
                  </a:gradFill>
                  <a:ln cap="flat" cmpd="sng" w="9525">
                    <a:solidFill>
                      <a:schemeClr val="dk2"/>
                    </a:solidFill>
                    <a:prstDash val="solid"/>
                    <a:round/>
                    <a:headEnd len="med" w="med" type="none"/>
                    <a:tailEnd len="med" w="med" type="none"/>
                  </a:ln>
                </p:spPr>
              </p:sp>
            </p:grpSp>
            <p:grpSp>
              <p:nvGrpSpPr>
                <p:cNvPr id="7205" name="Google Shape;7205;p73"/>
                <p:cNvGrpSpPr/>
                <p:nvPr/>
              </p:nvGrpSpPr>
              <p:grpSpPr>
                <a:xfrm>
                  <a:off x="5668659" y="1714000"/>
                  <a:ext cx="193488" cy="227433"/>
                  <a:chOff x="5668659" y="1714000"/>
                  <a:chExt cx="193488" cy="227433"/>
                </a:xfrm>
              </p:grpSpPr>
              <p:sp>
                <p:nvSpPr>
                  <p:cNvPr id="7206" name="Google Shape;7206;p73"/>
                  <p:cNvSpPr/>
                  <p:nvPr/>
                </p:nvSpPr>
                <p:spPr>
                  <a:xfrm>
                    <a:off x="5673447" y="1714000"/>
                    <a:ext cx="188700" cy="55200"/>
                  </a:xfrm>
                  <a:prstGeom prst="parallelogram">
                    <a:avLst>
                      <a:gd fmla="val 94805" name="adj"/>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7" name="Google Shape;7207;p73"/>
                  <p:cNvSpPr/>
                  <p:nvPr/>
                </p:nvSpPr>
                <p:spPr>
                  <a:xfrm>
                    <a:off x="5668659" y="1775533"/>
                    <a:ext cx="133800" cy="165900"/>
                  </a:xfrm>
                  <a:prstGeom prst="rect">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208" name="Google Shape;7208;p73"/>
              <p:cNvGrpSpPr/>
              <p:nvPr/>
            </p:nvGrpSpPr>
            <p:grpSpPr>
              <a:xfrm>
                <a:off x="608609" y="2511879"/>
                <a:ext cx="458224" cy="227991"/>
                <a:chOff x="5668659" y="1713442"/>
                <a:chExt cx="458224" cy="227991"/>
              </a:xfrm>
            </p:grpSpPr>
            <p:grpSp>
              <p:nvGrpSpPr>
                <p:cNvPr id="7209" name="Google Shape;7209;p73"/>
                <p:cNvGrpSpPr/>
                <p:nvPr/>
              </p:nvGrpSpPr>
              <p:grpSpPr>
                <a:xfrm>
                  <a:off x="5802485" y="1713507"/>
                  <a:ext cx="188679" cy="227926"/>
                  <a:chOff x="5802485" y="1713507"/>
                  <a:chExt cx="188679" cy="227926"/>
                </a:xfrm>
              </p:grpSpPr>
              <p:sp>
                <p:nvSpPr>
                  <p:cNvPr id="7210" name="Google Shape;7210;p73"/>
                  <p:cNvSpPr/>
                  <p:nvPr/>
                </p:nvSpPr>
                <p:spPr>
                  <a:xfrm>
                    <a:off x="5802485" y="1775533"/>
                    <a:ext cx="133800" cy="165900"/>
                  </a:xfrm>
                  <a:prstGeom prst="rect">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1" name="Google Shape;7211;p73"/>
                  <p:cNvSpPr/>
                  <p:nvPr/>
                </p:nvSpPr>
                <p:spPr>
                  <a:xfrm>
                    <a:off x="5806065" y="1713507"/>
                    <a:ext cx="185100" cy="55200"/>
                  </a:xfrm>
                  <a:prstGeom prst="parallelogram">
                    <a:avLst>
                      <a:gd fmla="val 99657" name="adj"/>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12" name="Google Shape;7212;p73"/>
                <p:cNvGrpSpPr/>
                <p:nvPr/>
              </p:nvGrpSpPr>
              <p:grpSpPr>
                <a:xfrm>
                  <a:off x="5936312" y="1713442"/>
                  <a:ext cx="190570" cy="227991"/>
                  <a:chOff x="5936312" y="1713442"/>
                  <a:chExt cx="190570" cy="227991"/>
                </a:xfrm>
              </p:grpSpPr>
              <p:sp>
                <p:nvSpPr>
                  <p:cNvPr id="7213" name="Google Shape;7213;p73"/>
                  <p:cNvSpPr/>
                  <p:nvPr/>
                </p:nvSpPr>
                <p:spPr>
                  <a:xfrm>
                    <a:off x="5936312" y="1775533"/>
                    <a:ext cx="133800" cy="1659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4" name="Google Shape;7214;p73"/>
                  <p:cNvSpPr/>
                  <p:nvPr/>
                </p:nvSpPr>
                <p:spPr>
                  <a:xfrm>
                    <a:off x="5939251" y="1713442"/>
                    <a:ext cx="185100" cy="55200"/>
                  </a:xfrm>
                  <a:prstGeom prst="parallelogram">
                    <a:avLst>
                      <a:gd fmla="val 91890" name="adj"/>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5" name="Google Shape;7215;p73"/>
                  <p:cNvSpPr/>
                  <p:nvPr/>
                </p:nvSpPr>
                <p:spPr>
                  <a:xfrm>
                    <a:off x="6072171" y="1714983"/>
                    <a:ext cx="54712" cy="221916"/>
                  </a:xfrm>
                  <a:custGeom>
                    <a:rect b="b" l="l" r="r" t="t"/>
                    <a:pathLst>
                      <a:path extrusionOk="0" h="12382" w="3501">
                        <a:moveTo>
                          <a:pt x="0" y="3453"/>
                        </a:moveTo>
                        <a:lnTo>
                          <a:pt x="3501" y="0"/>
                        </a:lnTo>
                        <a:lnTo>
                          <a:pt x="3501" y="9001"/>
                        </a:lnTo>
                        <a:lnTo>
                          <a:pt x="167" y="12382"/>
                        </a:lnTo>
                        <a:close/>
                      </a:path>
                    </a:pathLst>
                  </a:custGeom>
                  <a:gradFill>
                    <a:gsLst>
                      <a:gs pos="0">
                        <a:srgbClr val="E0EDBA"/>
                      </a:gs>
                      <a:gs pos="100000">
                        <a:srgbClr val="DE87F1"/>
                      </a:gs>
                    </a:gsLst>
                    <a:lin ang="13500032" scaled="0"/>
                  </a:gradFill>
                  <a:ln cap="flat" cmpd="sng" w="9525">
                    <a:solidFill>
                      <a:schemeClr val="dk2"/>
                    </a:solidFill>
                    <a:prstDash val="solid"/>
                    <a:round/>
                    <a:headEnd len="med" w="med" type="none"/>
                    <a:tailEnd len="med" w="med" type="none"/>
                  </a:ln>
                </p:spPr>
              </p:sp>
            </p:grpSp>
            <p:grpSp>
              <p:nvGrpSpPr>
                <p:cNvPr id="7216" name="Google Shape;7216;p73"/>
                <p:cNvGrpSpPr/>
                <p:nvPr/>
              </p:nvGrpSpPr>
              <p:grpSpPr>
                <a:xfrm>
                  <a:off x="5668659" y="1714000"/>
                  <a:ext cx="193488" cy="227433"/>
                  <a:chOff x="5668659" y="1714000"/>
                  <a:chExt cx="193488" cy="227433"/>
                </a:xfrm>
              </p:grpSpPr>
              <p:sp>
                <p:nvSpPr>
                  <p:cNvPr id="7217" name="Google Shape;7217;p73"/>
                  <p:cNvSpPr/>
                  <p:nvPr/>
                </p:nvSpPr>
                <p:spPr>
                  <a:xfrm>
                    <a:off x="5673447" y="1714000"/>
                    <a:ext cx="188700" cy="55200"/>
                  </a:xfrm>
                  <a:prstGeom prst="parallelogram">
                    <a:avLst>
                      <a:gd fmla="val 94805" name="adj"/>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8" name="Google Shape;7218;p73"/>
                  <p:cNvSpPr/>
                  <p:nvPr/>
                </p:nvSpPr>
                <p:spPr>
                  <a:xfrm>
                    <a:off x="5668659" y="1775533"/>
                    <a:ext cx="133800" cy="165900"/>
                  </a:xfrm>
                  <a:prstGeom prst="rect">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219" name="Google Shape;7219;p73"/>
              <p:cNvGrpSpPr/>
              <p:nvPr/>
            </p:nvGrpSpPr>
            <p:grpSpPr>
              <a:xfrm>
                <a:off x="608609" y="2370079"/>
                <a:ext cx="458224" cy="227991"/>
                <a:chOff x="5668659" y="1713442"/>
                <a:chExt cx="458224" cy="227991"/>
              </a:xfrm>
            </p:grpSpPr>
            <p:grpSp>
              <p:nvGrpSpPr>
                <p:cNvPr id="7220" name="Google Shape;7220;p73"/>
                <p:cNvGrpSpPr/>
                <p:nvPr/>
              </p:nvGrpSpPr>
              <p:grpSpPr>
                <a:xfrm>
                  <a:off x="5802485" y="1713507"/>
                  <a:ext cx="188679" cy="227926"/>
                  <a:chOff x="5802485" y="1713507"/>
                  <a:chExt cx="188679" cy="227926"/>
                </a:xfrm>
              </p:grpSpPr>
              <p:sp>
                <p:nvSpPr>
                  <p:cNvPr id="7221" name="Google Shape;7221;p73"/>
                  <p:cNvSpPr/>
                  <p:nvPr/>
                </p:nvSpPr>
                <p:spPr>
                  <a:xfrm>
                    <a:off x="5802485" y="1775533"/>
                    <a:ext cx="133800" cy="165900"/>
                  </a:xfrm>
                  <a:prstGeom prst="rect">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2" name="Google Shape;7222;p73"/>
                  <p:cNvSpPr/>
                  <p:nvPr/>
                </p:nvSpPr>
                <p:spPr>
                  <a:xfrm>
                    <a:off x="5806065" y="1713507"/>
                    <a:ext cx="185100" cy="55200"/>
                  </a:xfrm>
                  <a:prstGeom prst="parallelogram">
                    <a:avLst>
                      <a:gd fmla="val 99657" name="adj"/>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23" name="Google Shape;7223;p73"/>
                <p:cNvGrpSpPr/>
                <p:nvPr/>
              </p:nvGrpSpPr>
              <p:grpSpPr>
                <a:xfrm>
                  <a:off x="5936312" y="1713442"/>
                  <a:ext cx="190570" cy="227991"/>
                  <a:chOff x="5936312" y="1713442"/>
                  <a:chExt cx="190570" cy="227991"/>
                </a:xfrm>
              </p:grpSpPr>
              <p:sp>
                <p:nvSpPr>
                  <p:cNvPr id="7224" name="Google Shape;7224;p73"/>
                  <p:cNvSpPr/>
                  <p:nvPr/>
                </p:nvSpPr>
                <p:spPr>
                  <a:xfrm>
                    <a:off x="5936312" y="1775533"/>
                    <a:ext cx="133800" cy="1659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5" name="Google Shape;7225;p73"/>
                  <p:cNvSpPr/>
                  <p:nvPr/>
                </p:nvSpPr>
                <p:spPr>
                  <a:xfrm>
                    <a:off x="5939251" y="1713442"/>
                    <a:ext cx="185100" cy="55200"/>
                  </a:xfrm>
                  <a:prstGeom prst="parallelogram">
                    <a:avLst>
                      <a:gd fmla="val 91890" name="adj"/>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6" name="Google Shape;7226;p73"/>
                  <p:cNvSpPr/>
                  <p:nvPr/>
                </p:nvSpPr>
                <p:spPr>
                  <a:xfrm>
                    <a:off x="6072171" y="1714983"/>
                    <a:ext cx="54712" cy="221916"/>
                  </a:xfrm>
                  <a:custGeom>
                    <a:rect b="b" l="l" r="r" t="t"/>
                    <a:pathLst>
                      <a:path extrusionOk="0" h="12382" w="3501">
                        <a:moveTo>
                          <a:pt x="0" y="3453"/>
                        </a:moveTo>
                        <a:lnTo>
                          <a:pt x="3501" y="0"/>
                        </a:lnTo>
                        <a:lnTo>
                          <a:pt x="3501" y="9001"/>
                        </a:lnTo>
                        <a:lnTo>
                          <a:pt x="167" y="12382"/>
                        </a:lnTo>
                        <a:close/>
                      </a:path>
                    </a:pathLst>
                  </a:custGeom>
                  <a:gradFill>
                    <a:gsLst>
                      <a:gs pos="0">
                        <a:srgbClr val="E0EDBA"/>
                      </a:gs>
                      <a:gs pos="100000">
                        <a:srgbClr val="DE87F1"/>
                      </a:gs>
                    </a:gsLst>
                    <a:lin ang="13500032" scaled="0"/>
                  </a:gradFill>
                  <a:ln cap="flat" cmpd="sng" w="9525">
                    <a:solidFill>
                      <a:schemeClr val="dk2"/>
                    </a:solidFill>
                    <a:prstDash val="solid"/>
                    <a:round/>
                    <a:headEnd len="med" w="med" type="none"/>
                    <a:tailEnd len="med" w="med" type="none"/>
                  </a:ln>
                </p:spPr>
              </p:sp>
            </p:grpSp>
            <p:grpSp>
              <p:nvGrpSpPr>
                <p:cNvPr id="7227" name="Google Shape;7227;p73"/>
                <p:cNvGrpSpPr/>
                <p:nvPr/>
              </p:nvGrpSpPr>
              <p:grpSpPr>
                <a:xfrm>
                  <a:off x="5668659" y="1714000"/>
                  <a:ext cx="193488" cy="227433"/>
                  <a:chOff x="5668659" y="1714000"/>
                  <a:chExt cx="193488" cy="227433"/>
                </a:xfrm>
              </p:grpSpPr>
              <p:sp>
                <p:nvSpPr>
                  <p:cNvPr id="7228" name="Google Shape;7228;p73"/>
                  <p:cNvSpPr/>
                  <p:nvPr/>
                </p:nvSpPr>
                <p:spPr>
                  <a:xfrm>
                    <a:off x="5673447" y="1714000"/>
                    <a:ext cx="188700" cy="55200"/>
                  </a:xfrm>
                  <a:prstGeom prst="parallelogram">
                    <a:avLst>
                      <a:gd fmla="val 94805" name="adj"/>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9" name="Google Shape;7229;p73"/>
                  <p:cNvSpPr/>
                  <p:nvPr/>
                </p:nvSpPr>
                <p:spPr>
                  <a:xfrm>
                    <a:off x="5668659" y="1775533"/>
                    <a:ext cx="133800" cy="165900"/>
                  </a:xfrm>
                  <a:prstGeom prst="rect">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7230" name="Google Shape;7230;p73"/>
            <p:cNvGrpSpPr/>
            <p:nvPr/>
          </p:nvGrpSpPr>
          <p:grpSpPr>
            <a:xfrm>
              <a:off x="506259" y="2485404"/>
              <a:ext cx="458224" cy="523616"/>
              <a:chOff x="608609" y="2370079"/>
              <a:chExt cx="458224" cy="523616"/>
            </a:xfrm>
          </p:grpSpPr>
          <p:grpSp>
            <p:nvGrpSpPr>
              <p:cNvPr id="7231" name="Google Shape;7231;p73"/>
              <p:cNvGrpSpPr/>
              <p:nvPr/>
            </p:nvGrpSpPr>
            <p:grpSpPr>
              <a:xfrm>
                <a:off x="608609" y="2665704"/>
                <a:ext cx="458224" cy="227991"/>
                <a:chOff x="5668659" y="1713442"/>
                <a:chExt cx="458224" cy="227991"/>
              </a:xfrm>
            </p:grpSpPr>
            <p:grpSp>
              <p:nvGrpSpPr>
                <p:cNvPr id="7232" name="Google Shape;7232;p73"/>
                <p:cNvGrpSpPr/>
                <p:nvPr/>
              </p:nvGrpSpPr>
              <p:grpSpPr>
                <a:xfrm>
                  <a:off x="5802485" y="1713507"/>
                  <a:ext cx="188679" cy="227926"/>
                  <a:chOff x="5802485" y="1713507"/>
                  <a:chExt cx="188679" cy="227926"/>
                </a:xfrm>
              </p:grpSpPr>
              <p:sp>
                <p:nvSpPr>
                  <p:cNvPr id="7233" name="Google Shape;7233;p73"/>
                  <p:cNvSpPr/>
                  <p:nvPr/>
                </p:nvSpPr>
                <p:spPr>
                  <a:xfrm>
                    <a:off x="5802485" y="1775533"/>
                    <a:ext cx="133800" cy="165900"/>
                  </a:xfrm>
                  <a:prstGeom prst="rect">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4" name="Google Shape;7234;p73"/>
                  <p:cNvSpPr/>
                  <p:nvPr/>
                </p:nvSpPr>
                <p:spPr>
                  <a:xfrm>
                    <a:off x="5806065" y="1713507"/>
                    <a:ext cx="185100" cy="55200"/>
                  </a:xfrm>
                  <a:prstGeom prst="parallelogram">
                    <a:avLst>
                      <a:gd fmla="val 99657" name="adj"/>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35" name="Google Shape;7235;p73"/>
                <p:cNvGrpSpPr/>
                <p:nvPr/>
              </p:nvGrpSpPr>
              <p:grpSpPr>
                <a:xfrm>
                  <a:off x="5936312" y="1713442"/>
                  <a:ext cx="190570" cy="227991"/>
                  <a:chOff x="5936312" y="1713442"/>
                  <a:chExt cx="190570" cy="227991"/>
                </a:xfrm>
              </p:grpSpPr>
              <p:sp>
                <p:nvSpPr>
                  <p:cNvPr id="7236" name="Google Shape;7236;p73"/>
                  <p:cNvSpPr/>
                  <p:nvPr/>
                </p:nvSpPr>
                <p:spPr>
                  <a:xfrm>
                    <a:off x="5936312" y="1775533"/>
                    <a:ext cx="133800" cy="1659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7" name="Google Shape;7237;p73"/>
                  <p:cNvSpPr/>
                  <p:nvPr/>
                </p:nvSpPr>
                <p:spPr>
                  <a:xfrm>
                    <a:off x="5939251" y="1713442"/>
                    <a:ext cx="185100" cy="55200"/>
                  </a:xfrm>
                  <a:prstGeom prst="parallelogram">
                    <a:avLst>
                      <a:gd fmla="val 91890" name="adj"/>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8" name="Google Shape;7238;p73"/>
                  <p:cNvSpPr/>
                  <p:nvPr/>
                </p:nvSpPr>
                <p:spPr>
                  <a:xfrm>
                    <a:off x="6072171" y="1714983"/>
                    <a:ext cx="54712" cy="221916"/>
                  </a:xfrm>
                  <a:custGeom>
                    <a:rect b="b" l="l" r="r" t="t"/>
                    <a:pathLst>
                      <a:path extrusionOk="0" h="12382" w="3501">
                        <a:moveTo>
                          <a:pt x="0" y="3453"/>
                        </a:moveTo>
                        <a:lnTo>
                          <a:pt x="3501" y="0"/>
                        </a:lnTo>
                        <a:lnTo>
                          <a:pt x="3501" y="9001"/>
                        </a:lnTo>
                        <a:lnTo>
                          <a:pt x="167" y="12382"/>
                        </a:lnTo>
                        <a:close/>
                      </a:path>
                    </a:pathLst>
                  </a:custGeom>
                  <a:gradFill>
                    <a:gsLst>
                      <a:gs pos="0">
                        <a:srgbClr val="E0EDBA"/>
                      </a:gs>
                      <a:gs pos="100000">
                        <a:srgbClr val="DE87F1"/>
                      </a:gs>
                    </a:gsLst>
                    <a:lin ang="13500032" scaled="0"/>
                  </a:gradFill>
                  <a:ln cap="flat" cmpd="sng" w="9525">
                    <a:solidFill>
                      <a:schemeClr val="dk2"/>
                    </a:solidFill>
                    <a:prstDash val="solid"/>
                    <a:round/>
                    <a:headEnd len="med" w="med" type="none"/>
                    <a:tailEnd len="med" w="med" type="none"/>
                  </a:ln>
                </p:spPr>
              </p:sp>
            </p:grpSp>
            <p:grpSp>
              <p:nvGrpSpPr>
                <p:cNvPr id="7239" name="Google Shape;7239;p73"/>
                <p:cNvGrpSpPr/>
                <p:nvPr/>
              </p:nvGrpSpPr>
              <p:grpSpPr>
                <a:xfrm>
                  <a:off x="5668659" y="1714000"/>
                  <a:ext cx="193488" cy="227433"/>
                  <a:chOff x="5668659" y="1714000"/>
                  <a:chExt cx="193488" cy="227433"/>
                </a:xfrm>
              </p:grpSpPr>
              <p:sp>
                <p:nvSpPr>
                  <p:cNvPr id="7240" name="Google Shape;7240;p73"/>
                  <p:cNvSpPr/>
                  <p:nvPr/>
                </p:nvSpPr>
                <p:spPr>
                  <a:xfrm>
                    <a:off x="5673447" y="1714000"/>
                    <a:ext cx="188700" cy="55200"/>
                  </a:xfrm>
                  <a:prstGeom prst="parallelogram">
                    <a:avLst>
                      <a:gd fmla="val 94805" name="adj"/>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1" name="Google Shape;7241;p73"/>
                  <p:cNvSpPr/>
                  <p:nvPr/>
                </p:nvSpPr>
                <p:spPr>
                  <a:xfrm>
                    <a:off x="5668659" y="1775533"/>
                    <a:ext cx="133800" cy="165900"/>
                  </a:xfrm>
                  <a:prstGeom prst="rect">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242" name="Google Shape;7242;p73"/>
              <p:cNvGrpSpPr/>
              <p:nvPr/>
            </p:nvGrpSpPr>
            <p:grpSpPr>
              <a:xfrm>
                <a:off x="608609" y="2511879"/>
                <a:ext cx="458224" cy="227991"/>
                <a:chOff x="5668659" y="1713442"/>
                <a:chExt cx="458224" cy="227991"/>
              </a:xfrm>
            </p:grpSpPr>
            <p:grpSp>
              <p:nvGrpSpPr>
                <p:cNvPr id="7243" name="Google Shape;7243;p73"/>
                <p:cNvGrpSpPr/>
                <p:nvPr/>
              </p:nvGrpSpPr>
              <p:grpSpPr>
                <a:xfrm>
                  <a:off x="5802485" y="1713507"/>
                  <a:ext cx="188679" cy="227926"/>
                  <a:chOff x="5802485" y="1713507"/>
                  <a:chExt cx="188679" cy="227926"/>
                </a:xfrm>
              </p:grpSpPr>
              <p:sp>
                <p:nvSpPr>
                  <p:cNvPr id="7244" name="Google Shape;7244;p73"/>
                  <p:cNvSpPr/>
                  <p:nvPr/>
                </p:nvSpPr>
                <p:spPr>
                  <a:xfrm>
                    <a:off x="5802485" y="1775533"/>
                    <a:ext cx="133800" cy="165900"/>
                  </a:xfrm>
                  <a:prstGeom prst="rect">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5" name="Google Shape;7245;p73"/>
                  <p:cNvSpPr/>
                  <p:nvPr/>
                </p:nvSpPr>
                <p:spPr>
                  <a:xfrm>
                    <a:off x="5806065" y="1713507"/>
                    <a:ext cx="185100" cy="55200"/>
                  </a:xfrm>
                  <a:prstGeom prst="parallelogram">
                    <a:avLst>
                      <a:gd fmla="val 99657" name="adj"/>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46" name="Google Shape;7246;p73"/>
                <p:cNvGrpSpPr/>
                <p:nvPr/>
              </p:nvGrpSpPr>
              <p:grpSpPr>
                <a:xfrm>
                  <a:off x="5936312" y="1713442"/>
                  <a:ext cx="190570" cy="227991"/>
                  <a:chOff x="5936312" y="1713442"/>
                  <a:chExt cx="190570" cy="227991"/>
                </a:xfrm>
              </p:grpSpPr>
              <p:sp>
                <p:nvSpPr>
                  <p:cNvPr id="7247" name="Google Shape;7247;p73"/>
                  <p:cNvSpPr/>
                  <p:nvPr/>
                </p:nvSpPr>
                <p:spPr>
                  <a:xfrm>
                    <a:off x="5936312" y="1775533"/>
                    <a:ext cx="133800" cy="1659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8" name="Google Shape;7248;p73"/>
                  <p:cNvSpPr/>
                  <p:nvPr/>
                </p:nvSpPr>
                <p:spPr>
                  <a:xfrm>
                    <a:off x="5939251" y="1713442"/>
                    <a:ext cx="185100" cy="55200"/>
                  </a:xfrm>
                  <a:prstGeom prst="parallelogram">
                    <a:avLst>
                      <a:gd fmla="val 91890" name="adj"/>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9" name="Google Shape;7249;p73"/>
                  <p:cNvSpPr/>
                  <p:nvPr/>
                </p:nvSpPr>
                <p:spPr>
                  <a:xfrm>
                    <a:off x="6072171" y="1714983"/>
                    <a:ext cx="54712" cy="221916"/>
                  </a:xfrm>
                  <a:custGeom>
                    <a:rect b="b" l="l" r="r" t="t"/>
                    <a:pathLst>
                      <a:path extrusionOk="0" h="12382" w="3501">
                        <a:moveTo>
                          <a:pt x="0" y="3453"/>
                        </a:moveTo>
                        <a:lnTo>
                          <a:pt x="3501" y="0"/>
                        </a:lnTo>
                        <a:lnTo>
                          <a:pt x="3501" y="9001"/>
                        </a:lnTo>
                        <a:lnTo>
                          <a:pt x="167" y="12382"/>
                        </a:lnTo>
                        <a:close/>
                      </a:path>
                    </a:pathLst>
                  </a:custGeom>
                  <a:gradFill>
                    <a:gsLst>
                      <a:gs pos="0">
                        <a:srgbClr val="E0EDBA"/>
                      </a:gs>
                      <a:gs pos="100000">
                        <a:srgbClr val="DE87F1"/>
                      </a:gs>
                    </a:gsLst>
                    <a:lin ang="13500032" scaled="0"/>
                  </a:gradFill>
                  <a:ln cap="flat" cmpd="sng" w="9525">
                    <a:solidFill>
                      <a:schemeClr val="dk2"/>
                    </a:solidFill>
                    <a:prstDash val="solid"/>
                    <a:round/>
                    <a:headEnd len="med" w="med" type="none"/>
                    <a:tailEnd len="med" w="med" type="none"/>
                  </a:ln>
                </p:spPr>
              </p:sp>
            </p:grpSp>
            <p:grpSp>
              <p:nvGrpSpPr>
                <p:cNvPr id="7250" name="Google Shape;7250;p73"/>
                <p:cNvGrpSpPr/>
                <p:nvPr/>
              </p:nvGrpSpPr>
              <p:grpSpPr>
                <a:xfrm>
                  <a:off x="5668659" y="1714000"/>
                  <a:ext cx="193488" cy="227433"/>
                  <a:chOff x="5668659" y="1714000"/>
                  <a:chExt cx="193488" cy="227433"/>
                </a:xfrm>
              </p:grpSpPr>
              <p:sp>
                <p:nvSpPr>
                  <p:cNvPr id="7251" name="Google Shape;7251;p73"/>
                  <p:cNvSpPr/>
                  <p:nvPr/>
                </p:nvSpPr>
                <p:spPr>
                  <a:xfrm>
                    <a:off x="5673447" y="1714000"/>
                    <a:ext cx="188700" cy="55200"/>
                  </a:xfrm>
                  <a:prstGeom prst="parallelogram">
                    <a:avLst>
                      <a:gd fmla="val 94805" name="adj"/>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2" name="Google Shape;7252;p73"/>
                  <p:cNvSpPr/>
                  <p:nvPr/>
                </p:nvSpPr>
                <p:spPr>
                  <a:xfrm>
                    <a:off x="5668659" y="1775533"/>
                    <a:ext cx="133800" cy="165900"/>
                  </a:xfrm>
                  <a:prstGeom prst="rect">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253" name="Google Shape;7253;p73"/>
              <p:cNvGrpSpPr/>
              <p:nvPr/>
            </p:nvGrpSpPr>
            <p:grpSpPr>
              <a:xfrm>
                <a:off x="608609" y="2370079"/>
                <a:ext cx="458224" cy="227991"/>
                <a:chOff x="5668659" y="1713442"/>
                <a:chExt cx="458224" cy="227991"/>
              </a:xfrm>
            </p:grpSpPr>
            <p:grpSp>
              <p:nvGrpSpPr>
                <p:cNvPr id="7254" name="Google Shape;7254;p73"/>
                <p:cNvGrpSpPr/>
                <p:nvPr/>
              </p:nvGrpSpPr>
              <p:grpSpPr>
                <a:xfrm>
                  <a:off x="5802485" y="1713507"/>
                  <a:ext cx="188679" cy="227926"/>
                  <a:chOff x="5802485" y="1713507"/>
                  <a:chExt cx="188679" cy="227926"/>
                </a:xfrm>
              </p:grpSpPr>
              <p:sp>
                <p:nvSpPr>
                  <p:cNvPr id="7255" name="Google Shape;7255;p73"/>
                  <p:cNvSpPr/>
                  <p:nvPr/>
                </p:nvSpPr>
                <p:spPr>
                  <a:xfrm>
                    <a:off x="5802485" y="1775533"/>
                    <a:ext cx="133800" cy="165900"/>
                  </a:xfrm>
                  <a:prstGeom prst="rect">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6" name="Google Shape;7256;p73"/>
                  <p:cNvSpPr/>
                  <p:nvPr/>
                </p:nvSpPr>
                <p:spPr>
                  <a:xfrm>
                    <a:off x="5806065" y="1713507"/>
                    <a:ext cx="185100" cy="55200"/>
                  </a:xfrm>
                  <a:prstGeom prst="parallelogram">
                    <a:avLst>
                      <a:gd fmla="val 99657" name="adj"/>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57" name="Google Shape;7257;p73"/>
                <p:cNvGrpSpPr/>
                <p:nvPr/>
              </p:nvGrpSpPr>
              <p:grpSpPr>
                <a:xfrm>
                  <a:off x="5936312" y="1713442"/>
                  <a:ext cx="190570" cy="227991"/>
                  <a:chOff x="5936312" y="1713442"/>
                  <a:chExt cx="190570" cy="227991"/>
                </a:xfrm>
              </p:grpSpPr>
              <p:sp>
                <p:nvSpPr>
                  <p:cNvPr id="7258" name="Google Shape;7258;p73"/>
                  <p:cNvSpPr/>
                  <p:nvPr/>
                </p:nvSpPr>
                <p:spPr>
                  <a:xfrm>
                    <a:off x="5936312" y="1775533"/>
                    <a:ext cx="133800" cy="1659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9" name="Google Shape;7259;p73"/>
                  <p:cNvSpPr/>
                  <p:nvPr/>
                </p:nvSpPr>
                <p:spPr>
                  <a:xfrm>
                    <a:off x="5939251" y="1713442"/>
                    <a:ext cx="185100" cy="55200"/>
                  </a:xfrm>
                  <a:prstGeom prst="parallelogram">
                    <a:avLst>
                      <a:gd fmla="val 91890" name="adj"/>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0" name="Google Shape;7260;p73"/>
                  <p:cNvSpPr/>
                  <p:nvPr/>
                </p:nvSpPr>
                <p:spPr>
                  <a:xfrm>
                    <a:off x="6072171" y="1714983"/>
                    <a:ext cx="54712" cy="221916"/>
                  </a:xfrm>
                  <a:custGeom>
                    <a:rect b="b" l="l" r="r" t="t"/>
                    <a:pathLst>
                      <a:path extrusionOk="0" h="12382" w="3501">
                        <a:moveTo>
                          <a:pt x="0" y="3453"/>
                        </a:moveTo>
                        <a:lnTo>
                          <a:pt x="3501" y="0"/>
                        </a:lnTo>
                        <a:lnTo>
                          <a:pt x="3501" y="9001"/>
                        </a:lnTo>
                        <a:lnTo>
                          <a:pt x="167" y="12382"/>
                        </a:lnTo>
                        <a:close/>
                      </a:path>
                    </a:pathLst>
                  </a:custGeom>
                  <a:gradFill>
                    <a:gsLst>
                      <a:gs pos="0">
                        <a:srgbClr val="E0EDBA"/>
                      </a:gs>
                      <a:gs pos="100000">
                        <a:srgbClr val="DE87F1"/>
                      </a:gs>
                    </a:gsLst>
                    <a:lin ang="13500032" scaled="0"/>
                  </a:gradFill>
                  <a:ln cap="flat" cmpd="sng" w="9525">
                    <a:solidFill>
                      <a:schemeClr val="dk2"/>
                    </a:solidFill>
                    <a:prstDash val="solid"/>
                    <a:round/>
                    <a:headEnd len="med" w="med" type="none"/>
                    <a:tailEnd len="med" w="med" type="none"/>
                  </a:ln>
                </p:spPr>
              </p:sp>
            </p:grpSp>
            <p:grpSp>
              <p:nvGrpSpPr>
                <p:cNvPr id="7261" name="Google Shape;7261;p73"/>
                <p:cNvGrpSpPr/>
                <p:nvPr/>
              </p:nvGrpSpPr>
              <p:grpSpPr>
                <a:xfrm>
                  <a:off x="5668659" y="1714000"/>
                  <a:ext cx="193488" cy="227433"/>
                  <a:chOff x="5668659" y="1714000"/>
                  <a:chExt cx="193488" cy="227433"/>
                </a:xfrm>
              </p:grpSpPr>
              <p:sp>
                <p:nvSpPr>
                  <p:cNvPr id="7262" name="Google Shape;7262;p73"/>
                  <p:cNvSpPr/>
                  <p:nvPr/>
                </p:nvSpPr>
                <p:spPr>
                  <a:xfrm>
                    <a:off x="5673447" y="1714000"/>
                    <a:ext cx="188700" cy="55200"/>
                  </a:xfrm>
                  <a:prstGeom prst="parallelogram">
                    <a:avLst>
                      <a:gd fmla="val 94805" name="adj"/>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3" name="Google Shape;7263;p73"/>
                  <p:cNvSpPr/>
                  <p:nvPr/>
                </p:nvSpPr>
                <p:spPr>
                  <a:xfrm>
                    <a:off x="5668659" y="1775533"/>
                    <a:ext cx="133800" cy="165900"/>
                  </a:xfrm>
                  <a:prstGeom prst="rect">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cxnSp>
        <p:nvCxnSpPr>
          <p:cNvPr id="7264" name="Google Shape;7264;p73"/>
          <p:cNvCxnSpPr>
            <a:endCxn id="7053" idx="1"/>
          </p:cNvCxnSpPr>
          <p:nvPr/>
        </p:nvCxnSpPr>
        <p:spPr>
          <a:xfrm flipH="1" rot="10800000">
            <a:off x="4926084" y="1849746"/>
            <a:ext cx="512400" cy="39900"/>
          </a:xfrm>
          <a:prstGeom prst="curvedConnector3">
            <a:avLst>
              <a:gd fmla="val 50000" name="adj1"/>
            </a:avLst>
          </a:prstGeom>
          <a:noFill/>
          <a:ln cap="flat" cmpd="sng" w="19050">
            <a:solidFill>
              <a:srgbClr val="F4CCCC"/>
            </a:solidFill>
            <a:prstDash val="solid"/>
            <a:round/>
            <a:headEnd len="med" w="med" type="none"/>
            <a:tailEnd len="med" w="med" type="triangle"/>
          </a:ln>
        </p:spPr>
      </p:cxn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68" name="Shape 7268"/>
        <p:cNvGrpSpPr/>
        <p:nvPr/>
      </p:nvGrpSpPr>
      <p:grpSpPr>
        <a:xfrm>
          <a:off x="0" y="0"/>
          <a:ext cx="0" cy="0"/>
          <a:chOff x="0" y="0"/>
          <a:chExt cx="0" cy="0"/>
        </a:xfrm>
      </p:grpSpPr>
      <p:sp>
        <p:nvSpPr>
          <p:cNvPr id="7269" name="Google Shape;7269;p74"/>
          <p:cNvSpPr/>
          <p:nvPr/>
        </p:nvSpPr>
        <p:spPr>
          <a:xfrm>
            <a:off x="1201250" y="1076975"/>
            <a:ext cx="445200" cy="445200"/>
          </a:xfrm>
          <a:prstGeom prst="rect">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1</a:t>
            </a:r>
            <a:endParaRPr/>
          </a:p>
        </p:txBody>
      </p:sp>
      <p:sp>
        <p:nvSpPr>
          <p:cNvPr id="7270" name="Google Shape;7270;p74"/>
          <p:cNvSpPr/>
          <p:nvPr/>
        </p:nvSpPr>
        <p:spPr>
          <a:xfrm>
            <a:off x="1648094" y="1076975"/>
            <a:ext cx="445200" cy="445200"/>
          </a:xfrm>
          <a:prstGeom prst="rect">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1</a:t>
            </a:r>
            <a:endParaRPr/>
          </a:p>
        </p:txBody>
      </p:sp>
      <p:sp>
        <p:nvSpPr>
          <p:cNvPr id="7271" name="Google Shape;7271;p74"/>
          <p:cNvSpPr/>
          <p:nvPr/>
        </p:nvSpPr>
        <p:spPr>
          <a:xfrm>
            <a:off x="2093300" y="1076975"/>
            <a:ext cx="445200" cy="445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2</a:t>
            </a:r>
            <a:endParaRPr/>
          </a:p>
        </p:txBody>
      </p:sp>
      <p:sp>
        <p:nvSpPr>
          <p:cNvPr id="7272" name="Google Shape;7272;p74"/>
          <p:cNvSpPr/>
          <p:nvPr/>
        </p:nvSpPr>
        <p:spPr>
          <a:xfrm>
            <a:off x="2540144" y="1076975"/>
            <a:ext cx="445200" cy="445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4</a:t>
            </a:r>
            <a:endParaRPr/>
          </a:p>
        </p:txBody>
      </p:sp>
      <p:sp>
        <p:nvSpPr>
          <p:cNvPr id="7273" name="Google Shape;7273;p74"/>
          <p:cNvSpPr/>
          <p:nvPr/>
        </p:nvSpPr>
        <p:spPr>
          <a:xfrm>
            <a:off x="1201250" y="1523819"/>
            <a:ext cx="445200" cy="445200"/>
          </a:xfrm>
          <a:prstGeom prst="rect">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5</a:t>
            </a:r>
            <a:endParaRPr/>
          </a:p>
        </p:txBody>
      </p:sp>
      <p:sp>
        <p:nvSpPr>
          <p:cNvPr id="7274" name="Google Shape;7274;p74"/>
          <p:cNvSpPr/>
          <p:nvPr/>
        </p:nvSpPr>
        <p:spPr>
          <a:xfrm>
            <a:off x="1648107" y="1523844"/>
            <a:ext cx="445200" cy="445200"/>
          </a:xfrm>
          <a:prstGeom prst="rect">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6</a:t>
            </a:r>
            <a:endParaRPr/>
          </a:p>
        </p:txBody>
      </p:sp>
      <p:sp>
        <p:nvSpPr>
          <p:cNvPr id="7275" name="Google Shape;7275;p74"/>
          <p:cNvSpPr/>
          <p:nvPr/>
        </p:nvSpPr>
        <p:spPr>
          <a:xfrm>
            <a:off x="2093300" y="1523819"/>
            <a:ext cx="445200" cy="445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7</a:t>
            </a:r>
            <a:endParaRPr/>
          </a:p>
        </p:txBody>
      </p:sp>
      <p:sp>
        <p:nvSpPr>
          <p:cNvPr id="7276" name="Google Shape;7276;p74"/>
          <p:cNvSpPr/>
          <p:nvPr/>
        </p:nvSpPr>
        <p:spPr>
          <a:xfrm>
            <a:off x="2540144" y="1523819"/>
            <a:ext cx="445200" cy="445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8</a:t>
            </a:r>
            <a:endParaRPr/>
          </a:p>
        </p:txBody>
      </p:sp>
      <p:sp>
        <p:nvSpPr>
          <p:cNvPr id="7277" name="Google Shape;7277;p74"/>
          <p:cNvSpPr/>
          <p:nvPr/>
        </p:nvSpPr>
        <p:spPr>
          <a:xfrm>
            <a:off x="1201250" y="1970664"/>
            <a:ext cx="445200" cy="445200"/>
          </a:xfrm>
          <a:prstGeom prst="rect">
            <a:avLst/>
          </a:prstGeom>
          <a:solidFill>
            <a:srgbClr val="CC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3</a:t>
            </a:r>
            <a:endParaRPr/>
          </a:p>
        </p:txBody>
      </p:sp>
      <p:sp>
        <p:nvSpPr>
          <p:cNvPr id="7278" name="Google Shape;7278;p74"/>
          <p:cNvSpPr/>
          <p:nvPr/>
        </p:nvSpPr>
        <p:spPr>
          <a:xfrm>
            <a:off x="1648094" y="1970664"/>
            <a:ext cx="445200" cy="445200"/>
          </a:xfrm>
          <a:prstGeom prst="rect">
            <a:avLst/>
          </a:prstGeom>
          <a:solidFill>
            <a:srgbClr val="CC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2</a:t>
            </a:r>
            <a:endParaRPr/>
          </a:p>
        </p:txBody>
      </p:sp>
      <p:sp>
        <p:nvSpPr>
          <p:cNvPr id="7279" name="Google Shape;7279;p74"/>
          <p:cNvSpPr/>
          <p:nvPr/>
        </p:nvSpPr>
        <p:spPr>
          <a:xfrm>
            <a:off x="2093300" y="1970664"/>
            <a:ext cx="445200" cy="445200"/>
          </a:xfrm>
          <a:prstGeom prst="rect">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1</a:t>
            </a:r>
            <a:endParaRPr/>
          </a:p>
        </p:txBody>
      </p:sp>
      <p:sp>
        <p:nvSpPr>
          <p:cNvPr id="7280" name="Google Shape;7280;p74"/>
          <p:cNvSpPr/>
          <p:nvPr/>
        </p:nvSpPr>
        <p:spPr>
          <a:xfrm>
            <a:off x="2540144" y="1970664"/>
            <a:ext cx="445200" cy="445200"/>
          </a:xfrm>
          <a:prstGeom prst="rect">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0</a:t>
            </a:r>
            <a:endParaRPr/>
          </a:p>
        </p:txBody>
      </p:sp>
      <p:sp>
        <p:nvSpPr>
          <p:cNvPr id="7281" name="Google Shape;7281;p74"/>
          <p:cNvSpPr/>
          <p:nvPr/>
        </p:nvSpPr>
        <p:spPr>
          <a:xfrm>
            <a:off x="1201250" y="2417508"/>
            <a:ext cx="445200" cy="445200"/>
          </a:xfrm>
          <a:prstGeom prst="rect">
            <a:avLst/>
          </a:prstGeom>
          <a:solidFill>
            <a:srgbClr val="CC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1</a:t>
            </a:r>
            <a:endParaRPr/>
          </a:p>
        </p:txBody>
      </p:sp>
      <p:sp>
        <p:nvSpPr>
          <p:cNvPr id="7282" name="Google Shape;7282;p74"/>
          <p:cNvSpPr/>
          <p:nvPr/>
        </p:nvSpPr>
        <p:spPr>
          <a:xfrm>
            <a:off x="1648094" y="2417508"/>
            <a:ext cx="445200" cy="445200"/>
          </a:xfrm>
          <a:prstGeom prst="rect">
            <a:avLst/>
          </a:prstGeom>
          <a:solidFill>
            <a:srgbClr val="CC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2</a:t>
            </a:r>
            <a:endParaRPr/>
          </a:p>
        </p:txBody>
      </p:sp>
      <p:sp>
        <p:nvSpPr>
          <p:cNvPr id="7283" name="Google Shape;7283;p74"/>
          <p:cNvSpPr/>
          <p:nvPr/>
        </p:nvSpPr>
        <p:spPr>
          <a:xfrm>
            <a:off x="2093300" y="2417508"/>
            <a:ext cx="445200" cy="445200"/>
          </a:xfrm>
          <a:prstGeom prst="rect">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3</a:t>
            </a:r>
            <a:endParaRPr/>
          </a:p>
        </p:txBody>
      </p:sp>
      <p:sp>
        <p:nvSpPr>
          <p:cNvPr id="7284" name="Google Shape;7284;p74"/>
          <p:cNvSpPr/>
          <p:nvPr/>
        </p:nvSpPr>
        <p:spPr>
          <a:xfrm>
            <a:off x="2540144" y="2417508"/>
            <a:ext cx="445200" cy="445200"/>
          </a:xfrm>
          <a:prstGeom prst="rect">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4</a:t>
            </a:r>
            <a:endParaRPr/>
          </a:p>
        </p:txBody>
      </p:sp>
      <p:sp>
        <p:nvSpPr>
          <p:cNvPr id="7285" name="Google Shape;7285;p74"/>
          <p:cNvSpPr/>
          <p:nvPr/>
        </p:nvSpPr>
        <p:spPr>
          <a:xfrm>
            <a:off x="4800600" y="1522175"/>
            <a:ext cx="445200" cy="445200"/>
          </a:xfrm>
          <a:prstGeom prst="rect">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6</a:t>
            </a:r>
            <a:endParaRPr/>
          </a:p>
        </p:txBody>
      </p:sp>
      <p:sp>
        <p:nvSpPr>
          <p:cNvPr id="7286" name="Google Shape;7286;p74"/>
          <p:cNvSpPr/>
          <p:nvPr/>
        </p:nvSpPr>
        <p:spPr>
          <a:xfrm>
            <a:off x="5247444" y="1522175"/>
            <a:ext cx="445200" cy="445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8</a:t>
            </a:r>
            <a:endParaRPr/>
          </a:p>
        </p:txBody>
      </p:sp>
      <p:sp>
        <p:nvSpPr>
          <p:cNvPr id="7287" name="Google Shape;7287;p74"/>
          <p:cNvSpPr/>
          <p:nvPr/>
        </p:nvSpPr>
        <p:spPr>
          <a:xfrm>
            <a:off x="4800600" y="1969019"/>
            <a:ext cx="445200" cy="445200"/>
          </a:xfrm>
          <a:prstGeom prst="rect">
            <a:avLst/>
          </a:prstGeom>
          <a:solidFill>
            <a:srgbClr val="CC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3</a:t>
            </a:r>
            <a:endParaRPr/>
          </a:p>
        </p:txBody>
      </p:sp>
      <p:sp>
        <p:nvSpPr>
          <p:cNvPr id="7288" name="Google Shape;7288;p74"/>
          <p:cNvSpPr/>
          <p:nvPr/>
        </p:nvSpPr>
        <p:spPr>
          <a:xfrm>
            <a:off x="5247444" y="1969019"/>
            <a:ext cx="445200" cy="445200"/>
          </a:xfrm>
          <a:prstGeom prst="rect">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4</a:t>
            </a:r>
            <a:endParaRPr/>
          </a:p>
        </p:txBody>
      </p:sp>
      <p:cxnSp>
        <p:nvCxnSpPr>
          <p:cNvPr id="7289" name="Google Shape;7289;p74"/>
          <p:cNvCxnSpPr/>
          <p:nvPr/>
        </p:nvCxnSpPr>
        <p:spPr>
          <a:xfrm>
            <a:off x="1221950" y="3003125"/>
            <a:ext cx="1781100" cy="0"/>
          </a:xfrm>
          <a:prstGeom prst="straightConnector1">
            <a:avLst/>
          </a:prstGeom>
          <a:noFill/>
          <a:ln cap="flat" cmpd="sng" w="19050">
            <a:solidFill>
              <a:schemeClr val="dk2"/>
            </a:solidFill>
            <a:prstDash val="solid"/>
            <a:round/>
            <a:headEnd len="med" w="med" type="none"/>
            <a:tailEnd len="med" w="med" type="triangle"/>
          </a:ln>
        </p:spPr>
      </p:cxnSp>
      <p:cxnSp>
        <p:nvCxnSpPr>
          <p:cNvPr id="7290" name="Google Shape;7290;p74"/>
          <p:cNvCxnSpPr/>
          <p:nvPr/>
        </p:nvCxnSpPr>
        <p:spPr>
          <a:xfrm rot="10800000">
            <a:off x="1055484" y="1110119"/>
            <a:ext cx="0" cy="1664400"/>
          </a:xfrm>
          <a:prstGeom prst="straightConnector1">
            <a:avLst/>
          </a:prstGeom>
          <a:noFill/>
          <a:ln cap="flat" cmpd="sng" w="19050">
            <a:solidFill>
              <a:schemeClr val="dk2"/>
            </a:solidFill>
            <a:prstDash val="solid"/>
            <a:round/>
            <a:headEnd len="med" w="med" type="none"/>
            <a:tailEnd len="med" w="med" type="triangle"/>
          </a:ln>
        </p:spPr>
      </p:cxnSp>
      <p:sp>
        <p:nvSpPr>
          <p:cNvPr id="7291" name="Google Shape;7291;p74"/>
          <p:cNvSpPr/>
          <p:nvPr/>
        </p:nvSpPr>
        <p:spPr>
          <a:xfrm>
            <a:off x="1490337" y="1110118"/>
            <a:ext cx="1045800" cy="1045800"/>
          </a:xfrm>
          <a:prstGeom prst="ellipse">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292" name="Google Shape;7292;p74"/>
          <p:cNvCxnSpPr>
            <a:stCxn id="7291" idx="0"/>
            <a:endCxn id="7285" idx="0"/>
          </p:cNvCxnSpPr>
          <p:nvPr/>
        </p:nvCxnSpPr>
        <p:spPr>
          <a:xfrm flipH="1" rot="-5400000">
            <a:off x="3312087" y="-188732"/>
            <a:ext cx="412200" cy="3009900"/>
          </a:xfrm>
          <a:prstGeom prst="curvedConnector3">
            <a:avLst>
              <a:gd fmla="val -57769" name="adj1"/>
            </a:avLst>
          </a:prstGeom>
          <a:noFill/>
          <a:ln cap="flat" cmpd="sng" w="19050">
            <a:solidFill>
              <a:schemeClr val="dk2"/>
            </a:solidFill>
            <a:prstDash val="solid"/>
            <a:round/>
            <a:headEnd len="med" w="med" type="none"/>
            <a:tailEnd len="med" w="med" type="triangle"/>
          </a:ln>
        </p:spPr>
      </p:cxnSp>
      <p:sp>
        <p:nvSpPr>
          <p:cNvPr id="7293" name="Google Shape;7293;p74"/>
          <p:cNvSpPr txBox="1"/>
          <p:nvPr/>
        </p:nvSpPr>
        <p:spPr>
          <a:xfrm>
            <a:off x="3230756" y="388875"/>
            <a:ext cx="1719000" cy="69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Max(1,1,5,6) = 6</a:t>
            </a:r>
            <a:endParaRPr/>
          </a:p>
        </p:txBody>
      </p:sp>
      <p:sp>
        <p:nvSpPr>
          <p:cNvPr id="7294" name="Google Shape;7294;p74"/>
          <p:cNvSpPr txBox="1"/>
          <p:nvPr/>
        </p:nvSpPr>
        <p:spPr>
          <a:xfrm>
            <a:off x="1201256" y="2920300"/>
            <a:ext cx="1719000" cy="696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Image Representation</a:t>
            </a:r>
            <a:endParaRPr/>
          </a:p>
        </p:txBody>
      </p:sp>
      <p:sp>
        <p:nvSpPr>
          <p:cNvPr id="7295" name="Google Shape;7295;p74"/>
          <p:cNvSpPr txBox="1"/>
          <p:nvPr/>
        </p:nvSpPr>
        <p:spPr>
          <a:xfrm>
            <a:off x="900936" y="770250"/>
            <a:ext cx="445200" cy="69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Y</a:t>
            </a:r>
            <a:endParaRPr/>
          </a:p>
        </p:txBody>
      </p:sp>
      <p:sp>
        <p:nvSpPr>
          <p:cNvPr id="7296" name="Google Shape;7296;p74"/>
          <p:cNvSpPr txBox="1"/>
          <p:nvPr/>
        </p:nvSpPr>
        <p:spPr>
          <a:xfrm>
            <a:off x="2912156" y="2808836"/>
            <a:ext cx="445200" cy="69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X</a:t>
            </a:r>
            <a:endParaRPr/>
          </a:p>
        </p:txBody>
      </p:sp>
      <p:cxnSp>
        <p:nvCxnSpPr>
          <p:cNvPr id="7297" name="Google Shape;7297;p74"/>
          <p:cNvCxnSpPr/>
          <p:nvPr/>
        </p:nvCxnSpPr>
        <p:spPr>
          <a:xfrm>
            <a:off x="3158450" y="1946850"/>
            <a:ext cx="1491300" cy="0"/>
          </a:xfrm>
          <a:prstGeom prst="straightConnector1">
            <a:avLst/>
          </a:prstGeom>
          <a:noFill/>
          <a:ln cap="flat" cmpd="sng" w="9525">
            <a:solidFill>
              <a:schemeClr val="dk2"/>
            </a:solidFill>
            <a:prstDash val="solid"/>
            <a:round/>
            <a:headEnd len="med" w="med" type="none"/>
            <a:tailEnd len="med" w="med" type="triangle"/>
          </a:ln>
        </p:spPr>
      </p:cxnSp>
      <p:sp>
        <p:nvSpPr>
          <p:cNvPr id="7298" name="Google Shape;7298;p74"/>
          <p:cNvSpPr txBox="1"/>
          <p:nvPr/>
        </p:nvSpPr>
        <p:spPr>
          <a:xfrm>
            <a:off x="2970983" y="1894178"/>
            <a:ext cx="1847700" cy="884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Pooling performed with a 2x2 kernel and a stride of 2</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19"/>
          <p:cNvSpPr/>
          <p:nvPr/>
        </p:nvSpPr>
        <p:spPr>
          <a:xfrm>
            <a:off x="521850" y="2442725"/>
            <a:ext cx="1279500" cy="819600"/>
          </a:xfrm>
          <a:prstGeom prst="cube">
            <a:avLst>
              <a:gd fmla="val 68741" name="adj"/>
            </a:avLst>
          </a:prstGeom>
          <a:gradFill>
            <a:gsLst>
              <a:gs pos="0">
                <a:srgbClr val="E0EDBA">
                  <a:alpha val="79215"/>
                </a:srgbClr>
              </a:gs>
              <a:gs pos="100000">
                <a:srgbClr val="DE87F1">
                  <a:alpha val="48235"/>
                </a:srgbClr>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9"/>
          <p:cNvSpPr/>
          <p:nvPr/>
        </p:nvSpPr>
        <p:spPr>
          <a:xfrm flipH="1">
            <a:off x="3315350" y="419400"/>
            <a:ext cx="1688700" cy="1482900"/>
          </a:xfrm>
          <a:prstGeom prst="rect">
            <a:avLst/>
          </a:prstGeom>
          <a:gradFill>
            <a:gsLst>
              <a:gs pos="0">
                <a:srgbClr val="69D4F4">
                  <a:alpha val="26274"/>
                </a:srgbClr>
              </a:gs>
              <a:gs pos="100000">
                <a:srgbClr val="9F39D5">
                  <a:alpha val="16862"/>
                </a:srgbClr>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9"/>
          <p:cNvSpPr/>
          <p:nvPr/>
        </p:nvSpPr>
        <p:spPr>
          <a:xfrm flipH="1">
            <a:off x="3033797" y="604825"/>
            <a:ext cx="1688700" cy="1482900"/>
          </a:xfrm>
          <a:prstGeom prst="rect">
            <a:avLst/>
          </a:prstGeom>
          <a:gradFill>
            <a:gsLst>
              <a:gs pos="0">
                <a:srgbClr val="69D4F4">
                  <a:alpha val="26274"/>
                </a:srgbClr>
              </a:gs>
              <a:gs pos="100000">
                <a:srgbClr val="9F39D5">
                  <a:alpha val="16862"/>
                </a:srgbClr>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9"/>
          <p:cNvSpPr/>
          <p:nvPr/>
        </p:nvSpPr>
        <p:spPr>
          <a:xfrm flipH="1">
            <a:off x="1626644" y="1709400"/>
            <a:ext cx="1688700" cy="1482900"/>
          </a:xfrm>
          <a:prstGeom prst="rect">
            <a:avLst/>
          </a:prstGeom>
          <a:gradFill>
            <a:gsLst>
              <a:gs pos="0">
                <a:srgbClr val="69D4F4">
                  <a:alpha val="26274"/>
                </a:srgbClr>
              </a:gs>
              <a:gs pos="100000">
                <a:srgbClr val="9F39D5">
                  <a:alpha val="16862"/>
                </a:srgbClr>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0" name="Google Shape;120;p19"/>
          <p:cNvGrpSpPr/>
          <p:nvPr/>
        </p:nvGrpSpPr>
        <p:grpSpPr>
          <a:xfrm>
            <a:off x="6631549" y="846696"/>
            <a:ext cx="1765922" cy="1596032"/>
            <a:chOff x="6240000" y="821025"/>
            <a:chExt cx="2904000" cy="2668950"/>
          </a:xfrm>
        </p:grpSpPr>
        <p:sp>
          <p:nvSpPr>
            <p:cNvPr id="121" name="Google Shape;121;p19"/>
            <p:cNvSpPr/>
            <p:nvPr/>
          </p:nvSpPr>
          <p:spPr>
            <a:xfrm flipH="1">
              <a:off x="6240000" y="821025"/>
              <a:ext cx="2904000" cy="26673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22" name="Google Shape;122;p19"/>
            <p:cNvSpPr/>
            <p:nvPr/>
          </p:nvSpPr>
          <p:spPr>
            <a:xfrm flipH="1">
              <a:off x="6240000" y="8210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23" name="Google Shape;123;p19"/>
            <p:cNvSpPr/>
            <p:nvPr/>
          </p:nvSpPr>
          <p:spPr>
            <a:xfrm flipH="1">
              <a:off x="6820800" y="8210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24" name="Google Shape;124;p19"/>
            <p:cNvSpPr/>
            <p:nvPr/>
          </p:nvSpPr>
          <p:spPr>
            <a:xfrm flipH="1">
              <a:off x="7401600" y="8210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25" name="Google Shape;125;p19"/>
            <p:cNvSpPr/>
            <p:nvPr/>
          </p:nvSpPr>
          <p:spPr>
            <a:xfrm flipH="1">
              <a:off x="7982400" y="8210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26" name="Google Shape;126;p19"/>
            <p:cNvSpPr/>
            <p:nvPr/>
          </p:nvSpPr>
          <p:spPr>
            <a:xfrm flipH="1">
              <a:off x="8563200" y="8210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27" name="Google Shape;127;p19"/>
            <p:cNvSpPr/>
            <p:nvPr/>
          </p:nvSpPr>
          <p:spPr>
            <a:xfrm flipH="1">
              <a:off x="6240000" y="13538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28" name="Google Shape;128;p19"/>
            <p:cNvSpPr/>
            <p:nvPr/>
          </p:nvSpPr>
          <p:spPr>
            <a:xfrm flipH="1">
              <a:off x="6820800" y="13538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29" name="Google Shape;129;p19"/>
            <p:cNvSpPr/>
            <p:nvPr/>
          </p:nvSpPr>
          <p:spPr>
            <a:xfrm flipH="1">
              <a:off x="7401600" y="13538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30" name="Google Shape;130;p19"/>
            <p:cNvSpPr/>
            <p:nvPr/>
          </p:nvSpPr>
          <p:spPr>
            <a:xfrm flipH="1">
              <a:off x="7982400" y="13538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31" name="Google Shape;131;p19"/>
            <p:cNvSpPr/>
            <p:nvPr/>
          </p:nvSpPr>
          <p:spPr>
            <a:xfrm flipH="1">
              <a:off x="8563200" y="13538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32" name="Google Shape;132;p19"/>
            <p:cNvSpPr/>
            <p:nvPr/>
          </p:nvSpPr>
          <p:spPr>
            <a:xfrm flipH="1">
              <a:off x="6240000" y="188827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33" name="Google Shape;133;p19"/>
            <p:cNvSpPr/>
            <p:nvPr/>
          </p:nvSpPr>
          <p:spPr>
            <a:xfrm flipH="1">
              <a:off x="6820800" y="188827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34" name="Google Shape;134;p19"/>
            <p:cNvSpPr/>
            <p:nvPr/>
          </p:nvSpPr>
          <p:spPr>
            <a:xfrm flipH="1">
              <a:off x="7401600" y="188827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35" name="Google Shape;135;p19"/>
            <p:cNvSpPr/>
            <p:nvPr/>
          </p:nvSpPr>
          <p:spPr>
            <a:xfrm flipH="1">
              <a:off x="7982400" y="188827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36" name="Google Shape;136;p19"/>
            <p:cNvSpPr/>
            <p:nvPr/>
          </p:nvSpPr>
          <p:spPr>
            <a:xfrm flipH="1">
              <a:off x="8563200" y="188827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37" name="Google Shape;137;p19"/>
            <p:cNvSpPr/>
            <p:nvPr/>
          </p:nvSpPr>
          <p:spPr>
            <a:xfrm flipH="1">
              <a:off x="6240000" y="24227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38" name="Google Shape;138;p19"/>
            <p:cNvSpPr/>
            <p:nvPr/>
          </p:nvSpPr>
          <p:spPr>
            <a:xfrm flipH="1">
              <a:off x="6820800" y="24227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39" name="Google Shape;139;p19"/>
            <p:cNvSpPr/>
            <p:nvPr/>
          </p:nvSpPr>
          <p:spPr>
            <a:xfrm flipH="1">
              <a:off x="7401600" y="24227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40" name="Google Shape;140;p19"/>
            <p:cNvSpPr/>
            <p:nvPr/>
          </p:nvSpPr>
          <p:spPr>
            <a:xfrm flipH="1">
              <a:off x="7982400" y="24227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41" name="Google Shape;141;p19"/>
            <p:cNvSpPr/>
            <p:nvPr/>
          </p:nvSpPr>
          <p:spPr>
            <a:xfrm flipH="1">
              <a:off x="8563200" y="24227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42" name="Google Shape;142;p19"/>
            <p:cNvSpPr/>
            <p:nvPr/>
          </p:nvSpPr>
          <p:spPr>
            <a:xfrm flipH="1">
              <a:off x="6240000" y="295717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43" name="Google Shape;143;p19"/>
            <p:cNvSpPr/>
            <p:nvPr/>
          </p:nvSpPr>
          <p:spPr>
            <a:xfrm flipH="1">
              <a:off x="6820800" y="295717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44" name="Google Shape;144;p19"/>
            <p:cNvSpPr/>
            <p:nvPr/>
          </p:nvSpPr>
          <p:spPr>
            <a:xfrm flipH="1">
              <a:off x="7401600" y="295717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45" name="Google Shape;145;p19"/>
            <p:cNvSpPr/>
            <p:nvPr/>
          </p:nvSpPr>
          <p:spPr>
            <a:xfrm flipH="1">
              <a:off x="7982400" y="295717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46" name="Google Shape;146;p19"/>
            <p:cNvSpPr/>
            <p:nvPr/>
          </p:nvSpPr>
          <p:spPr>
            <a:xfrm flipH="1">
              <a:off x="8563200" y="295717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grpSp>
      <p:grpSp>
        <p:nvGrpSpPr>
          <p:cNvPr id="147" name="Google Shape;147;p19"/>
          <p:cNvGrpSpPr/>
          <p:nvPr/>
        </p:nvGrpSpPr>
        <p:grpSpPr>
          <a:xfrm>
            <a:off x="6631551" y="2251938"/>
            <a:ext cx="1765922" cy="1596032"/>
            <a:chOff x="5950075" y="854725"/>
            <a:chExt cx="2904000" cy="2668950"/>
          </a:xfrm>
        </p:grpSpPr>
        <p:sp>
          <p:nvSpPr>
            <p:cNvPr id="148" name="Google Shape;148;p19"/>
            <p:cNvSpPr/>
            <p:nvPr/>
          </p:nvSpPr>
          <p:spPr>
            <a:xfrm flipH="1">
              <a:off x="5950075" y="854725"/>
              <a:ext cx="2904000" cy="26673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9"/>
            <p:cNvSpPr/>
            <p:nvPr/>
          </p:nvSpPr>
          <p:spPr>
            <a:xfrm flipH="1">
              <a:off x="5950075" y="8547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9"/>
            <p:cNvSpPr/>
            <p:nvPr/>
          </p:nvSpPr>
          <p:spPr>
            <a:xfrm flipH="1">
              <a:off x="6530875" y="8547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9"/>
            <p:cNvSpPr/>
            <p:nvPr/>
          </p:nvSpPr>
          <p:spPr>
            <a:xfrm flipH="1">
              <a:off x="7111675" y="8547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9"/>
            <p:cNvSpPr/>
            <p:nvPr/>
          </p:nvSpPr>
          <p:spPr>
            <a:xfrm flipH="1">
              <a:off x="7692475" y="8547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9"/>
            <p:cNvSpPr/>
            <p:nvPr/>
          </p:nvSpPr>
          <p:spPr>
            <a:xfrm flipH="1">
              <a:off x="8273275" y="8547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9"/>
            <p:cNvSpPr/>
            <p:nvPr/>
          </p:nvSpPr>
          <p:spPr>
            <a:xfrm flipH="1">
              <a:off x="5950075" y="13875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9"/>
            <p:cNvSpPr/>
            <p:nvPr/>
          </p:nvSpPr>
          <p:spPr>
            <a:xfrm flipH="1">
              <a:off x="6530875" y="13875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9"/>
            <p:cNvSpPr/>
            <p:nvPr/>
          </p:nvSpPr>
          <p:spPr>
            <a:xfrm flipH="1">
              <a:off x="7111675" y="13875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9"/>
            <p:cNvSpPr/>
            <p:nvPr/>
          </p:nvSpPr>
          <p:spPr>
            <a:xfrm flipH="1">
              <a:off x="7692475" y="13875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9"/>
            <p:cNvSpPr/>
            <p:nvPr/>
          </p:nvSpPr>
          <p:spPr>
            <a:xfrm flipH="1">
              <a:off x="8273275" y="13875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19"/>
            <p:cNvSpPr/>
            <p:nvPr/>
          </p:nvSpPr>
          <p:spPr>
            <a:xfrm flipH="1">
              <a:off x="5950075" y="192197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19"/>
            <p:cNvSpPr/>
            <p:nvPr/>
          </p:nvSpPr>
          <p:spPr>
            <a:xfrm flipH="1">
              <a:off x="6530875" y="192197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9"/>
            <p:cNvSpPr/>
            <p:nvPr/>
          </p:nvSpPr>
          <p:spPr>
            <a:xfrm flipH="1">
              <a:off x="7111675" y="192197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9"/>
            <p:cNvSpPr/>
            <p:nvPr/>
          </p:nvSpPr>
          <p:spPr>
            <a:xfrm flipH="1">
              <a:off x="7692475" y="192197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9"/>
            <p:cNvSpPr/>
            <p:nvPr/>
          </p:nvSpPr>
          <p:spPr>
            <a:xfrm flipH="1">
              <a:off x="8273275" y="192197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9"/>
            <p:cNvSpPr/>
            <p:nvPr/>
          </p:nvSpPr>
          <p:spPr>
            <a:xfrm flipH="1">
              <a:off x="5950075" y="24564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9"/>
            <p:cNvSpPr/>
            <p:nvPr/>
          </p:nvSpPr>
          <p:spPr>
            <a:xfrm flipH="1">
              <a:off x="6530875" y="24564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9"/>
            <p:cNvSpPr/>
            <p:nvPr/>
          </p:nvSpPr>
          <p:spPr>
            <a:xfrm flipH="1">
              <a:off x="7111675" y="24564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9"/>
            <p:cNvSpPr/>
            <p:nvPr/>
          </p:nvSpPr>
          <p:spPr>
            <a:xfrm flipH="1">
              <a:off x="7692475" y="24564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9"/>
            <p:cNvSpPr/>
            <p:nvPr/>
          </p:nvSpPr>
          <p:spPr>
            <a:xfrm flipH="1">
              <a:off x="8273275" y="24564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19"/>
            <p:cNvSpPr/>
            <p:nvPr/>
          </p:nvSpPr>
          <p:spPr>
            <a:xfrm flipH="1">
              <a:off x="5950075" y="299087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19"/>
            <p:cNvSpPr/>
            <p:nvPr/>
          </p:nvSpPr>
          <p:spPr>
            <a:xfrm flipH="1">
              <a:off x="6530875" y="299087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9"/>
            <p:cNvSpPr/>
            <p:nvPr/>
          </p:nvSpPr>
          <p:spPr>
            <a:xfrm flipH="1">
              <a:off x="7111675" y="299087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9"/>
            <p:cNvSpPr/>
            <p:nvPr/>
          </p:nvSpPr>
          <p:spPr>
            <a:xfrm flipH="1">
              <a:off x="7692475" y="299087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9"/>
            <p:cNvSpPr/>
            <p:nvPr/>
          </p:nvSpPr>
          <p:spPr>
            <a:xfrm flipH="1">
              <a:off x="8273275" y="299087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 name="Google Shape;174;p19"/>
          <p:cNvGrpSpPr/>
          <p:nvPr/>
        </p:nvGrpSpPr>
        <p:grpSpPr>
          <a:xfrm>
            <a:off x="5501616" y="2251948"/>
            <a:ext cx="1765922" cy="1596032"/>
            <a:chOff x="2854300" y="1168125"/>
            <a:chExt cx="2904000" cy="2668950"/>
          </a:xfrm>
        </p:grpSpPr>
        <p:sp>
          <p:nvSpPr>
            <p:cNvPr id="175" name="Google Shape;175;p19"/>
            <p:cNvSpPr/>
            <p:nvPr/>
          </p:nvSpPr>
          <p:spPr>
            <a:xfrm flipH="1">
              <a:off x="2854300" y="1168125"/>
              <a:ext cx="2904000" cy="26673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9"/>
            <p:cNvSpPr/>
            <p:nvPr/>
          </p:nvSpPr>
          <p:spPr>
            <a:xfrm flipH="1">
              <a:off x="2854300" y="11681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9"/>
            <p:cNvSpPr/>
            <p:nvPr/>
          </p:nvSpPr>
          <p:spPr>
            <a:xfrm flipH="1">
              <a:off x="3435100" y="11681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19"/>
            <p:cNvSpPr/>
            <p:nvPr/>
          </p:nvSpPr>
          <p:spPr>
            <a:xfrm flipH="1">
              <a:off x="4015900" y="11681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19"/>
            <p:cNvSpPr/>
            <p:nvPr/>
          </p:nvSpPr>
          <p:spPr>
            <a:xfrm flipH="1">
              <a:off x="4596700" y="11681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9"/>
            <p:cNvSpPr/>
            <p:nvPr/>
          </p:nvSpPr>
          <p:spPr>
            <a:xfrm flipH="1">
              <a:off x="5177500" y="11681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9"/>
            <p:cNvSpPr/>
            <p:nvPr/>
          </p:nvSpPr>
          <p:spPr>
            <a:xfrm flipH="1">
              <a:off x="2854300" y="17009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9"/>
            <p:cNvSpPr/>
            <p:nvPr/>
          </p:nvSpPr>
          <p:spPr>
            <a:xfrm flipH="1">
              <a:off x="3435100" y="17009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9"/>
            <p:cNvSpPr/>
            <p:nvPr/>
          </p:nvSpPr>
          <p:spPr>
            <a:xfrm flipH="1">
              <a:off x="4015900" y="17009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19"/>
            <p:cNvSpPr/>
            <p:nvPr/>
          </p:nvSpPr>
          <p:spPr>
            <a:xfrm flipH="1">
              <a:off x="4596700" y="17009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19"/>
            <p:cNvSpPr/>
            <p:nvPr/>
          </p:nvSpPr>
          <p:spPr>
            <a:xfrm flipH="1">
              <a:off x="5177500" y="17009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9"/>
            <p:cNvSpPr/>
            <p:nvPr/>
          </p:nvSpPr>
          <p:spPr>
            <a:xfrm flipH="1">
              <a:off x="2854300" y="223537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9"/>
            <p:cNvSpPr/>
            <p:nvPr/>
          </p:nvSpPr>
          <p:spPr>
            <a:xfrm flipH="1">
              <a:off x="3435100" y="223537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9"/>
            <p:cNvSpPr/>
            <p:nvPr/>
          </p:nvSpPr>
          <p:spPr>
            <a:xfrm flipH="1">
              <a:off x="4015900" y="223537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9"/>
            <p:cNvSpPr/>
            <p:nvPr/>
          </p:nvSpPr>
          <p:spPr>
            <a:xfrm flipH="1">
              <a:off x="4596700" y="223537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9"/>
            <p:cNvSpPr/>
            <p:nvPr/>
          </p:nvSpPr>
          <p:spPr>
            <a:xfrm flipH="1">
              <a:off x="5177500" y="223537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9"/>
            <p:cNvSpPr/>
            <p:nvPr/>
          </p:nvSpPr>
          <p:spPr>
            <a:xfrm flipH="1">
              <a:off x="2854300" y="27698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9"/>
            <p:cNvSpPr/>
            <p:nvPr/>
          </p:nvSpPr>
          <p:spPr>
            <a:xfrm flipH="1">
              <a:off x="3435100" y="27698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9"/>
            <p:cNvSpPr/>
            <p:nvPr/>
          </p:nvSpPr>
          <p:spPr>
            <a:xfrm flipH="1">
              <a:off x="4015900" y="27698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9"/>
            <p:cNvSpPr/>
            <p:nvPr/>
          </p:nvSpPr>
          <p:spPr>
            <a:xfrm flipH="1">
              <a:off x="4596700" y="27698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9"/>
            <p:cNvSpPr/>
            <p:nvPr/>
          </p:nvSpPr>
          <p:spPr>
            <a:xfrm flipH="1">
              <a:off x="5177500" y="27698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9"/>
            <p:cNvSpPr/>
            <p:nvPr/>
          </p:nvSpPr>
          <p:spPr>
            <a:xfrm flipH="1">
              <a:off x="2854300" y="330427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9"/>
            <p:cNvSpPr/>
            <p:nvPr/>
          </p:nvSpPr>
          <p:spPr>
            <a:xfrm flipH="1">
              <a:off x="3435100" y="330427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9"/>
            <p:cNvSpPr/>
            <p:nvPr/>
          </p:nvSpPr>
          <p:spPr>
            <a:xfrm flipH="1">
              <a:off x="4015900" y="330427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9"/>
            <p:cNvSpPr/>
            <p:nvPr/>
          </p:nvSpPr>
          <p:spPr>
            <a:xfrm flipH="1">
              <a:off x="4596700" y="330427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9"/>
            <p:cNvSpPr/>
            <p:nvPr/>
          </p:nvSpPr>
          <p:spPr>
            <a:xfrm flipH="1">
              <a:off x="5177500" y="330427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1" name="Google Shape;201;p19"/>
          <p:cNvGrpSpPr/>
          <p:nvPr/>
        </p:nvGrpSpPr>
        <p:grpSpPr>
          <a:xfrm rot="237484">
            <a:off x="4969673" y="433198"/>
            <a:ext cx="1605826" cy="1679213"/>
            <a:chOff x="608609" y="2370079"/>
            <a:chExt cx="458224" cy="523616"/>
          </a:xfrm>
        </p:grpSpPr>
        <p:grpSp>
          <p:nvGrpSpPr>
            <p:cNvPr id="202" name="Google Shape;202;p19"/>
            <p:cNvGrpSpPr/>
            <p:nvPr/>
          </p:nvGrpSpPr>
          <p:grpSpPr>
            <a:xfrm>
              <a:off x="608609" y="2665704"/>
              <a:ext cx="458224" cy="227991"/>
              <a:chOff x="5668659" y="1713442"/>
              <a:chExt cx="458224" cy="227991"/>
            </a:xfrm>
          </p:grpSpPr>
          <p:grpSp>
            <p:nvGrpSpPr>
              <p:cNvPr id="203" name="Google Shape;203;p19"/>
              <p:cNvGrpSpPr/>
              <p:nvPr/>
            </p:nvGrpSpPr>
            <p:grpSpPr>
              <a:xfrm>
                <a:off x="5802485" y="1713507"/>
                <a:ext cx="188679" cy="227926"/>
                <a:chOff x="5802485" y="1713507"/>
                <a:chExt cx="188679" cy="227926"/>
              </a:xfrm>
            </p:grpSpPr>
            <p:sp>
              <p:nvSpPr>
                <p:cNvPr id="204" name="Google Shape;204;p19"/>
                <p:cNvSpPr/>
                <p:nvPr/>
              </p:nvSpPr>
              <p:spPr>
                <a:xfrm>
                  <a:off x="5802485" y="1775533"/>
                  <a:ext cx="133800" cy="165900"/>
                </a:xfrm>
                <a:prstGeom prst="rect">
                  <a:avLst/>
                </a:prstGeom>
                <a:gradFill>
                  <a:gsLst>
                    <a:gs pos="0">
                      <a:srgbClr val="DBD4EB"/>
                    </a:gs>
                    <a:gs pos="100000">
                      <a:srgbClr val="9180BB"/>
                    </a:gs>
                  </a:gsLst>
                  <a:lin ang="1619866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9"/>
                <p:cNvSpPr/>
                <p:nvPr/>
              </p:nvSpPr>
              <p:spPr>
                <a:xfrm>
                  <a:off x="5806065" y="1713507"/>
                  <a:ext cx="185100" cy="55200"/>
                </a:xfrm>
                <a:prstGeom prst="parallelogram">
                  <a:avLst>
                    <a:gd fmla="val 99657" name="adj"/>
                  </a:avLst>
                </a:prstGeom>
                <a:gradFill>
                  <a:gsLst>
                    <a:gs pos="0">
                      <a:srgbClr val="DBD4EB"/>
                    </a:gs>
                    <a:gs pos="100000">
                      <a:srgbClr val="9180BB"/>
                    </a:gs>
                  </a:gsLst>
                  <a:lin ang="1619866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6" name="Google Shape;206;p19"/>
              <p:cNvGrpSpPr/>
              <p:nvPr/>
            </p:nvGrpSpPr>
            <p:grpSpPr>
              <a:xfrm>
                <a:off x="5936312" y="1713442"/>
                <a:ext cx="190570" cy="227991"/>
                <a:chOff x="5936312" y="1713442"/>
                <a:chExt cx="190570" cy="227991"/>
              </a:xfrm>
            </p:grpSpPr>
            <p:sp>
              <p:nvSpPr>
                <p:cNvPr id="207" name="Google Shape;207;p19"/>
                <p:cNvSpPr/>
                <p:nvPr/>
              </p:nvSpPr>
              <p:spPr>
                <a:xfrm>
                  <a:off x="5936312" y="1775533"/>
                  <a:ext cx="133800" cy="165900"/>
                </a:xfrm>
                <a:prstGeom prst="rect">
                  <a:avLst/>
                </a:prstGeom>
                <a:gradFill>
                  <a:gsLst>
                    <a:gs pos="0">
                      <a:srgbClr val="E0EDBA"/>
                    </a:gs>
                    <a:gs pos="100000">
                      <a:srgbClr val="DE87F1"/>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9"/>
                <p:cNvSpPr/>
                <p:nvPr/>
              </p:nvSpPr>
              <p:spPr>
                <a:xfrm>
                  <a:off x="5939251" y="1713442"/>
                  <a:ext cx="185100" cy="55200"/>
                </a:xfrm>
                <a:prstGeom prst="parallelogram">
                  <a:avLst>
                    <a:gd fmla="val 91890" name="adj"/>
                  </a:avLst>
                </a:prstGeom>
                <a:gradFill>
                  <a:gsLst>
                    <a:gs pos="0">
                      <a:srgbClr val="E0EDBA"/>
                    </a:gs>
                    <a:gs pos="100000">
                      <a:srgbClr val="DE87F1"/>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9"/>
                <p:cNvSpPr/>
                <p:nvPr/>
              </p:nvSpPr>
              <p:spPr>
                <a:xfrm>
                  <a:off x="6072171" y="1714983"/>
                  <a:ext cx="54712" cy="221916"/>
                </a:xfrm>
                <a:custGeom>
                  <a:rect b="b" l="l" r="r" t="t"/>
                  <a:pathLst>
                    <a:path extrusionOk="0" h="12382" w="3501">
                      <a:moveTo>
                        <a:pt x="0" y="3453"/>
                      </a:moveTo>
                      <a:lnTo>
                        <a:pt x="3501" y="0"/>
                      </a:lnTo>
                      <a:lnTo>
                        <a:pt x="3501" y="9001"/>
                      </a:lnTo>
                      <a:lnTo>
                        <a:pt x="167" y="12382"/>
                      </a:lnTo>
                      <a:close/>
                    </a:path>
                  </a:pathLst>
                </a:custGeom>
                <a:gradFill>
                  <a:gsLst>
                    <a:gs pos="0">
                      <a:srgbClr val="E0EDBA"/>
                    </a:gs>
                    <a:gs pos="100000">
                      <a:srgbClr val="DE87F1"/>
                    </a:gs>
                  </a:gsLst>
                  <a:lin ang="13500032" scaled="0"/>
                </a:gradFill>
                <a:ln cap="flat" cmpd="sng" w="28575">
                  <a:solidFill>
                    <a:schemeClr val="dk2"/>
                  </a:solidFill>
                  <a:prstDash val="solid"/>
                  <a:round/>
                  <a:headEnd len="med" w="med" type="none"/>
                  <a:tailEnd len="med" w="med" type="none"/>
                </a:ln>
              </p:spPr>
            </p:sp>
          </p:grpSp>
          <p:grpSp>
            <p:nvGrpSpPr>
              <p:cNvPr id="210" name="Google Shape;210;p19"/>
              <p:cNvGrpSpPr/>
              <p:nvPr/>
            </p:nvGrpSpPr>
            <p:grpSpPr>
              <a:xfrm>
                <a:off x="5668659" y="1714000"/>
                <a:ext cx="193488" cy="227433"/>
                <a:chOff x="5668659" y="1714000"/>
                <a:chExt cx="193488" cy="227433"/>
              </a:xfrm>
            </p:grpSpPr>
            <p:sp>
              <p:nvSpPr>
                <p:cNvPr id="211" name="Google Shape;211;p19"/>
                <p:cNvSpPr/>
                <p:nvPr/>
              </p:nvSpPr>
              <p:spPr>
                <a:xfrm>
                  <a:off x="5673447" y="1714000"/>
                  <a:ext cx="188700" cy="55200"/>
                </a:xfrm>
                <a:prstGeom prst="parallelogram">
                  <a:avLst>
                    <a:gd fmla="val 94805" name="adj"/>
                  </a:avLst>
                </a:prstGeom>
                <a:gradFill>
                  <a:gsLst>
                    <a:gs pos="0">
                      <a:srgbClr val="D8EDBA"/>
                    </a:gs>
                    <a:gs pos="100000">
                      <a:srgbClr val="FE9696"/>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9"/>
                <p:cNvSpPr/>
                <p:nvPr/>
              </p:nvSpPr>
              <p:spPr>
                <a:xfrm>
                  <a:off x="5668659" y="1775533"/>
                  <a:ext cx="133800" cy="165900"/>
                </a:xfrm>
                <a:prstGeom prst="rect">
                  <a:avLst/>
                </a:prstGeom>
                <a:gradFill>
                  <a:gsLst>
                    <a:gs pos="0">
                      <a:srgbClr val="D8EDBA"/>
                    </a:gs>
                    <a:gs pos="100000">
                      <a:srgbClr val="FE9696"/>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13" name="Google Shape;213;p19"/>
            <p:cNvGrpSpPr/>
            <p:nvPr/>
          </p:nvGrpSpPr>
          <p:grpSpPr>
            <a:xfrm>
              <a:off x="608609" y="2511879"/>
              <a:ext cx="458224" cy="227991"/>
              <a:chOff x="5668659" y="1713442"/>
              <a:chExt cx="458224" cy="227991"/>
            </a:xfrm>
          </p:grpSpPr>
          <p:grpSp>
            <p:nvGrpSpPr>
              <p:cNvPr id="214" name="Google Shape;214;p19"/>
              <p:cNvGrpSpPr/>
              <p:nvPr/>
            </p:nvGrpSpPr>
            <p:grpSpPr>
              <a:xfrm>
                <a:off x="5802485" y="1713507"/>
                <a:ext cx="188679" cy="227926"/>
                <a:chOff x="5802485" y="1713507"/>
                <a:chExt cx="188679" cy="227926"/>
              </a:xfrm>
            </p:grpSpPr>
            <p:sp>
              <p:nvSpPr>
                <p:cNvPr id="215" name="Google Shape;215;p19"/>
                <p:cNvSpPr/>
                <p:nvPr/>
              </p:nvSpPr>
              <p:spPr>
                <a:xfrm>
                  <a:off x="5802485" y="1775533"/>
                  <a:ext cx="133800" cy="165900"/>
                </a:xfrm>
                <a:prstGeom prst="rect">
                  <a:avLst/>
                </a:prstGeom>
                <a:gradFill>
                  <a:gsLst>
                    <a:gs pos="0">
                      <a:srgbClr val="DBD4EB"/>
                    </a:gs>
                    <a:gs pos="100000">
                      <a:srgbClr val="9180BB"/>
                    </a:gs>
                  </a:gsLst>
                  <a:lin ang="1619866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9"/>
                <p:cNvSpPr/>
                <p:nvPr/>
              </p:nvSpPr>
              <p:spPr>
                <a:xfrm>
                  <a:off x="5806065" y="1713507"/>
                  <a:ext cx="185100" cy="55200"/>
                </a:xfrm>
                <a:prstGeom prst="parallelogram">
                  <a:avLst>
                    <a:gd fmla="val 99657" name="adj"/>
                  </a:avLst>
                </a:prstGeom>
                <a:gradFill>
                  <a:gsLst>
                    <a:gs pos="0">
                      <a:srgbClr val="DBD4EB"/>
                    </a:gs>
                    <a:gs pos="100000">
                      <a:srgbClr val="9180BB"/>
                    </a:gs>
                  </a:gsLst>
                  <a:lin ang="1619866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7" name="Google Shape;217;p19"/>
              <p:cNvGrpSpPr/>
              <p:nvPr/>
            </p:nvGrpSpPr>
            <p:grpSpPr>
              <a:xfrm>
                <a:off x="5936312" y="1713442"/>
                <a:ext cx="190570" cy="227991"/>
                <a:chOff x="5936312" y="1713442"/>
                <a:chExt cx="190570" cy="227991"/>
              </a:xfrm>
            </p:grpSpPr>
            <p:sp>
              <p:nvSpPr>
                <p:cNvPr id="218" name="Google Shape;218;p19"/>
                <p:cNvSpPr/>
                <p:nvPr/>
              </p:nvSpPr>
              <p:spPr>
                <a:xfrm>
                  <a:off x="5936312" y="1775533"/>
                  <a:ext cx="133800" cy="165900"/>
                </a:xfrm>
                <a:prstGeom prst="rect">
                  <a:avLst/>
                </a:prstGeom>
                <a:gradFill>
                  <a:gsLst>
                    <a:gs pos="0">
                      <a:srgbClr val="E0EDBA"/>
                    </a:gs>
                    <a:gs pos="100000">
                      <a:srgbClr val="DE87F1"/>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9"/>
                <p:cNvSpPr/>
                <p:nvPr/>
              </p:nvSpPr>
              <p:spPr>
                <a:xfrm>
                  <a:off x="5939251" y="1713442"/>
                  <a:ext cx="185100" cy="55200"/>
                </a:xfrm>
                <a:prstGeom prst="parallelogram">
                  <a:avLst>
                    <a:gd fmla="val 91890" name="adj"/>
                  </a:avLst>
                </a:prstGeom>
                <a:gradFill>
                  <a:gsLst>
                    <a:gs pos="0">
                      <a:srgbClr val="E0EDBA"/>
                    </a:gs>
                    <a:gs pos="100000">
                      <a:srgbClr val="DE87F1"/>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9"/>
                <p:cNvSpPr/>
                <p:nvPr/>
              </p:nvSpPr>
              <p:spPr>
                <a:xfrm>
                  <a:off x="6072171" y="1714983"/>
                  <a:ext cx="54712" cy="221916"/>
                </a:xfrm>
                <a:custGeom>
                  <a:rect b="b" l="l" r="r" t="t"/>
                  <a:pathLst>
                    <a:path extrusionOk="0" h="12382" w="3501">
                      <a:moveTo>
                        <a:pt x="0" y="3453"/>
                      </a:moveTo>
                      <a:lnTo>
                        <a:pt x="3501" y="0"/>
                      </a:lnTo>
                      <a:lnTo>
                        <a:pt x="3501" y="9001"/>
                      </a:lnTo>
                      <a:lnTo>
                        <a:pt x="167" y="12382"/>
                      </a:lnTo>
                      <a:close/>
                    </a:path>
                  </a:pathLst>
                </a:custGeom>
                <a:gradFill>
                  <a:gsLst>
                    <a:gs pos="0">
                      <a:srgbClr val="E0EDBA"/>
                    </a:gs>
                    <a:gs pos="100000">
                      <a:srgbClr val="DE87F1"/>
                    </a:gs>
                  </a:gsLst>
                  <a:lin ang="13500032" scaled="0"/>
                </a:gradFill>
                <a:ln cap="flat" cmpd="sng" w="28575">
                  <a:solidFill>
                    <a:schemeClr val="dk2"/>
                  </a:solidFill>
                  <a:prstDash val="solid"/>
                  <a:round/>
                  <a:headEnd len="med" w="med" type="none"/>
                  <a:tailEnd len="med" w="med" type="none"/>
                </a:ln>
              </p:spPr>
            </p:sp>
          </p:grpSp>
          <p:grpSp>
            <p:nvGrpSpPr>
              <p:cNvPr id="221" name="Google Shape;221;p19"/>
              <p:cNvGrpSpPr/>
              <p:nvPr/>
            </p:nvGrpSpPr>
            <p:grpSpPr>
              <a:xfrm>
                <a:off x="5668659" y="1714000"/>
                <a:ext cx="193488" cy="227433"/>
                <a:chOff x="5668659" y="1714000"/>
                <a:chExt cx="193488" cy="227433"/>
              </a:xfrm>
            </p:grpSpPr>
            <p:sp>
              <p:nvSpPr>
                <p:cNvPr id="222" name="Google Shape;222;p19"/>
                <p:cNvSpPr/>
                <p:nvPr/>
              </p:nvSpPr>
              <p:spPr>
                <a:xfrm>
                  <a:off x="5673447" y="1714000"/>
                  <a:ext cx="188700" cy="55200"/>
                </a:xfrm>
                <a:prstGeom prst="parallelogram">
                  <a:avLst>
                    <a:gd fmla="val 94805" name="adj"/>
                  </a:avLst>
                </a:prstGeom>
                <a:gradFill>
                  <a:gsLst>
                    <a:gs pos="0">
                      <a:srgbClr val="D8EDBA"/>
                    </a:gs>
                    <a:gs pos="100000">
                      <a:srgbClr val="FE9696"/>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9"/>
                <p:cNvSpPr/>
                <p:nvPr/>
              </p:nvSpPr>
              <p:spPr>
                <a:xfrm>
                  <a:off x="5668659" y="1775533"/>
                  <a:ext cx="133800" cy="165900"/>
                </a:xfrm>
                <a:prstGeom prst="rect">
                  <a:avLst/>
                </a:prstGeom>
                <a:gradFill>
                  <a:gsLst>
                    <a:gs pos="0">
                      <a:srgbClr val="D8EDBA"/>
                    </a:gs>
                    <a:gs pos="100000">
                      <a:srgbClr val="FE9696"/>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24" name="Google Shape;224;p19"/>
            <p:cNvGrpSpPr/>
            <p:nvPr/>
          </p:nvGrpSpPr>
          <p:grpSpPr>
            <a:xfrm>
              <a:off x="608609" y="2370079"/>
              <a:ext cx="458224" cy="227991"/>
              <a:chOff x="5668659" y="1713442"/>
              <a:chExt cx="458224" cy="227991"/>
            </a:xfrm>
          </p:grpSpPr>
          <p:grpSp>
            <p:nvGrpSpPr>
              <p:cNvPr id="225" name="Google Shape;225;p19"/>
              <p:cNvGrpSpPr/>
              <p:nvPr/>
            </p:nvGrpSpPr>
            <p:grpSpPr>
              <a:xfrm>
                <a:off x="5802485" y="1713507"/>
                <a:ext cx="188679" cy="227926"/>
                <a:chOff x="5802485" y="1713507"/>
                <a:chExt cx="188679" cy="227926"/>
              </a:xfrm>
            </p:grpSpPr>
            <p:sp>
              <p:nvSpPr>
                <p:cNvPr id="226" name="Google Shape;226;p19"/>
                <p:cNvSpPr/>
                <p:nvPr/>
              </p:nvSpPr>
              <p:spPr>
                <a:xfrm>
                  <a:off x="5802485" y="1775533"/>
                  <a:ext cx="133800" cy="165900"/>
                </a:xfrm>
                <a:prstGeom prst="rect">
                  <a:avLst/>
                </a:prstGeom>
                <a:gradFill>
                  <a:gsLst>
                    <a:gs pos="0">
                      <a:srgbClr val="DBD4EB"/>
                    </a:gs>
                    <a:gs pos="100000">
                      <a:srgbClr val="9180BB"/>
                    </a:gs>
                  </a:gsLst>
                  <a:lin ang="1619866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9"/>
                <p:cNvSpPr/>
                <p:nvPr/>
              </p:nvSpPr>
              <p:spPr>
                <a:xfrm>
                  <a:off x="5806065" y="1713507"/>
                  <a:ext cx="185100" cy="55200"/>
                </a:xfrm>
                <a:prstGeom prst="parallelogram">
                  <a:avLst>
                    <a:gd fmla="val 99657" name="adj"/>
                  </a:avLst>
                </a:prstGeom>
                <a:gradFill>
                  <a:gsLst>
                    <a:gs pos="0">
                      <a:srgbClr val="DBD4EB"/>
                    </a:gs>
                    <a:gs pos="100000">
                      <a:srgbClr val="9180BB"/>
                    </a:gs>
                  </a:gsLst>
                  <a:lin ang="1619866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 name="Google Shape;228;p19"/>
              <p:cNvGrpSpPr/>
              <p:nvPr/>
            </p:nvGrpSpPr>
            <p:grpSpPr>
              <a:xfrm>
                <a:off x="5936312" y="1713442"/>
                <a:ext cx="190570" cy="227991"/>
                <a:chOff x="5936312" y="1713442"/>
                <a:chExt cx="190570" cy="227991"/>
              </a:xfrm>
            </p:grpSpPr>
            <p:sp>
              <p:nvSpPr>
                <p:cNvPr id="229" name="Google Shape;229;p19"/>
                <p:cNvSpPr/>
                <p:nvPr/>
              </p:nvSpPr>
              <p:spPr>
                <a:xfrm>
                  <a:off x="5936312" y="1775533"/>
                  <a:ext cx="133800" cy="165900"/>
                </a:xfrm>
                <a:prstGeom prst="rect">
                  <a:avLst/>
                </a:prstGeom>
                <a:gradFill>
                  <a:gsLst>
                    <a:gs pos="0">
                      <a:srgbClr val="E0EDBA"/>
                    </a:gs>
                    <a:gs pos="100000">
                      <a:srgbClr val="DE87F1"/>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9"/>
                <p:cNvSpPr/>
                <p:nvPr/>
              </p:nvSpPr>
              <p:spPr>
                <a:xfrm>
                  <a:off x="5939251" y="1713442"/>
                  <a:ext cx="185100" cy="55200"/>
                </a:xfrm>
                <a:prstGeom prst="parallelogram">
                  <a:avLst>
                    <a:gd fmla="val 91890" name="adj"/>
                  </a:avLst>
                </a:prstGeom>
                <a:gradFill>
                  <a:gsLst>
                    <a:gs pos="0">
                      <a:srgbClr val="E0EDBA"/>
                    </a:gs>
                    <a:gs pos="100000">
                      <a:srgbClr val="DE87F1"/>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9"/>
                <p:cNvSpPr/>
                <p:nvPr/>
              </p:nvSpPr>
              <p:spPr>
                <a:xfrm>
                  <a:off x="6072171" y="1714983"/>
                  <a:ext cx="54712" cy="221916"/>
                </a:xfrm>
                <a:custGeom>
                  <a:rect b="b" l="l" r="r" t="t"/>
                  <a:pathLst>
                    <a:path extrusionOk="0" h="12382" w="3501">
                      <a:moveTo>
                        <a:pt x="0" y="3453"/>
                      </a:moveTo>
                      <a:lnTo>
                        <a:pt x="3501" y="0"/>
                      </a:lnTo>
                      <a:lnTo>
                        <a:pt x="3501" y="9001"/>
                      </a:lnTo>
                      <a:lnTo>
                        <a:pt x="167" y="12382"/>
                      </a:lnTo>
                      <a:close/>
                    </a:path>
                  </a:pathLst>
                </a:custGeom>
                <a:gradFill>
                  <a:gsLst>
                    <a:gs pos="0">
                      <a:srgbClr val="E0EDBA"/>
                    </a:gs>
                    <a:gs pos="100000">
                      <a:srgbClr val="DE87F1"/>
                    </a:gs>
                  </a:gsLst>
                  <a:lin ang="13500032" scaled="0"/>
                </a:gradFill>
                <a:ln cap="flat" cmpd="sng" w="28575">
                  <a:solidFill>
                    <a:schemeClr val="dk2"/>
                  </a:solidFill>
                  <a:prstDash val="solid"/>
                  <a:round/>
                  <a:headEnd len="med" w="med" type="none"/>
                  <a:tailEnd len="med" w="med" type="none"/>
                </a:ln>
              </p:spPr>
            </p:sp>
          </p:grpSp>
          <p:grpSp>
            <p:nvGrpSpPr>
              <p:cNvPr id="232" name="Google Shape;232;p19"/>
              <p:cNvGrpSpPr/>
              <p:nvPr/>
            </p:nvGrpSpPr>
            <p:grpSpPr>
              <a:xfrm>
                <a:off x="5668659" y="1714000"/>
                <a:ext cx="193488" cy="227433"/>
                <a:chOff x="5668659" y="1714000"/>
                <a:chExt cx="193488" cy="227433"/>
              </a:xfrm>
            </p:grpSpPr>
            <p:sp>
              <p:nvSpPr>
                <p:cNvPr id="233" name="Google Shape;233;p19"/>
                <p:cNvSpPr/>
                <p:nvPr/>
              </p:nvSpPr>
              <p:spPr>
                <a:xfrm>
                  <a:off x="5673447" y="1714000"/>
                  <a:ext cx="188700" cy="55200"/>
                </a:xfrm>
                <a:prstGeom prst="parallelogram">
                  <a:avLst>
                    <a:gd fmla="val 94805" name="adj"/>
                  </a:avLst>
                </a:prstGeom>
                <a:gradFill>
                  <a:gsLst>
                    <a:gs pos="0">
                      <a:srgbClr val="D8EDBA"/>
                    </a:gs>
                    <a:gs pos="100000">
                      <a:srgbClr val="FE9696"/>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19"/>
                <p:cNvSpPr/>
                <p:nvPr/>
              </p:nvSpPr>
              <p:spPr>
                <a:xfrm>
                  <a:off x="5668659" y="1775533"/>
                  <a:ext cx="133800" cy="165900"/>
                </a:xfrm>
                <a:prstGeom prst="rect">
                  <a:avLst/>
                </a:prstGeom>
                <a:gradFill>
                  <a:gsLst>
                    <a:gs pos="0">
                      <a:srgbClr val="D8EDBA"/>
                    </a:gs>
                    <a:gs pos="100000">
                      <a:srgbClr val="FE9696"/>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235" name="Google Shape;235;p19"/>
          <p:cNvGrpSpPr/>
          <p:nvPr/>
        </p:nvGrpSpPr>
        <p:grpSpPr>
          <a:xfrm>
            <a:off x="3718744" y="2731504"/>
            <a:ext cx="1605799" cy="1679186"/>
            <a:chOff x="608609" y="2370079"/>
            <a:chExt cx="458224" cy="523616"/>
          </a:xfrm>
        </p:grpSpPr>
        <p:grpSp>
          <p:nvGrpSpPr>
            <p:cNvPr id="236" name="Google Shape;236;p19"/>
            <p:cNvGrpSpPr/>
            <p:nvPr/>
          </p:nvGrpSpPr>
          <p:grpSpPr>
            <a:xfrm>
              <a:off x="608609" y="2665704"/>
              <a:ext cx="458224" cy="227991"/>
              <a:chOff x="5668659" y="1713442"/>
              <a:chExt cx="458224" cy="227991"/>
            </a:xfrm>
          </p:grpSpPr>
          <p:grpSp>
            <p:nvGrpSpPr>
              <p:cNvPr id="237" name="Google Shape;237;p19"/>
              <p:cNvGrpSpPr/>
              <p:nvPr/>
            </p:nvGrpSpPr>
            <p:grpSpPr>
              <a:xfrm>
                <a:off x="5802485" y="1713507"/>
                <a:ext cx="188679" cy="227926"/>
                <a:chOff x="5802485" y="1713507"/>
                <a:chExt cx="188679" cy="227926"/>
              </a:xfrm>
            </p:grpSpPr>
            <p:sp>
              <p:nvSpPr>
                <p:cNvPr id="238" name="Google Shape;238;p19"/>
                <p:cNvSpPr/>
                <p:nvPr/>
              </p:nvSpPr>
              <p:spPr>
                <a:xfrm>
                  <a:off x="5802485" y="1775533"/>
                  <a:ext cx="133800" cy="165900"/>
                </a:xfrm>
                <a:prstGeom prst="rect">
                  <a:avLst/>
                </a:prstGeom>
                <a:gradFill>
                  <a:gsLst>
                    <a:gs pos="0">
                      <a:srgbClr val="DBD4EB"/>
                    </a:gs>
                    <a:gs pos="100000">
                      <a:srgbClr val="9180BB"/>
                    </a:gs>
                  </a:gsLst>
                  <a:lin ang="1619866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19"/>
                <p:cNvSpPr/>
                <p:nvPr/>
              </p:nvSpPr>
              <p:spPr>
                <a:xfrm>
                  <a:off x="5806065" y="1713507"/>
                  <a:ext cx="185100" cy="55200"/>
                </a:xfrm>
                <a:prstGeom prst="parallelogram">
                  <a:avLst>
                    <a:gd fmla="val 99657" name="adj"/>
                  </a:avLst>
                </a:prstGeom>
                <a:gradFill>
                  <a:gsLst>
                    <a:gs pos="0">
                      <a:srgbClr val="DBD4EB"/>
                    </a:gs>
                    <a:gs pos="100000">
                      <a:srgbClr val="9180BB"/>
                    </a:gs>
                  </a:gsLst>
                  <a:lin ang="1619866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0" name="Google Shape;240;p19"/>
              <p:cNvGrpSpPr/>
              <p:nvPr/>
            </p:nvGrpSpPr>
            <p:grpSpPr>
              <a:xfrm>
                <a:off x="5936312" y="1713442"/>
                <a:ext cx="190570" cy="227991"/>
                <a:chOff x="5936312" y="1713442"/>
                <a:chExt cx="190570" cy="227991"/>
              </a:xfrm>
            </p:grpSpPr>
            <p:sp>
              <p:nvSpPr>
                <p:cNvPr id="241" name="Google Shape;241;p19"/>
                <p:cNvSpPr/>
                <p:nvPr/>
              </p:nvSpPr>
              <p:spPr>
                <a:xfrm>
                  <a:off x="5936312" y="1775533"/>
                  <a:ext cx="133800" cy="165900"/>
                </a:xfrm>
                <a:prstGeom prst="rect">
                  <a:avLst/>
                </a:prstGeom>
                <a:gradFill>
                  <a:gsLst>
                    <a:gs pos="0">
                      <a:srgbClr val="E0EDBA"/>
                    </a:gs>
                    <a:gs pos="100000">
                      <a:srgbClr val="DE87F1"/>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9"/>
                <p:cNvSpPr/>
                <p:nvPr/>
              </p:nvSpPr>
              <p:spPr>
                <a:xfrm>
                  <a:off x="5939251" y="1713442"/>
                  <a:ext cx="185100" cy="55200"/>
                </a:xfrm>
                <a:prstGeom prst="parallelogram">
                  <a:avLst>
                    <a:gd fmla="val 91890" name="adj"/>
                  </a:avLst>
                </a:prstGeom>
                <a:gradFill>
                  <a:gsLst>
                    <a:gs pos="0">
                      <a:srgbClr val="E0EDBA"/>
                    </a:gs>
                    <a:gs pos="100000">
                      <a:srgbClr val="DE87F1"/>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19"/>
                <p:cNvSpPr/>
                <p:nvPr/>
              </p:nvSpPr>
              <p:spPr>
                <a:xfrm>
                  <a:off x="6072171" y="1714983"/>
                  <a:ext cx="54712" cy="221916"/>
                </a:xfrm>
                <a:custGeom>
                  <a:rect b="b" l="l" r="r" t="t"/>
                  <a:pathLst>
                    <a:path extrusionOk="0" h="12382" w="3501">
                      <a:moveTo>
                        <a:pt x="0" y="3453"/>
                      </a:moveTo>
                      <a:lnTo>
                        <a:pt x="3501" y="0"/>
                      </a:lnTo>
                      <a:lnTo>
                        <a:pt x="3501" y="9001"/>
                      </a:lnTo>
                      <a:lnTo>
                        <a:pt x="167" y="12382"/>
                      </a:lnTo>
                      <a:close/>
                    </a:path>
                  </a:pathLst>
                </a:custGeom>
                <a:gradFill>
                  <a:gsLst>
                    <a:gs pos="0">
                      <a:srgbClr val="E0EDBA"/>
                    </a:gs>
                    <a:gs pos="100000">
                      <a:srgbClr val="DE87F1"/>
                    </a:gs>
                  </a:gsLst>
                  <a:lin ang="13500032" scaled="0"/>
                </a:gradFill>
                <a:ln cap="flat" cmpd="sng" w="28575">
                  <a:solidFill>
                    <a:schemeClr val="dk2"/>
                  </a:solidFill>
                  <a:prstDash val="solid"/>
                  <a:round/>
                  <a:headEnd len="med" w="med" type="none"/>
                  <a:tailEnd len="med" w="med" type="none"/>
                </a:ln>
              </p:spPr>
            </p:sp>
          </p:grpSp>
          <p:grpSp>
            <p:nvGrpSpPr>
              <p:cNvPr id="244" name="Google Shape;244;p19"/>
              <p:cNvGrpSpPr/>
              <p:nvPr/>
            </p:nvGrpSpPr>
            <p:grpSpPr>
              <a:xfrm>
                <a:off x="5668659" y="1714000"/>
                <a:ext cx="193488" cy="227433"/>
                <a:chOff x="5668659" y="1714000"/>
                <a:chExt cx="193488" cy="227433"/>
              </a:xfrm>
            </p:grpSpPr>
            <p:sp>
              <p:nvSpPr>
                <p:cNvPr id="245" name="Google Shape;245;p19"/>
                <p:cNvSpPr/>
                <p:nvPr/>
              </p:nvSpPr>
              <p:spPr>
                <a:xfrm>
                  <a:off x="5673447" y="1714000"/>
                  <a:ext cx="188700" cy="55200"/>
                </a:xfrm>
                <a:prstGeom prst="parallelogram">
                  <a:avLst>
                    <a:gd fmla="val 94805" name="adj"/>
                  </a:avLst>
                </a:prstGeom>
                <a:gradFill>
                  <a:gsLst>
                    <a:gs pos="0">
                      <a:srgbClr val="D8EDBA"/>
                    </a:gs>
                    <a:gs pos="100000">
                      <a:srgbClr val="FE9696"/>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9"/>
                <p:cNvSpPr/>
                <p:nvPr/>
              </p:nvSpPr>
              <p:spPr>
                <a:xfrm>
                  <a:off x="5668659" y="1775533"/>
                  <a:ext cx="133800" cy="165900"/>
                </a:xfrm>
                <a:prstGeom prst="rect">
                  <a:avLst/>
                </a:prstGeom>
                <a:gradFill>
                  <a:gsLst>
                    <a:gs pos="0">
                      <a:srgbClr val="D8EDBA"/>
                    </a:gs>
                    <a:gs pos="100000">
                      <a:srgbClr val="FE9696"/>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47" name="Google Shape;247;p19"/>
            <p:cNvGrpSpPr/>
            <p:nvPr/>
          </p:nvGrpSpPr>
          <p:grpSpPr>
            <a:xfrm>
              <a:off x="608609" y="2511879"/>
              <a:ext cx="458224" cy="227991"/>
              <a:chOff x="5668659" y="1713442"/>
              <a:chExt cx="458224" cy="227991"/>
            </a:xfrm>
          </p:grpSpPr>
          <p:grpSp>
            <p:nvGrpSpPr>
              <p:cNvPr id="248" name="Google Shape;248;p19"/>
              <p:cNvGrpSpPr/>
              <p:nvPr/>
            </p:nvGrpSpPr>
            <p:grpSpPr>
              <a:xfrm>
                <a:off x="5802485" y="1713507"/>
                <a:ext cx="188679" cy="227926"/>
                <a:chOff x="5802485" y="1713507"/>
                <a:chExt cx="188679" cy="227926"/>
              </a:xfrm>
            </p:grpSpPr>
            <p:sp>
              <p:nvSpPr>
                <p:cNvPr id="249" name="Google Shape;249;p19"/>
                <p:cNvSpPr/>
                <p:nvPr/>
              </p:nvSpPr>
              <p:spPr>
                <a:xfrm>
                  <a:off x="5802485" y="1775533"/>
                  <a:ext cx="133800" cy="165900"/>
                </a:xfrm>
                <a:prstGeom prst="rect">
                  <a:avLst/>
                </a:prstGeom>
                <a:gradFill>
                  <a:gsLst>
                    <a:gs pos="0">
                      <a:srgbClr val="DBD4EB"/>
                    </a:gs>
                    <a:gs pos="100000">
                      <a:srgbClr val="9180BB"/>
                    </a:gs>
                  </a:gsLst>
                  <a:lin ang="1619866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19"/>
                <p:cNvSpPr/>
                <p:nvPr/>
              </p:nvSpPr>
              <p:spPr>
                <a:xfrm>
                  <a:off x="5806065" y="1713507"/>
                  <a:ext cx="185100" cy="55200"/>
                </a:xfrm>
                <a:prstGeom prst="parallelogram">
                  <a:avLst>
                    <a:gd fmla="val 99657" name="adj"/>
                  </a:avLst>
                </a:prstGeom>
                <a:gradFill>
                  <a:gsLst>
                    <a:gs pos="0">
                      <a:srgbClr val="DBD4EB"/>
                    </a:gs>
                    <a:gs pos="100000">
                      <a:srgbClr val="9180BB"/>
                    </a:gs>
                  </a:gsLst>
                  <a:lin ang="1619866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1" name="Google Shape;251;p19"/>
              <p:cNvGrpSpPr/>
              <p:nvPr/>
            </p:nvGrpSpPr>
            <p:grpSpPr>
              <a:xfrm>
                <a:off x="5936312" y="1713442"/>
                <a:ext cx="190570" cy="227991"/>
                <a:chOff x="5936312" y="1713442"/>
                <a:chExt cx="190570" cy="227991"/>
              </a:xfrm>
            </p:grpSpPr>
            <p:sp>
              <p:nvSpPr>
                <p:cNvPr id="252" name="Google Shape;252;p19"/>
                <p:cNvSpPr/>
                <p:nvPr/>
              </p:nvSpPr>
              <p:spPr>
                <a:xfrm>
                  <a:off x="5936312" y="1775533"/>
                  <a:ext cx="133800" cy="165900"/>
                </a:xfrm>
                <a:prstGeom prst="rect">
                  <a:avLst/>
                </a:prstGeom>
                <a:gradFill>
                  <a:gsLst>
                    <a:gs pos="0">
                      <a:srgbClr val="E0EDBA"/>
                    </a:gs>
                    <a:gs pos="100000">
                      <a:srgbClr val="DE87F1"/>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9"/>
                <p:cNvSpPr/>
                <p:nvPr/>
              </p:nvSpPr>
              <p:spPr>
                <a:xfrm>
                  <a:off x="5939251" y="1713442"/>
                  <a:ext cx="185100" cy="55200"/>
                </a:xfrm>
                <a:prstGeom prst="parallelogram">
                  <a:avLst>
                    <a:gd fmla="val 91890" name="adj"/>
                  </a:avLst>
                </a:prstGeom>
                <a:gradFill>
                  <a:gsLst>
                    <a:gs pos="0">
                      <a:srgbClr val="E0EDBA"/>
                    </a:gs>
                    <a:gs pos="100000">
                      <a:srgbClr val="DE87F1"/>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19"/>
                <p:cNvSpPr/>
                <p:nvPr/>
              </p:nvSpPr>
              <p:spPr>
                <a:xfrm>
                  <a:off x="6072171" y="1714983"/>
                  <a:ext cx="54712" cy="221916"/>
                </a:xfrm>
                <a:custGeom>
                  <a:rect b="b" l="l" r="r" t="t"/>
                  <a:pathLst>
                    <a:path extrusionOk="0" h="12382" w="3501">
                      <a:moveTo>
                        <a:pt x="0" y="3453"/>
                      </a:moveTo>
                      <a:lnTo>
                        <a:pt x="3501" y="0"/>
                      </a:lnTo>
                      <a:lnTo>
                        <a:pt x="3501" y="9001"/>
                      </a:lnTo>
                      <a:lnTo>
                        <a:pt x="167" y="12382"/>
                      </a:lnTo>
                      <a:close/>
                    </a:path>
                  </a:pathLst>
                </a:custGeom>
                <a:gradFill>
                  <a:gsLst>
                    <a:gs pos="0">
                      <a:srgbClr val="E0EDBA"/>
                    </a:gs>
                    <a:gs pos="100000">
                      <a:srgbClr val="DE87F1"/>
                    </a:gs>
                  </a:gsLst>
                  <a:lin ang="13500032" scaled="0"/>
                </a:gradFill>
                <a:ln cap="flat" cmpd="sng" w="28575">
                  <a:solidFill>
                    <a:schemeClr val="dk2"/>
                  </a:solidFill>
                  <a:prstDash val="solid"/>
                  <a:round/>
                  <a:headEnd len="med" w="med" type="none"/>
                  <a:tailEnd len="med" w="med" type="none"/>
                </a:ln>
              </p:spPr>
            </p:sp>
          </p:grpSp>
          <p:grpSp>
            <p:nvGrpSpPr>
              <p:cNvPr id="255" name="Google Shape;255;p19"/>
              <p:cNvGrpSpPr/>
              <p:nvPr/>
            </p:nvGrpSpPr>
            <p:grpSpPr>
              <a:xfrm>
                <a:off x="5668659" y="1714000"/>
                <a:ext cx="193488" cy="227433"/>
                <a:chOff x="5668659" y="1714000"/>
                <a:chExt cx="193488" cy="227433"/>
              </a:xfrm>
            </p:grpSpPr>
            <p:sp>
              <p:nvSpPr>
                <p:cNvPr id="256" name="Google Shape;256;p19"/>
                <p:cNvSpPr/>
                <p:nvPr/>
              </p:nvSpPr>
              <p:spPr>
                <a:xfrm>
                  <a:off x="5673447" y="1714000"/>
                  <a:ext cx="188700" cy="55200"/>
                </a:xfrm>
                <a:prstGeom prst="parallelogram">
                  <a:avLst>
                    <a:gd fmla="val 94805" name="adj"/>
                  </a:avLst>
                </a:prstGeom>
                <a:gradFill>
                  <a:gsLst>
                    <a:gs pos="0">
                      <a:srgbClr val="D8EDBA"/>
                    </a:gs>
                    <a:gs pos="100000">
                      <a:srgbClr val="FE9696"/>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9"/>
                <p:cNvSpPr/>
                <p:nvPr/>
              </p:nvSpPr>
              <p:spPr>
                <a:xfrm>
                  <a:off x="5668659" y="1775533"/>
                  <a:ext cx="133800" cy="165900"/>
                </a:xfrm>
                <a:prstGeom prst="rect">
                  <a:avLst/>
                </a:prstGeom>
                <a:gradFill>
                  <a:gsLst>
                    <a:gs pos="0">
                      <a:srgbClr val="D8EDBA"/>
                    </a:gs>
                    <a:gs pos="100000">
                      <a:srgbClr val="FE9696"/>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58" name="Google Shape;258;p19"/>
            <p:cNvGrpSpPr/>
            <p:nvPr/>
          </p:nvGrpSpPr>
          <p:grpSpPr>
            <a:xfrm>
              <a:off x="608609" y="2370079"/>
              <a:ext cx="458224" cy="227991"/>
              <a:chOff x="5668659" y="1713442"/>
              <a:chExt cx="458224" cy="227991"/>
            </a:xfrm>
          </p:grpSpPr>
          <p:grpSp>
            <p:nvGrpSpPr>
              <p:cNvPr id="259" name="Google Shape;259;p19"/>
              <p:cNvGrpSpPr/>
              <p:nvPr/>
            </p:nvGrpSpPr>
            <p:grpSpPr>
              <a:xfrm>
                <a:off x="5802485" y="1713507"/>
                <a:ext cx="188679" cy="227926"/>
                <a:chOff x="5802485" y="1713507"/>
                <a:chExt cx="188679" cy="227926"/>
              </a:xfrm>
            </p:grpSpPr>
            <p:sp>
              <p:nvSpPr>
                <p:cNvPr id="260" name="Google Shape;260;p19"/>
                <p:cNvSpPr/>
                <p:nvPr/>
              </p:nvSpPr>
              <p:spPr>
                <a:xfrm>
                  <a:off x="5802485" y="1775533"/>
                  <a:ext cx="133800" cy="165900"/>
                </a:xfrm>
                <a:prstGeom prst="rect">
                  <a:avLst/>
                </a:prstGeom>
                <a:gradFill>
                  <a:gsLst>
                    <a:gs pos="0">
                      <a:srgbClr val="DBD4EB"/>
                    </a:gs>
                    <a:gs pos="100000">
                      <a:srgbClr val="9180BB"/>
                    </a:gs>
                  </a:gsLst>
                  <a:lin ang="1619866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9"/>
                <p:cNvSpPr/>
                <p:nvPr/>
              </p:nvSpPr>
              <p:spPr>
                <a:xfrm>
                  <a:off x="5806065" y="1713507"/>
                  <a:ext cx="185100" cy="55200"/>
                </a:xfrm>
                <a:prstGeom prst="parallelogram">
                  <a:avLst>
                    <a:gd fmla="val 99657" name="adj"/>
                  </a:avLst>
                </a:prstGeom>
                <a:gradFill>
                  <a:gsLst>
                    <a:gs pos="0">
                      <a:srgbClr val="DBD4EB"/>
                    </a:gs>
                    <a:gs pos="100000">
                      <a:srgbClr val="9180BB"/>
                    </a:gs>
                  </a:gsLst>
                  <a:lin ang="1619866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2" name="Google Shape;262;p19"/>
              <p:cNvGrpSpPr/>
              <p:nvPr/>
            </p:nvGrpSpPr>
            <p:grpSpPr>
              <a:xfrm>
                <a:off x="5936312" y="1713442"/>
                <a:ext cx="190570" cy="227991"/>
                <a:chOff x="5936312" y="1713442"/>
                <a:chExt cx="190570" cy="227991"/>
              </a:xfrm>
            </p:grpSpPr>
            <p:sp>
              <p:nvSpPr>
                <p:cNvPr id="263" name="Google Shape;263;p19"/>
                <p:cNvSpPr/>
                <p:nvPr/>
              </p:nvSpPr>
              <p:spPr>
                <a:xfrm>
                  <a:off x="5936312" y="1775533"/>
                  <a:ext cx="133800" cy="165900"/>
                </a:xfrm>
                <a:prstGeom prst="rect">
                  <a:avLst/>
                </a:prstGeom>
                <a:gradFill>
                  <a:gsLst>
                    <a:gs pos="0">
                      <a:srgbClr val="E0EDBA"/>
                    </a:gs>
                    <a:gs pos="100000">
                      <a:srgbClr val="DE87F1"/>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19"/>
                <p:cNvSpPr/>
                <p:nvPr/>
              </p:nvSpPr>
              <p:spPr>
                <a:xfrm>
                  <a:off x="5939251" y="1713442"/>
                  <a:ext cx="185100" cy="55200"/>
                </a:xfrm>
                <a:prstGeom prst="parallelogram">
                  <a:avLst>
                    <a:gd fmla="val 91890" name="adj"/>
                  </a:avLst>
                </a:prstGeom>
                <a:gradFill>
                  <a:gsLst>
                    <a:gs pos="0">
                      <a:srgbClr val="E0EDBA"/>
                    </a:gs>
                    <a:gs pos="100000">
                      <a:srgbClr val="DE87F1"/>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9"/>
                <p:cNvSpPr/>
                <p:nvPr/>
              </p:nvSpPr>
              <p:spPr>
                <a:xfrm>
                  <a:off x="6072171" y="1714983"/>
                  <a:ext cx="54712" cy="221916"/>
                </a:xfrm>
                <a:custGeom>
                  <a:rect b="b" l="l" r="r" t="t"/>
                  <a:pathLst>
                    <a:path extrusionOk="0" h="12382" w="3501">
                      <a:moveTo>
                        <a:pt x="0" y="3453"/>
                      </a:moveTo>
                      <a:lnTo>
                        <a:pt x="3501" y="0"/>
                      </a:lnTo>
                      <a:lnTo>
                        <a:pt x="3501" y="9001"/>
                      </a:lnTo>
                      <a:lnTo>
                        <a:pt x="167" y="12382"/>
                      </a:lnTo>
                      <a:close/>
                    </a:path>
                  </a:pathLst>
                </a:custGeom>
                <a:gradFill>
                  <a:gsLst>
                    <a:gs pos="0">
                      <a:srgbClr val="E0EDBA"/>
                    </a:gs>
                    <a:gs pos="100000">
                      <a:srgbClr val="DE87F1"/>
                    </a:gs>
                  </a:gsLst>
                  <a:lin ang="13500032" scaled="0"/>
                </a:gradFill>
                <a:ln cap="flat" cmpd="sng" w="28575">
                  <a:solidFill>
                    <a:schemeClr val="dk2"/>
                  </a:solidFill>
                  <a:prstDash val="solid"/>
                  <a:round/>
                  <a:headEnd len="med" w="med" type="none"/>
                  <a:tailEnd len="med" w="med" type="none"/>
                </a:ln>
              </p:spPr>
            </p:sp>
          </p:grpSp>
          <p:grpSp>
            <p:nvGrpSpPr>
              <p:cNvPr id="266" name="Google Shape;266;p19"/>
              <p:cNvGrpSpPr/>
              <p:nvPr/>
            </p:nvGrpSpPr>
            <p:grpSpPr>
              <a:xfrm>
                <a:off x="5668659" y="1714000"/>
                <a:ext cx="193488" cy="227433"/>
                <a:chOff x="5668659" y="1714000"/>
                <a:chExt cx="193488" cy="227433"/>
              </a:xfrm>
            </p:grpSpPr>
            <p:sp>
              <p:nvSpPr>
                <p:cNvPr id="267" name="Google Shape;267;p19"/>
                <p:cNvSpPr/>
                <p:nvPr/>
              </p:nvSpPr>
              <p:spPr>
                <a:xfrm>
                  <a:off x="5673447" y="1714000"/>
                  <a:ext cx="188700" cy="55200"/>
                </a:xfrm>
                <a:prstGeom prst="parallelogram">
                  <a:avLst>
                    <a:gd fmla="val 94805" name="adj"/>
                  </a:avLst>
                </a:prstGeom>
                <a:gradFill>
                  <a:gsLst>
                    <a:gs pos="0">
                      <a:srgbClr val="D8EDBA"/>
                    </a:gs>
                    <a:gs pos="100000">
                      <a:srgbClr val="FE9696"/>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19"/>
                <p:cNvSpPr/>
                <p:nvPr/>
              </p:nvSpPr>
              <p:spPr>
                <a:xfrm>
                  <a:off x="5668659" y="1775533"/>
                  <a:ext cx="133800" cy="165900"/>
                </a:xfrm>
                <a:prstGeom prst="rect">
                  <a:avLst/>
                </a:prstGeom>
                <a:gradFill>
                  <a:gsLst>
                    <a:gs pos="0">
                      <a:srgbClr val="D8EDBA"/>
                    </a:gs>
                    <a:gs pos="100000">
                      <a:srgbClr val="FE9696"/>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269" name="Google Shape;269;p19"/>
          <p:cNvGrpSpPr/>
          <p:nvPr/>
        </p:nvGrpSpPr>
        <p:grpSpPr>
          <a:xfrm>
            <a:off x="1462200" y="3213687"/>
            <a:ext cx="1605799" cy="1679186"/>
            <a:chOff x="608609" y="2370079"/>
            <a:chExt cx="458224" cy="523616"/>
          </a:xfrm>
        </p:grpSpPr>
        <p:grpSp>
          <p:nvGrpSpPr>
            <p:cNvPr id="270" name="Google Shape;270;p19"/>
            <p:cNvGrpSpPr/>
            <p:nvPr/>
          </p:nvGrpSpPr>
          <p:grpSpPr>
            <a:xfrm>
              <a:off x="608609" y="2665704"/>
              <a:ext cx="458224" cy="227991"/>
              <a:chOff x="5668659" y="1713442"/>
              <a:chExt cx="458224" cy="227991"/>
            </a:xfrm>
          </p:grpSpPr>
          <p:grpSp>
            <p:nvGrpSpPr>
              <p:cNvPr id="271" name="Google Shape;271;p19"/>
              <p:cNvGrpSpPr/>
              <p:nvPr/>
            </p:nvGrpSpPr>
            <p:grpSpPr>
              <a:xfrm>
                <a:off x="5802485" y="1713507"/>
                <a:ext cx="188679" cy="227926"/>
                <a:chOff x="5802485" y="1713507"/>
                <a:chExt cx="188679" cy="227926"/>
              </a:xfrm>
            </p:grpSpPr>
            <p:sp>
              <p:nvSpPr>
                <p:cNvPr id="272" name="Google Shape;272;p19"/>
                <p:cNvSpPr/>
                <p:nvPr/>
              </p:nvSpPr>
              <p:spPr>
                <a:xfrm>
                  <a:off x="5802485" y="1775533"/>
                  <a:ext cx="133800" cy="165900"/>
                </a:xfrm>
                <a:prstGeom prst="rect">
                  <a:avLst/>
                </a:prstGeom>
                <a:gradFill>
                  <a:gsLst>
                    <a:gs pos="0">
                      <a:srgbClr val="DBD4EB"/>
                    </a:gs>
                    <a:gs pos="100000">
                      <a:srgbClr val="9180BB"/>
                    </a:gs>
                  </a:gsLst>
                  <a:lin ang="1619866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19"/>
                <p:cNvSpPr/>
                <p:nvPr/>
              </p:nvSpPr>
              <p:spPr>
                <a:xfrm>
                  <a:off x="5806065" y="1713507"/>
                  <a:ext cx="185100" cy="55200"/>
                </a:xfrm>
                <a:prstGeom prst="parallelogram">
                  <a:avLst>
                    <a:gd fmla="val 99657" name="adj"/>
                  </a:avLst>
                </a:prstGeom>
                <a:gradFill>
                  <a:gsLst>
                    <a:gs pos="0">
                      <a:srgbClr val="DBD4EB"/>
                    </a:gs>
                    <a:gs pos="100000">
                      <a:srgbClr val="9180BB"/>
                    </a:gs>
                  </a:gsLst>
                  <a:lin ang="1619866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4" name="Google Shape;274;p19"/>
              <p:cNvGrpSpPr/>
              <p:nvPr/>
            </p:nvGrpSpPr>
            <p:grpSpPr>
              <a:xfrm>
                <a:off x="5936312" y="1713442"/>
                <a:ext cx="190570" cy="227991"/>
                <a:chOff x="5936312" y="1713442"/>
                <a:chExt cx="190570" cy="227991"/>
              </a:xfrm>
            </p:grpSpPr>
            <p:sp>
              <p:nvSpPr>
                <p:cNvPr id="275" name="Google Shape;275;p19"/>
                <p:cNvSpPr/>
                <p:nvPr/>
              </p:nvSpPr>
              <p:spPr>
                <a:xfrm>
                  <a:off x="5936312" y="1775533"/>
                  <a:ext cx="133800" cy="165900"/>
                </a:xfrm>
                <a:prstGeom prst="rect">
                  <a:avLst/>
                </a:prstGeom>
                <a:gradFill>
                  <a:gsLst>
                    <a:gs pos="0">
                      <a:srgbClr val="E0EDBA"/>
                    </a:gs>
                    <a:gs pos="100000">
                      <a:srgbClr val="DE87F1"/>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19"/>
                <p:cNvSpPr/>
                <p:nvPr/>
              </p:nvSpPr>
              <p:spPr>
                <a:xfrm>
                  <a:off x="5939251" y="1713442"/>
                  <a:ext cx="185100" cy="55200"/>
                </a:xfrm>
                <a:prstGeom prst="parallelogram">
                  <a:avLst>
                    <a:gd fmla="val 91890" name="adj"/>
                  </a:avLst>
                </a:prstGeom>
                <a:gradFill>
                  <a:gsLst>
                    <a:gs pos="0">
                      <a:srgbClr val="E0EDBA"/>
                    </a:gs>
                    <a:gs pos="100000">
                      <a:srgbClr val="DE87F1"/>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19"/>
                <p:cNvSpPr/>
                <p:nvPr/>
              </p:nvSpPr>
              <p:spPr>
                <a:xfrm>
                  <a:off x="6072171" y="1714983"/>
                  <a:ext cx="54712" cy="221916"/>
                </a:xfrm>
                <a:custGeom>
                  <a:rect b="b" l="l" r="r" t="t"/>
                  <a:pathLst>
                    <a:path extrusionOk="0" h="12382" w="3501">
                      <a:moveTo>
                        <a:pt x="0" y="3453"/>
                      </a:moveTo>
                      <a:lnTo>
                        <a:pt x="3501" y="0"/>
                      </a:lnTo>
                      <a:lnTo>
                        <a:pt x="3501" y="9001"/>
                      </a:lnTo>
                      <a:lnTo>
                        <a:pt x="167" y="12382"/>
                      </a:lnTo>
                      <a:close/>
                    </a:path>
                  </a:pathLst>
                </a:custGeom>
                <a:gradFill>
                  <a:gsLst>
                    <a:gs pos="0">
                      <a:srgbClr val="E0EDBA"/>
                    </a:gs>
                    <a:gs pos="100000">
                      <a:srgbClr val="DE87F1"/>
                    </a:gs>
                  </a:gsLst>
                  <a:lin ang="13500032" scaled="0"/>
                </a:gradFill>
                <a:ln cap="flat" cmpd="sng" w="28575">
                  <a:solidFill>
                    <a:schemeClr val="dk2"/>
                  </a:solidFill>
                  <a:prstDash val="solid"/>
                  <a:round/>
                  <a:headEnd len="med" w="med" type="none"/>
                  <a:tailEnd len="med" w="med" type="none"/>
                </a:ln>
              </p:spPr>
            </p:sp>
          </p:grpSp>
          <p:grpSp>
            <p:nvGrpSpPr>
              <p:cNvPr id="278" name="Google Shape;278;p19"/>
              <p:cNvGrpSpPr/>
              <p:nvPr/>
            </p:nvGrpSpPr>
            <p:grpSpPr>
              <a:xfrm>
                <a:off x="5668659" y="1714000"/>
                <a:ext cx="193488" cy="227433"/>
                <a:chOff x="5668659" y="1714000"/>
                <a:chExt cx="193488" cy="227433"/>
              </a:xfrm>
            </p:grpSpPr>
            <p:sp>
              <p:nvSpPr>
                <p:cNvPr id="279" name="Google Shape;279;p19"/>
                <p:cNvSpPr/>
                <p:nvPr/>
              </p:nvSpPr>
              <p:spPr>
                <a:xfrm>
                  <a:off x="5673447" y="1714000"/>
                  <a:ext cx="188700" cy="55200"/>
                </a:xfrm>
                <a:prstGeom prst="parallelogram">
                  <a:avLst>
                    <a:gd fmla="val 94805" name="adj"/>
                  </a:avLst>
                </a:prstGeom>
                <a:gradFill>
                  <a:gsLst>
                    <a:gs pos="0">
                      <a:srgbClr val="D8EDBA"/>
                    </a:gs>
                    <a:gs pos="100000">
                      <a:srgbClr val="FE9696"/>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19"/>
                <p:cNvSpPr/>
                <p:nvPr/>
              </p:nvSpPr>
              <p:spPr>
                <a:xfrm>
                  <a:off x="5668659" y="1775533"/>
                  <a:ext cx="133800" cy="165900"/>
                </a:xfrm>
                <a:prstGeom prst="rect">
                  <a:avLst/>
                </a:prstGeom>
                <a:gradFill>
                  <a:gsLst>
                    <a:gs pos="0">
                      <a:srgbClr val="D8EDBA"/>
                    </a:gs>
                    <a:gs pos="100000">
                      <a:srgbClr val="FE9696"/>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81" name="Google Shape;281;p19"/>
            <p:cNvGrpSpPr/>
            <p:nvPr/>
          </p:nvGrpSpPr>
          <p:grpSpPr>
            <a:xfrm>
              <a:off x="608609" y="2511879"/>
              <a:ext cx="458224" cy="227991"/>
              <a:chOff x="5668659" y="1713442"/>
              <a:chExt cx="458224" cy="227991"/>
            </a:xfrm>
          </p:grpSpPr>
          <p:grpSp>
            <p:nvGrpSpPr>
              <p:cNvPr id="282" name="Google Shape;282;p19"/>
              <p:cNvGrpSpPr/>
              <p:nvPr/>
            </p:nvGrpSpPr>
            <p:grpSpPr>
              <a:xfrm>
                <a:off x="5802485" y="1713507"/>
                <a:ext cx="188679" cy="227926"/>
                <a:chOff x="5802485" y="1713507"/>
                <a:chExt cx="188679" cy="227926"/>
              </a:xfrm>
            </p:grpSpPr>
            <p:sp>
              <p:nvSpPr>
                <p:cNvPr id="283" name="Google Shape;283;p19"/>
                <p:cNvSpPr/>
                <p:nvPr/>
              </p:nvSpPr>
              <p:spPr>
                <a:xfrm>
                  <a:off x="5802485" y="1775533"/>
                  <a:ext cx="133800" cy="165900"/>
                </a:xfrm>
                <a:prstGeom prst="rect">
                  <a:avLst/>
                </a:prstGeom>
                <a:gradFill>
                  <a:gsLst>
                    <a:gs pos="0">
                      <a:srgbClr val="DBD4EB"/>
                    </a:gs>
                    <a:gs pos="100000">
                      <a:srgbClr val="9180BB"/>
                    </a:gs>
                  </a:gsLst>
                  <a:lin ang="1619866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19"/>
                <p:cNvSpPr/>
                <p:nvPr/>
              </p:nvSpPr>
              <p:spPr>
                <a:xfrm>
                  <a:off x="5806065" y="1713507"/>
                  <a:ext cx="185100" cy="55200"/>
                </a:xfrm>
                <a:prstGeom prst="parallelogram">
                  <a:avLst>
                    <a:gd fmla="val 99657" name="adj"/>
                  </a:avLst>
                </a:prstGeom>
                <a:gradFill>
                  <a:gsLst>
                    <a:gs pos="0">
                      <a:srgbClr val="DBD4EB"/>
                    </a:gs>
                    <a:gs pos="100000">
                      <a:srgbClr val="9180BB"/>
                    </a:gs>
                  </a:gsLst>
                  <a:lin ang="1619866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5" name="Google Shape;285;p19"/>
              <p:cNvGrpSpPr/>
              <p:nvPr/>
            </p:nvGrpSpPr>
            <p:grpSpPr>
              <a:xfrm>
                <a:off x="5936312" y="1713442"/>
                <a:ext cx="190570" cy="227991"/>
                <a:chOff x="5936312" y="1713442"/>
                <a:chExt cx="190570" cy="227991"/>
              </a:xfrm>
            </p:grpSpPr>
            <p:sp>
              <p:nvSpPr>
                <p:cNvPr id="286" name="Google Shape;286;p19"/>
                <p:cNvSpPr/>
                <p:nvPr/>
              </p:nvSpPr>
              <p:spPr>
                <a:xfrm>
                  <a:off x="5936312" y="1775533"/>
                  <a:ext cx="133800" cy="165900"/>
                </a:xfrm>
                <a:prstGeom prst="rect">
                  <a:avLst/>
                </a:prstGeom>
                <a:gradFill>
                  <a:gsLst>
                    <a:gs pos="0">
                      <a:srgbClr val="E0EDBA"/>
                    </a:gs>
                    <a:gs pos="100000">
                      <a:srgbClr val="DE87F1"/>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19"/>
                <p:cNvSpPr/>
                <p:nvPr/>
              </p:nvSpPr>
              <p:spPr>
                <a:xfrm>
                  <a:off x="5939251" y="1713442"/>
                  <a:ext cx="185100" cy="55200"/>
                </a:xfrm>
                <a:prstGeom prst="parallelogram">
                  <a:avLst>
                    <a:gd fmla="val 91890" name="adj"/>
                  </a:avLst>
                </a:prstGeom>
                <a:gradFill>
                  <a:gsLst>
                    <a:gs pos="0">
                      <a:srgbClr val="E0EDBA"/>
                    </a:gs>
                    <a:gs pos="100000">
                      <a:srgbClr val="DE87F1"/>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19"/>
                <p:cNvSpPr/>
                <p:nvPr/>
              </p:nvSpPr>
              <p:spPr>
                <a:xfrm>
                  <a:off x="6072171" y="1714983"/>
                  <a:ext cx="54712" cy="221916"/>
                </a:xfrm>
                <a:custGeom>
                  <a:rect b="b" l="l" r="r" t="t"/>
                  <a:pathLst>
                    <a:path extrusionOk="0" h="12382" w="3501">
                      <a:moveTo>
                        <a:pt x="0" y="3453"/>
                      </a:moveTo>
                      <a:lnTo>
                        <a:pt x="3501" y="0"/>
                      </a:lnTo>
                      <a:lnTo>
                        <a:pt x="3501" y="9001"/>
                      </a:lnTo>
                      <a:lnTo>
                        <a:pt x="167" y="12382"/>
                      </a:lnTo>
                      <a:close/>
                    </a:path>
                  </a:pathLst>
                </a:custGeom>
                <a:gradFill>
                  <a:gsLst>
                    <a:gs pos="0">
                      <a:srgbClr val="E0EDBA"/>
                    </a:gs>
                    <a:gs pos="100000">
                      <a:srgbClr val="DE87F1"/>
                    </a:gs>
                  </a:gsLst>
                  <a:lin ang="13500032" scaled="0"/>
                </a:gradFill>
                <a:ln cap="flat" cmpd="sng" w="28575">
                  <a:solidFill>
                    <a:schemeClr val="dk2"/>
                  </a:solidFill>
                  <a:prstDash val="solid"/>
                  <a:round/>
                  <a:headEnd len="med" w="med" type="none"/>
                  <a:tailEnd len="med" w="med" type="none"/>
                </a:ln>
              </p:spPr>
            </p:sp>
          </p:grpSp>
          <p:grpSp>
            <p:nvGrpSpPr>
              <p:cNvPr id="289" name="Google Shape;289;p19"/>
              <p:cNvGrpSpPr/>
              <p:nvPr/>
            </p:nvGrpSpPr>
            <p:grpSpPr>
              <a:xfrm>
                <a:off x="5668659" y="1714000"/>
                <a:ext cx="193488" cy="227433"/>
                <a:chOff x="5668659" y="1714000"/>
                <a:chExt cx="193488" cy="227433"/>
              </a:xfrm>
            </p:grpSpPr>
            <p:sp>
              <p:nvSpPr>
                <p:cNvPr id="290" name="Google Shape;290;p19"/>
                <p:cNvSpPr/>
                <p:nvPr/>
              </p:nvSpPr>
              <p:spPr>
                <a:xfrm>
                  <a:off x="5673447" y="1714000"/>
                  <a:ext cx="188700" cy="55200"/>
                </a:xfrm>
                <a:prstGeom prst="parallelogram">
                  <a:avLst>
                    <a:gd fmla="val 94805" name="adj"/>
                  </a:avLst>
                </a:prstGeom>
                <a:gradFill>
                  <a:gsLst>
                    <a:gs pos="0">
                      <a:srgbClr val="D8EDBA"/>
                    </a:gs>
                    <a:gs pos="100000">
                      <a:srgbClr val="FE9696"/>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19"/>
                <p:cNvSpPr/>
                <p:nvPr/>
              </p:nvSpPr>
              <p:spPr>
                <a:xfrm>
                  <a:off x="5668659" y="1775533"/>
                  <a:ext cx="133800" cy="165900"/>
                </a:xfrm>
                <a:prstGeom prst="rect">
                  <a:avLst/>
                </a:prstGeom>
                <a:gradFill>
                  <a:gsLst>
                    <a:gs pos="0">
                      <a:srgbClr val="D8EDBA"/>
                    </a:gs>
                    <a:gs pos="100000">
                      <a:srgbClr val="FE9696"/>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92" name="Google Shape;292;p19"/>
            <p:cNvGrpSpPr/>
            <p:nvPr/>
          </p:nvGrpSpPr>
          <p:grpSpPr>
            <a:xfrm>
              <a:off x="608609" y="2370079"/>
              <a:ext cx="458224" cy="227991"/>
              <a:chOff x="5668659" y="1713442"/>
              <a:chExt cx="458224" cy="227991"/>
            </a:xfrm>
          </p:grpSpPr>
          <p:grpSp>
            <p:nvGrpSpPr>
              <p:cNvPr id="293" name="Google Shape;293;p19"/>
              <p:cNvGrpSpPr/>
              <p:nvPr/>
            </p:nvGrpSpPr>
            <p:grpSpPr>
              <a:xfrm>
                <a:off x="5802485" y="1713507"/>
                <a:ext cx="188679" cy="227926"/>
                <a:chOff x="5802485" y="1713507"/>
                <a:chExt cx="188679" cy="227926"/>
              </a:xfrm>
            </p:grpSpPr>
            <p:sp>
              <p:nvSpPr>
                <p:cNvPr id="294" name="Google Shape;294;p19"/>
                <p:cNvSpPr/>
                <p:nvPr/>
              </p:nvSpPr>
              <p:spPr>
                <a:xfrm>
                  <a:off x="5802485" y="1775533"/>
                  <a:ext cx="133800" cy="165900"/>
                </a:xfrm>
                <a:prstGeom prst="rect">
                  <a:avLst/>
                </a:prstGeom>
                <a:gradFill>
                  <a:gsLst>
                    <a:gs pos="0">
                      <a:srgbClr val="DBD4EB"/>
                    </a:gs>
                    <a:gs pos="100000">
                      <a:srgbClr val="9180BB"/>
                    </a:gs>
                  </a:gsLst>
                  <a:lin ang="1619866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19"/>
                <p:cNvSpPr/>
                <p:nvPr/>
              </p:nvSpPr>
              <p:spPr>
                <a:xfrm>
                  <a:off x="5806065" y="1713507"/>
                  <a:ext cx="185100" cy="55200"/>
                </a:xfrm>
                <a:prstGeom prst="parallelogram">
                  <a:avLst>
                    <a:gd fmla="val 99657" name="adj"/>
                  </a:avLst>
                </a:prstGeom>
                <a:gradFill>
                  <a:gsLst>
                    <a:gs pos="0">
                      <a:srgbClr val="DBD4EB"/>
                    </a:gs>
                    <a:gs pos="100000">
                      <a:srgbClr val="9180BB"/>
                    </a:gs>
                  </a:gsLst>
                  <a:lin ang="1619866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6" name="Google Shape;296;p19"/>
              <p:cNvGrpSpPr/>
              <p:nvPr/>
            </p:nvGrpSpPr>
            <p:grpSpPr>
              <a:xfrm>
                <a:off x="5936312" y="1713442"/>
                <a:ext cx="190570" cy="227991"/>
                <a:chOff x="5936312" y="1713442"/>
                <a:chExt cx="190570" cy="227991"/>
              </a:xfrm>
            </p:grpSpPr>
            <p:sp>
              <p:nvSpPr>
                <p:cNvPr id="297" name="Google Shape;297;p19"/>
                <p:cNvSpPr/>
                <p:nvPr/>
              </p:nvSpPr>
              <p:spPr>
                <a:xfrm>
                  <a:off x="5936312" y="1775533"/>
                  <a:ext cx="133800" cy="165900"/>
                </a:xfrm>
                <a:prstGeom prst="rect">
                  <a:avLst/>
                </a:prstGeom>
                <a:gradFill>
                  <a:gsLst>
                    <a:gs pos="0">
                      <a:srgbClr val="E0EDBA"/>
                    </a:gs>
                    <a:gs pos="100000">
                      <a:srgbClr val="DE87F1"/>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19"/>
                <p:cNvSpPr/>
                <p:nvPr/>
              </p:nvSpPr>
              <p:spPr>
                <a:xfrm>
                  <a:off x="5939251" y="1713442"/>
                  <a:ext cx="185100" cy="55200"/>
                </a:xfrm>
                <a:prstGeom prst="parallelogram">
                  <a:avLst>
                    <a:gd fmla="val 91890" name="adj"/>
                  </a:avLst>
                </a:prstGeom>
                <a:gradFill>
                  <a:gsLst>
                    <a:gs pos="0">
                      <a:srgbClr val="E0EDBA"/>
                    </a:gs>
                    <a:gs pos="100000">
                      <a:srgbClr val="DE87F1"/>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19"/>
                <p:cNvSpPr/>
                <p:nvPr/>
              </p:nvSpPr>
              <p:spPr>
                <a:xfrm>
                  <a:off x="6072171" y="1714983"/>
                  <a:ext cx="54712" cy="221916"/>
                </a:xfrm>
                <a:custGeom>
                  <a:rect b="b" l="l" r="r" t="t"/>
                  <a:pathLst>
                    <a:path extrusionOk="0" h="12382" w="3501">
                      <a:moveTo>
                        <a:pt x="0" y="3453"/>
                      </a:moveTo>
                      <a:lnTo>
                        <a:pt x="3501" y="0"/>
                      </a:lnTo>
                      <a:lnTo>
                        <a:pt x="3501" y="9001"/>
                      </a:lnTo>
                      <a:lnTo>
                        <a:pt x="167" y="12382"/>
                      </a:lnTo>
                      <a:close/>
                    </a:path>
                  </a:pathLst>
                </a:custGeom>
                <a:gradFill>
                  <a:gsLst>
                    <a:gs pos="0">
                      <a:srgbClr val="E0EDBA"/>
                    </a:gs>
                    <a:gs pos="100000">
                      <a:srgbClr val="DE87F1"/>
                    </a:gs>
                  </a:gsLst>
                  <a:lin ang="13500032" scaled="0"/>
                </a:gradFill>
                <a:ln cap="flat" cmpd="sng" w="28575">
                  <a:solidFill>
                    <a:schemeClr val="dk2"/>
                  </a:solidFill>
                  <a:prstDash val="solid"/>
                  <a:round/>
                  <a:headEnd len="med" w="med" type="none"/>
                  <a:tailEnd len="med" w="med" type="none"/>
                </a:ln>
              </p:spPr>
            </p:sp>
          </p:grpSp>
          <p:grpSp>
            <p:nvGrpSpPr>
              <p:cNvPr id="300" name="Google Shape;300;p19"/>
              <p:cNvGrpSpPr/>
              <p:nvPr/>
            </p:nvGrpSpPr>
            <p:grpSpPr>
              <a:xfrm>
                <a:off x="5668659" y="1714000"/>
                <a:ext cx="193488" cy="227433"/>
                <a:chOff x="5668659" y="1714000"/>
                <a:chExt cx="193488" cy="227433"/>
              </a:xfrm>
            </p:grpSpPr>
            <p:sp>
              <p:nvSpPr>
                <p:cNvPr id="301" name="Google Shape;301;p19"/>
                <p:cNvSpPr/>
                <p:nvPr/>
              </p:nvSpPr>
              <p:spPr>
                <a:xfrm>
                  <a:off x="5673447" y="1714000"/>
                  <a:ext cx="188700" cy="55200"/>
                </a:xfrm>
                <a:prstGeom prst="parallelogram">
                  <a:avLst>
                    <a:gd fmla="val 94805" name="adj"/>
                  </a:avLst>
                </a:prstGeom>
                <a:gradFill>
                  <a:gsLst>
                    <a:gs pos="0">
                      <a:srgbClr val="D8EDBA"/>
                    </a:gs>
                    <a:gs pos="100000">
                      <a:srgbClr val="FE9696"/>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19"/>
                <p:cNvSpPr/>
                <p:nvPr/>
              </p:nvSpPr>
              <p:spPr>
                <a:xfrm>
                  <a:off x="5668659" y="1775533"/>
                  <a:ext cx="133800" cy="165900"/>
                </a:xfrm>
                <a:prstGeom prst="rect">
                  <a:avLst/>
                </a:prstGeom>
                <a:gradFill>
                  <a:gsLst>
                    <a:gs pos="0">
                      <a:srgbClr val="D8EDBA"/>
                    </a:gs>
                    <a:gs pos="100000">
                      <a:srgbClr val="FE9696"/>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303" name="Google Shape;303;p19"/>
          <p:cNvSpPr/>
          <p:nvPr/>
        </p:nvSpPr>
        <p:spPr>
          <a:xfrm>
            <a:off x="521850" y="718825"/>
            <a:ext cx="1546200" cy="1254900"/>
          </a:xfrm>
          <a:prstGeom prst="cube">
            <a:avLst>
              <a:gd fmla="val 25000" name="adj"/>
            </a:avLst>
          </a:prstGeom>
          <a:gradFill>
            <a:gsLst>
              <a:gs pos="0">
                <a:srgbClr val="E0EDBA">
                  <a:alpha val="79215"/>
                </a:srgbClr>
              </a:gs>
              <a:gs pos="100000">
                <a:srgbClr val="DE87F1">
                  <a:alpha val="48235"/>
                </a:srgbClr>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9"/>
                                        </p:tgtEl>
                                        <p:attrNameLst>
                                          <p:attrName>style.visibility</p:attrName>
                                        </p:attrNameLst>
                                      </p:cBhvr>
                                      <p:to>
                                        <p:strVal val="visible"/>
                                      </p:to>
                                    </p:set>
                                    <p:animEffect filter="fade" transition="in">
                                      <p:cBhvr>
                                        <p:cTn dur="1000"/>
                                        <p:tgtEl>
                                          <p:spTgt spid="26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07" name="Shape 307"/>
        <p:cNvGrpSpPr/>
        <p:nvPr/>
      </p:nvGrpSpPr>
      <p:grpSpPr>
        <a:xfrm>
          <a:off x="0" y="0"/>
          <a:ext cx="0" cy="0"/>
          <a:chOff x="0" y="0"/>
          <a:chExt cx="0" cy="0"/>
        </a:xfrm>
      </p:grpSpPr>
      <p:sp>
        <p:nvSpPr>
          <p:cNvPr id="308" name="Google Shape;308;p20"/>
          <p:cNvSpPr/>
          <p:nvPr/>
        </p:nvSpPr>
        <p:spPr>
          <a:xfrm>
            <a:off x="287200" y="1293600"/>
            <a:ext cx="3027300" cy="686700"/>
          </a:xfrm>
          <a:prstGeom prst="roundRect">
            <a:avLst>
              <a:gd fmla="val 50000" name="adj"/>
            </a:avLst>
          </a:prstGeom>
          <a:gradFill>
            <a:gsLst>
              <a:gs pos="0">
                <a:srgbClr val="69D4F4">
                  <a:alpha val="26274"/>
                </a:srgbClr>
              </a:gs>
              <a:gs pos="100000">
                <a:srgbClr val="9F39D5">
                  <a:alpha val="16862"/>
                </a:srgbClr>
              </a:gs>
            </a:gsLst>
            <a:lin ang="13500032" scaled="0"/>
          </a:gra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900">
                <a:solidFill>
                  <a:srgbClr val="666666"/>
                </a:solidFill>
              </a:rPr>
              <a:t>Softmax</a:t>
            </a:r>
            <a:endParaRPr sz="1900">
              <a:solidFill>
                <a:srgbClr val="666666"/>
              </a:solidFill>
            </a:endParaRPr>
          </a:p>
        </p:txBody>
      </p:sp>
      <p:sp>
        <p:nvSpPr>
          <p:cNvPr id="309" name="Google Shape;309;p20"/>
          <p:cNvSpPr/>
          <p:nvPr/>
        </p:nvSpPr>
        <p:spPr>
          <a:xfrm>
            <a:off x="287200" y="2224150"/>
            <a:ext cx="3027300" cy="686700"/>
          </a:xfrm>
          <a:prstGeom prst="roundRect">
            <a:avLst>
              <a:gd fmla="val 50000" name="adj"/>
            </a:avLst>
          </a:prstGeom>
          <a:gradFill>
            <a:gsLst>
              <a:gs pos="0">
                <a:srgbClr val="69D4F4">
                  <a:alpha val="26274"/>
                </a:srgbClr>
              </a:gs>
              <a:gs pos="100000">
                <a:srgbClr val="9F39D5">
                  <a:alpha val="16862"/>
                </a:srgbClr>
              </a:gs>
            </a:gsLst>
            <a:lin ang="13500032" scaled="0"/>
          </a:gra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900">
                <a:solidFill>
                  <a:srgbClr val="666666"/>
                </a:solidFill>
              </a:rPr>
              <a:t>Convolve</a:t>
            </a:r>
            <a:endParaRPr sz="1900">
              <a:solidFill>
                <a:srgbClr val="666666"/>
              </a:solidFill>
            </a:endParaRPr>
          </a:p>
        </p:txBody>
      </p:sp>
      <p:sp>
        <p:nvSpPr>
          <p:cNvPr id="310" name="Google Shape;310;p20"/>
          <p:cNvSpPr/>
          <p:nvPr/>
        </p:nvSpPr>
        <p:spPr>
          <a:xfrm>
            <a:off x="330600" y="3154700"/>
            <a:ext cx="3027300" cy="686700"/>
          </a:xfrm>
          <a:prstGeom prst="roundRect">
            <a:avLst>
              <a:gd fmla="val 50000" name="adj"/>
            </a:avLst>
          </a:prstGeom>
          <a:gradFill>
            <a:gsLst>
              <a:gs pos="0">
                <a:srgbClr val="69D4F4">
                  <a:alpha val="26274"/>
                </a:srgbClr>
              </a:gs>
              <a:gs pos="100000">
                <a:srgbClr val="9F39D5">
                  <a:alpha val="16862"/>
                </a:srgbClr>
              </a:gs>
            </a:gsLst>
            <a:lin ang="13500032" scaled="0"/>
          </a:gra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900">
                <a:solidFill>
                  <a:srgbClr val="666666"/>
                </a:solidFill>
              </a:rPr>
              <a:t>Sharpen</a:t>
            </a:r>
            <a:endParaRPr sz="1900">
              <a:solidFill>
                <a:srgbClr val="666666"/>
              </a:solidFill>
            </a:endParaRPr>
          </a:p>
        </p:txBody>
      </p:sp>
      <p:grpSp>
        <p:nvGrpSpPr>
          <p:cNvPr id="311" name="Google Shape;311;p20"/>
          <p:cNvGrpSpPr/>
          <p:nvPr/>
        </p:nvGrpSpPr>
        <p:grpSpPr>
          <a:xfrm>
            <a:off x="7503475" y="912875"/>
            <a:ext cx="535200" cy="535200"/>
            <a:chOff x="7503475" y="912875"/>
            <a:chExt cx="535200" cy="535200"/>
          </a:xfrm>
        </p:grpSpPr>
        <p:sp>
          <p:nvSpPr>
            <p:cNvPr id="312" name="Google Shape;312;p20"/>
            <p:cNvSpPr/>
            <p:nvPr/>
          </p:nvSpPr>
          <p:spPr>
            <a:xfrm>
              <a:off x="7503475" y="912875"/>
              <a:ext cx="535200" cy="5352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pic>
          <p:nvPicPr>
            <p:cNvPr descr="\sum" id="313" name="Google Shape;313;p20" title="MathEquation,#565656"/>
            <p:cNvPicPr preferRelativeResize="0"/>
            <p:nvPr/>
          </p:nvPicPr>
          <p:blipFill>
            <a:blip r:embed="rId3">
              <a:alphaModFix/>
            </a:blip>
            <a:stretch>
              <a:fillRect/>
            </a:stretch>
          </p:blipFill>
          <p:spPr>
            <a:xfrm>
              <a:off x="7626450" y="1015775"/>
              <a:ext cx="289262" cy="329399"/>
            </a:xfrm>
            <a:prstGeom prst="rect">
              <a:avLst/>
            </a:prstGeom>
            <a:noFill/>
            <a:ln>
              <a:noFill/>
            </a:ln>
          </p:spPr>
        </p:pic>
      </p:grpSp>
      <p:grpSp>
        <p:nvGrpSpPr>
          <p:cNvPr id="314" name="Google Shape;314;p20"/>
          <p:cNvGrpSpPr/>
          <p:nvPr/>
        </p:nvGrpSpPr>
        <p:grpSpPr>
          <a:xfrm>
            <a:off x="7503475" y="2801025"/>
            <a:ext cx="535200" cy="535200"/>
            <a:chOff x="7503475" y="2981725"/>
            <a:chExt cx="535200" cy="535200"/>
          </a:xfrm>
        </p:grpSpPr>
        <p:sp>
          <p:nvSpPr>
            <p:cNvPr id="315" name="Google Shape;315;p20"/>
            <p:cNvSpPr/>
            <p:nvPr/>
          </p:nvSpPr>
          <p:spPr>
            <a:xfrm>
              <a:off x="7503475" y="2981725"/>
              <a:ext cx="535200" cy="5352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pic>
          <p:nvPicPr>
            <p:cNvPr descr="\times" id="316" name="Google Shape;316;p20" title="MathEquation,#565656"/>
            <p:cNvPicPr preferRelativeResize="0"/>
            <p:nvPr/>
          </p:nvPicPr>
          <p:blipFill>
            <a:blip r:embed="rId4">
              <a:alphaModFix/>
            </a:blip>
            <a:stretch>
              <a:fillRect/>
            </a:stretch>
          </p:blipFill>
          <p:spPr>
            <a:xfrm>
              <a:off x="7626450" y="3124269"/>
              <a:ext cx="289250" cy="246581"/>
            </a:xfrm>
            <a:prstGeom prst="rect">
              <a:avLst/>
            </a:prstGeom>
            <a:noFill/>
            <a:ln>
              <a:noFill/>
            </a:ln>
          </p:spPr>
        </p:pic>
      </p:grpSp>
      <p:grpSp>
        <p:nvGrpSpPr>
          <p:cNvPr id="317" name="Google Shape;317;p20"/>
          <p:cNvGrpSpPr/>
          <p:nvPr/>
        </p:nvGrpSpPr>
        <p:grpSpPr>
          <a:xfrm>
            <a:off x="7503475" y="1856950"/>
            <a:ext cx="535200" cy="535200"/>
            <a:chOff x="7503475" y="1967125"/>
            <a:chExt cx="535200" cy="535200"/>
          </a:xfrm>
        </p:grpSpPr>
        <p:sp>
          <p:nvSpPr>
            <p:cNvPr id="318" name="Google Shape;318;p20"/>
            <p:cNvSpPr/>
            <p:nvPr/>
          </p:nvSpPr>
          <p:spPr>
            <a:xfrm>
              <a:off x="7503475" y="1967125"/>
              <a:ext cx="535200" cy="5352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pic>
          <p:nvPicPr>
            <p:cNvPr descr="\cdot" id="319" name="Google Shape;319;p20" title="MathEquation,#565656"/>
            <p:cNvPicPr preferRelativeResize="0"/>
            <p:nvPr/>
          </p:nvPicPr>
          <p:blipFill>
            <a:blip r:embed="rId5">
              <a:alphaModFix/>
            </a:blip>
            <a:stretch>
              <a:fillRect/>
            </a:stretch>
          </p:blipFill>
          <p:spPr>
            <a:xfrm>
              <a:off x="7676213" y="2126400"/>
              <a:ext cx="189716" cy="329401"/>
            </a:xfrm>
            <a:prstGeom prst="rect">
              <a:avLst/>
            </a:prstGeom>
            <a:noFill/>
            <a:ln>
              <a:noFill/>
            </a:ln>
          </p:spPr>
        </p:pic>
      </p:grpSp>
      <p:grpSp>
        <p:nvGrpSpPr>
          <p:cNvPr id="320" name="Google Shape;320;p20"/>
          <p:cNvGrpSpPr/>
          <p:nvPr/>
        </p:nvGrpSpPr>
        <p:grpSpPr>
          <a:xfrm>
            <a:off x="7503475" y="3745100"/>
            <a:ext cx="535200" cy="535200"/>
            <a:chOff x="7503475" y="3745100"/>
            <a:chExt cx="535200" cy="535200"/>
          </a:xfrm>
        </p:grpSpPr>
        <p:pic>
          <p:nvPicPr>
            <p:cNvPr descr="+" id="321" name="Google Shape;321;p20" title="MathEquation,#585858"/>
            <p:cNvPicPr preferRelativeResize="0"/>
            <p:nvPr/>
          </p:nvPicPr>
          <p:blipFill>
            <a:blip r:embed="rId6">
              <a:alphaModFix/>
            </a:blip>
            <a:stretch>
              <a:fillRect/>
            </a:stretch>
          </p:blipFill>
          <p:spPr>
            <a:xfrm>
              <a:off x="7577600" y="3803262"/>
              <a:ext cx="386950" cy="418876"/>
            </a:xfrm>
            <a:prstGeom prst="rect">
              <a:avLst/>
            </a:prstGeom>
            <a:noFill/>
            <a:ln>
              <a:noFill/>
            </a:ln>
          </p:spPr>
        </p:pic>
        <p:sp>
          <p:nvSpPr>
            <p:cNvPr id="322" name="Google Shape;322;p20"/>
            <p:cNvSpPr/>
            <p:nvPr/>
          </p:nvSpPr>
          <p:spPr>
            <a:xfrm>
              <a:off x="7503475" y="3745100"/>
              <a:ext cx="535200" cy="5352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26" name="Shape 326"/>
        <p:cNvGrpSpPr/>
        <p:nvPr/>
      </p:nvGrpSpPr>
      <p:grpSpPr>
        <a:xfrm>
          <a:off x="0" y="0"/>
          <a:ext cx="0" cy="0"/>
          <a:chOff x="0" y="0"/>
          <a:chExt cx="0" cy="0"/>
        </a:xfrm>
      </p:grpSpPr>
      <p:sp>
        <p:nvSpPr>
          <p:cNvPr id="327" name="Google Shape;327;p21"/>
          <p:cNvSpPr/>
          <p:nvPr/>
        </p:nvSpPr>
        <p:spPr>
          <a:xfrm>
            <a:off x="7503475" y="3745100"/>
            <a:ext cx="535200" cy="535200"/>
          </a:xfrm>
          <a:prstGeom prst="ellipse">
            <a:avLst/>
          </a:prstGeom>
          <a:gradFill>
            <a:gsLst>
              <a:gs pos="0">
                <a:srgbClr val="69D4F4">
                  <a:alpha val="26274"/>
                </a:srgbClr>
              </a:gs>
              <a:gs pos="100000">
                <a:srgbClr val="9F39D5">
                  <a:alpha val="16862"/>
                </a:srgbClr>
              </a:gs>
            </a:gsLst>
            <a:lin ang="13500032" scaled="0"/>
          </a:gra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328" name="Google Shape;328;p21"/>
          <p:cNvSpPr/>
          <p:nvPr/>
        </p:nvSpPr>
        <p:spPr>
          <a:xfrm>
            <a:off x="287200" y="1293600"/>
            <a:ext cx="3027300" cy="686700"/>
          </a:xfrm>
          <a:prstGeom prst="roundRect">
            <a:avLst>
              <a:gd fmla="val 50000" name="adj"/>
            </a:avLst>
          </a:prstGeom>
          <a:gradFill>
            <a:gsLst>
              <a:gs pos="0">
                <a:srgbClr val="69D4F4">
                  <a:alpha val="26274"/>
                </a:srgbClr>
              </a:gs>
              <a:gs pos="100000">
                <a:srgbClr val="9F39D5">
                  <a:alpha val="16862"/>
                </a:srgbClr>
              </a:gs>
            </a:gsLst>
            <a:lin ang="13500032" scaled="0"/>
          </a:gra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900">
                <a:solidFill>
                  <a:srgbClr val="FFFFFF"/>
                </a:solidFill>
              </a:rPr>
              <a:t>Softmax</a:t>
            </a:r>
            <a:endParaRPr sz="1900">
              <a:solidFill>
                <a:srgbClr val="FFFFFF"/>
              </a:solidFill>
            </a:endParaRPr>
          </a:p>
        </p:txBody>
      </p:sp>
      <p:sp>
        <p:nvSpPr>
          <p:cNvPr id="329" name="Google Shape;329;p21"/>
          <p:cNvSpPr/>
          <p:nvPr/>
        </p:nvSpPr>
        <p:spPr>
          <a:xfrm>
            <a:off x="287200" y="2224150"/>
            <a:ext cx="3027300" cy="686700"/>
          </a:xfrm>
          <a:prstGeom prst="roundRect">
            <a:avLst>
              <a:gd fmla="val 50000" name="adj"/>
            </a:avLst>
          </a:prstGeom>
          <a:gradFill>
            <a:gsLst>
              <a:gs pos="0">
                <a:srgbClr val="69D4F4">
                  <a:alpha val="26274"/>
                </a:srgbClr>
              </a:gs>
              <a:gs pos="100000">
                <a:srgbClr val="9F39D5">
                  <a:alpha val="16862"/>
                </a:srgbClr>
              </a:gs>
            </a:gsLst>
            <a:lin ang="13500032" scaled="0"/>
          </a:gra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900">
                <a:solidFill>
                  <a:srgbClr val="FFFFFF"/>
                </a:solidFill>
              </a:rPr>
              <a:t>Convolve</a:t>
            </a:r>
            <a:endParaRPr sz="1900">
              <a:solidFill>
                <a:srgbClr val="FFFFFF"/>
              </a:solidFill>
            </a:endParaRPr>
          </a:p>
        </p:txBody>
      </p:sp>
      <p:sp>
        <p:nvSpPr>
          <p:cNvPr id="330" name="Google Shape;330;p21"/>
          <p:cNvSpPr/>
          <p:nvPr/>
        </p:nvSpPr>
        <p:spPr>
          <a:xfrm>
            <a:off x="330600" y="3154700"/>
            <a:ext cx="3027300" cy="686700"/>
          </a:xfrm>
          <a:prstGeom prst="roundRect">
            <a:avLst>
              <a:gd fmla="val 50000" name="adj"/>
            </a:avLst>
          </a:prstGeom>
          <a:gradFill>
            <a:gsLst>
              <a:gs pos="0">
                <a:srgbClr val="69D4F4">
                  <a:alpha val="26274"/>
                </a:srgbClr>
              </a:gs>
              <a:gs pos="100000">
                <a:srgbClr val="9F39D5">
                  <a:alpha val="16862"/>
                </a:srgbClr>
              </a:gs>
            </a:gsLst>
            <a:lin ang="13500032" scaled="0"/>
          </a:gra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900">
                <a:solidFill>
                  <a:srgbClr val="FFFFFF"/>
                </a:solidFill>
              </a:rPr>
              <a:t>Sharpen</a:t>
            </a:r>
            <a:endParaRPr sz="1900">
              <a:solidFill>
                <a:srgbClr val="FFFFFF"/>
              </a:solidFill>
            </a:endParaRPr>
          </a:p>
        </p:txBody>
      </p:sp>
      <p:grpSp>
        <p:nvGrpSpPr>
          <p:cNvPr id="331" name="Google Shape;331;p21"/>
          <p:cNvGrpSpPr/>
          <p:nvPr/>
        </p:nvGrpSpPr>
        <p:grpSpPr>
          <a:xfrm>
            <a:off x="7503475" y="2801025"/>
            <a:ext cx="535200" cy="535200"/>
            <a:chOff x="7503475" y="2801025"/>
            <a:chExt cx="535200" cy="535200"/>
          </a:xfrm>
        </p:grpSpPr>
        <p:sp>
          <p:nvSpPr>
            <p:cNvPr id="332" name="Google Shape;332;p21"/>
            <p:cNvSpPr/>
            <p:nvPr/>
          </p:nvSpPr>
          <p:spPr>
            <a:xfrm>
              <a:off x="7503475" y="2801025"/>
              <a:ext cx="535200" cy="535200"/>
            </a:xfrm>
            <a:prstGeom prst="ellipse">
              <a:avLst/>
            </a:prstGeom>
            <a:gradFill>
              <a:gsLst>
                <a:gs pos="0">
                  <a:srgbClr val="69D4F4">
                    <a:alpha val="26274"/>
                  </a:srgbClr>
                </a:gs>
                <a:gs pos="100000">
                  <a:srgbClr val="9F39D5">
                    <a:alpha val="16862"/>
                  </a:srgbClr>
                </a:gs>
              </a:gsLst>
              <a:lin ang="13500032" scaled="0"/>
            </a:gra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pic>
          <p:nvPicPr>
            <p:cNvPr descr="\times" id="333" name="Google Shape;333;p21" title="MathEquation,#fefcff"/>
            <p:cNvPicPr preferRelativeResize="0"/>
            <p:nvPr/>
          </p:nvPicPr>
          <p:blipFill>
            <a:blip r:embed="rId3">
              <a:alphaModFix/>
            </a:blip>
            <a:stretch>
              <a:fillRect/>
            </a:stretch>
          </p:blipFill>
          <p:spPr>
            <a:xfrm>
              <a:off x="7626453" y="2943569"/>
              <a:ext cx="283050" cy="241300"/>
            </a:xfrm>
            <a:prstGeom prst="rect">
              <a:avLst/>
            </a:prstGeom>
            <a:noFill/>
            <a:ln>
              <a:noFill/>
            </a:ln>
          </p:spPr>
        </p:pic>
      </p:grpSp>
      <p:grpSp>
        <p:nvGrpSpPr>
          <p:cNvPr id="334" name="Google Shape;334;p21"/>
          <p:cNvGrpSpPr/>
          <p:nvPr/>
        </p:nvGrpSpPr>
        <p:grpSpPr>
          <a:xfrm>
            <a:off x="7503475" y="1856950"/>
            <a:ext cx="535200" cy="535200"/>
            <a:chOff x="7503475" y="1856950"/>
            <a:chExt cx="535200" cy="535200"/>
          </a:xfrm>
        </p:grpSpPr>
        <p:sp>
          <p:nvSpPr>
            <p:cNvPr id="335" name="Google Shape;335;p21"/>
            <p:cNvSpPr/>
            <p:nvPr/>
          </p:nvSpPr>
          <p:spPr>
            <a:xfrm>
              <a:off x="7503475" y="1856950"/>
              <a:ext cx="535200" cy="535200"/>
            </a:xfrm>
            <a:prstGeom prst="ellipse">
              <a:avLst/>
            </a:prstGeom>
            <a:gradFill>
              <a:gsLst>
                <a:gs pos="0">
                  <a:srgbClr val="69D4F4">
                    <a:alpha val="26274"/>
                  </a:srgbClr>
                </a:gs>
                <a:gs pos="100000">
                  <a:srgbClr val="9F39D5">
                    <a:alpha val="16862"/>
                  </a:srgbClr>
                </a:gs>
              </a:gsLst>
              <a:lin ang="13500032" scaled="0"/>
            </a:gra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pic>
          <p:nvPicPr>
            <p:cNvPr descr="\cdot" id="336" name="Google Shape;336;p21" title="MathEquation,#fefcff"/>
            <p:cNvPicPr preferRelativeResize="0"/>
            <p:nvPr/>
          </p:nvPicPr>
          <p:blipFill>
            <a:blip r:embed="rId4">
              <a:alphaModFix/>
            </a:blip>
            <a:stretch>
              <a:fillRect/>
            </a:stretch>
          </p:blipFill>
          <p:spPr>
            <a:xfrm>
              <a:off x="7676213" y="2016229"/>
              <a:ext cx="190180" cy="330200"/>
            </a:xfrm>
            <a:prstGeom prst="rect">
              <a:avLst/>
            </a:prstGeom>
            <a:noFill/>
            <a:ln>
              <a:noFill/>
            </a:ln>
          </p:spPr>
        </p:pic>
      </p:grpSp>
      <p:pic>
        <p:nvPicPr>
          <p:cNvPr descr="+" id="337" name="Google Shape;337;p21" title="MathEquation,#fefcff"/>
          <p:cNvPicPr preferRelativeResize="0"/>
          <p:nvPr/>
        </p:nvPicPr>
        <p:blipFill>
          <a:blip r:embed="rId5">
            <a:alphaModFix/>
          </a:blip>
          <a:stretch>
            <a:fillRect/>
          </a:stretch>
        </p:blipFill>
        <p:spPr>
          <a:xfrm>
            <a:off x="7577600" y="3803263"/>
            <a:ext cx="387160" cy="419101"/>
          </a:xfrm>
          <a:prstGeom prst="rect">
            <a:avLst/>
          </a:prstGeom>
          <a:noFill/>
          <a:ln>
            <a:noFill/>
          </a:ln>
        </p:spPr>
      </p:pic>
      <p:grpSp>
        <p:nvGrpSpPr>
          <p:cNvPr id="338" name="Google Shape;338;p21"/>
          <p:cNvGrpSpPr/>
          <p:nvPr/>
        </p:nvGrpSpPr>
        <p:grpSpPr>
          <a:xfrm>
            <a:off x="7503475" y="912875"/>
            <a:ext cx="535200" cy="535200"/>
            <a:chOff x="7503475" y="912875"/>
            <a:chExt cx="535200" cy="535200"/>
          </a:xfrm>
        </p:grpSpPr>
        <p:sp>
          <p:nvSpPr>
            <p:cNvPr id="339" name="Google Shape;339;p21"/>
            <p:cNvSpPr/>
            <p:nvPr/>
          </p:nvSpPr>
          <p:spPr>
            <a:xfrm>
              <a:off x="7503475" y="912875"/>
              <a:ext cx="535200" cy="535200"/>
            </a:xfrm>
            <a:prstGeom prst="ellipse">
              <a:avLst/>
            </a:prstGeom>
            <a:gradFill>
              <a:gsLst>
                <a:gs pos="0">
                  <a:srgbClr val="69D4F4">
                    <a:alpha val="26274"/>
                  </a:srgbClr>
                </a:gs>
                <a:gs pos="100000">
                  <a:srgbClr val="9F39D5">
                    <a:alpha val="16862"/>
                  </a:srgbClr>
                </a:gs>
              </a:gsLst>
              <a:lin ang="13500032" scaled="0"/>
            </a:gra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pic>
          <p:nvPicPr>
            <p:cNvPr descr="\sum" id="340" name="Google Shape;340;p21" title="MathEquation,#f8f9fc"/>
            <p:cNvPicPr preferRelativeResize="0"/>
            <p:nvPr/>
          </p:nvPicPr>
          <p:blipFill>
            <a:blip r:embed="rId6">
              <a:alphaModFix/>
            </a:blip>
            <a:stretch>
              <a:fillRect/>
            </a:stretch>
          </p:blipFill>
          <p:spPr>
            <a:xfrm>
              <a:off x="7626450" y="1015776"/>
              <a:ext cx="289968" cy="330201"/>
            </a:xfrm>
            <a:prstGeom prst="rect">
              <a:avLst/>
            </a:prstGeom>
            <a:noFill/>
            <a:ln>
              <a:noFill/>
            </a:ln>
          </p:spPr>
        </p:pic>
      </p:gr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